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1.xml" ContentType="application/vnd.openxmlformats-officedocument.drawingml.chartshapes+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 id="2147483653" r:id="rId6"/>
  </p:sldMasterIdLst>
  <p:notesMasterIdLst>
    <p:notesMasterId r:id="rId49"/>
  </p:notesMasterIdLst>
  <p:sldIdLst>
    <p:sldId id="1448943343" r:id="rId7"/>
    <p:sldId id="1448943387" r:id="rId8"/>
    <p:sldId id="1448943388" r:id="rId9"/>
    <p:sldId id="1448943391" r:id="rId10"/>
    <p:sldId id="1448943393" r:id="rId11"/>
    <p:sldId id="1448943406" r:id="rId12"/>
    <p:sldId id="1448943395" r:id="rId13"/>
    <p:sldId id="1448943398" r:id="rId14"/>
    <p:sldId id="1448943400" r:id="rId15"/>
    <p:sldId id="1448943378" r:id="rId16"/>
    <p:sldId id="1448943407" r:id="rId17"/>
    <p:sldId id="1448943402" r:id="rId18"/>
    <p:sldId id="1448943383" r:id="rId19"/>
    <p:sldId id="1448943356" r:id="rId20"/>
    <p:sldId id="1448943404" r:id="rId21"/>
    <p:sldId id="1448943377" r:id="rId22"/>
    <p:sldId id="1448943373" r:id="rId23"/>
    <p:sldId id="1448943375" r:id="rId24"/>
    <p:sldId id="1448943379" r:id="rId25"/>
    <p:sldId id="1448943352" r:id="rId26"/>
    <p:sldId id="1448943382" r:id="rId27"/>
    <p:sldId id="1448943355" r:id="rId28"/>
    <p:sldId id="1448943357" r:id="rId29"/>
    <p:sldId id="1448943345" r:id="rId30"/>
    <p:sldId id="1448943385" r:id="rId31"/>
    <p:sldId id="1448943386" r:id="rId32"/>
    <p:sldId id="1448943389" r:id="rId33"/>
    <p:sldId id="1448943390" r:id="rId34"/>
    <p:sldId id="1448943392" r:id="rId35"/>
    <p:sldId id="1448943346" r:id="rId36"/>
    <p:sldId id="1448943394" r:id="rId37"/>
    <p:sldId id="1448943396" r:id="rId38"/>
    <p:sldId id="1448943401" r:id="rId39"/>
    <p:sldId id="1448943347" r:id="rId40"/>
    <p:sldId id="1448943403" r:id="rId41"/>
    <p:sldId id="1448943349" r:id="rId42"/>
    <p:sldId id="1448943360" r:id="rId43"/>
    <p:sldId id="1448943358" r:id="rId44"/>
    <p:sldId id="1448943405" r:id="rId45"/>
    <p:sldId id="1448943354" r:id="rId46"/>
    <p:sldId id="1448943364" r:id="rId47"/>
    <p:sldId id="1448943359" r:id="rId4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omao, Luiz Fernando" initials="SLF" lastIdx="10" clrIdx="0">
    <p:extLst>
      <p:ext uri="{19B8F6BF-5375-455C-9EA6-DF929625EA0E}">
        <p15:presenceInfo xmlns:p15="http://schemas.microsoft.com/office/powerpoint/2012/main" userId="S::Luiz.salomao@bpbungebio.com.br::db0c451d-27b6-4d18-97cd-e7b6e4f24fa2" providerId="AD"/>
      </p:ext>
    </p:extLst>
  </p:cmAuthor>
  <p:cmAuthor id="2" name="Kleber Andrioli" initials="KA" lastIdx="3" clrIdx="1">
    <p:extLst>
      <p:ext uri="{19B8F6BF-5375-455C-9EA6-DF929625EA0E}">
        <p15:presenceInfo xmlns:p15="http://schemas.microsoft.com/office/powerpoint/2012/main" userId="S::Kleber.Andrioli@bpbungebio.com.br::f79045cb-c771-4a96-9c76-e5736c6c3b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1E21"/>
    <a:srgbClr val="727175"/>
    <a:srgbClr val="009045"/>
    <a:srgbClr val="005695"/>
    <a:srgbClr val="FF6600"/>
    <a:srgbClr val="00A948"/>
    <a:srgbClr val="000000"/>
    <a:srgbClr val="FF7622"/>
    <a:srgbClr val="005897"/>
    <a:srgbClr val="128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C06F10-D1B9-4448-A84C-60D6C59198E6}" v="435" dt="2022-02-25T14:31:13.639"/>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Ênfas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249" autoAdjust="0"/>
  </p:normalViewPr>
  <p:slideViewPr>
    <p:cSldViewPr snapToGrid="0" snapToObjects="1">
      <p:cViewPr varScale="1">
        <p:scale>
          <a:sx n="68" d="100"/>
          <a:sy n="68" d="100"/>
        </p:scale>
        <p:origin x="89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leber Andrioli" userId="f79045cb-c771-4a96-9c76-e5736c6c3b17" providerId="ADAL" clId="{DDC06F10-D1B9-4448-A84C-60D6C59198E6}"/>
    <pc:docChg chg="undo redo custSel addSld delSld modSld sldOrd">
      <pc:chgData name="Kleber Andrioli" userId="f79045cb-c771-4a96-9c76-e5736c6c3b17" providerId="ADAL" clId="{DDC06F10-D1B9-4448-A84C-60D6C59198E6}" dt="2022-03-18T18:30:25.378" v="34883" actId="27918"/>
      <pc:docMkLst>
        <pc:docMk/>
      </pc:docMkLst>
      <pc:sldChg chg="del">
        <pc:chgData name="Kleber Andrioli" userId="f79045cb-c771-4a96-9c76-e5736c6c3b17" providerId="ADAL" clId="{DDC06F10-D1B9-4448-A84C-60D6C59198E6}" dt="2022-03-07T13:22:31.619" v="31748" actId="2696"/>
        <pc:sldMkLst>
          <pc:docMk/>
          <pc:sldMk cId="251561841" sldId="1448943271"/>
        </pc:sldMkLst>
      </pc:sldChg>
      <pc:sldChg chg="del">
        <pc:chgData name="Kleber Andrioli" userId="f79045cb-c771-4a96-9c76-e5736c6c3b17" providerId="ADAL" clId="{DDC06F10-D1B9-4448-A84C-60D6C59198E6}" dt="2022-03-07T13:22:31.992" v="31760" actId="2696"/>
        <pc:sldMkLst>
          <pc:docMk/>
          <pc:sldMk cId="2408065744" sldId="1448943291"/>
        </pc:sldMkLst>
      </pc:sldChg>
      <pc:sldChg chg="del">
        <pc:chgData name="Kleber Andrioli" userId="f79045cb-c771-4a96-9c76-e5736c6c3b17" providerId="ADAL" clId="{DDC06F10-D1B9-4448-A84C-60D6C59198E6}" dt="2022-03-07T13:22:31.470" v="31744" actId="2696"/>
        <pc:sldMkLst>
          <pc:docMk/>
          <pc:sldMk cId="3697135903" sldId="1448943310"/>
        </pc:sldMkLst>
      </pc:sldChg>
      <pc:sldChg chg="del">
        <pc:chgData name="Kleber Andrioli" userId="f79045cb-c771-4a96-9c76-e5736c6c3b17" providerId="ADAL" clId="{DDC06F10-D1B9-4448-A84C-60D6C59198E6}" dt="2022-03-07T13:22:31.416" v="31741" actId="2696"/>
        <pc:sldMkLst>
          <pc:docMk/>
          <pc:sldMk cId="1738624277" sldId="1448943311"/>
        </pc:sldMkLst>
      </pc:sldChg>
      <pc:sldChg chg="del">
        <pc:chgData name="Kleber Andrioli" userId="f79045cb-c771-4a96-9c76-e5736c6c3b17" providerId="ADAL" clId="{DDC06F10-D1B9-4448-A84C-60D6C59198E6}" dt="2022-03-07T13:22:31.435" v="31742" actId="2696"/>
        <pc:sldMkLst>
          <pc:docMk/>
          <pc:sldMk cId="2896947239" sldId="1448943312"/>
        </pc:sldMkLst>
      </pc:sldChg>
      <pc:sldChg chg="del">
        <pc:chgData name="Kleber Andrioli" userId="f79045cb-c771-4a96-9c76-e5736c6c3b17" providerId="ADAL" clId="{DDC06F10-D1B9-4448-A84C-60D6C59198E6}" dt="2022-03-07T13:22:31.454" v="31743" actId="2696"/>
        <pc:sldMkLst>
          <pc:docMk/>
          <pc:sldMk cId="3524356522" sldId="1448943313"/>
        </pc:sldMkLst>
      </pc:sldChg>
      <pc:sldChg chg="del">
        <pc:chgData name="Kleber Andrioli" userId="f79045cb-c771-4a96-9c76-e5736c6c3b17" providerId="ADAL" clId="{DDC06F10-D1B9-4448-A84C-60D6C59198E6}" dt="2022-03-07T13:22:31.634" v="31749" actId="2696"/>
        <pc:sldMkLst>
          <pc:docMk/>
          <pc:sldMk cId="2885440970" sldId="1448943316"/>
        </pc:sldMkLst>
      </pc:sldChg>
      <pc:sldChg chg="del">
        <pc:chgData name="Kleber Andrioli" userId="f79045cb-c771-4a96-9c76-e5736c6c3b17" providerId="ADAL" clId="{DDC06F10-D1B9-4448-A84C-60D6C59198E6}" dt="2022-03-07T13:22:31.647" v="31750" actId="2696"/>
        <pc:sldMkLst>
          <pc:docMk/>
          <pc:sldMk cId="1724922434" sldId="1448943317"/>
        </pc:sldMkLst>
      </pc:sldChg>
      <pc:sldChg chg="del">
        <pc:chgData name="Kleber Andrioli" userId="f79045cb-c771-4a96-9c76-e5736c6c3b17" providerId="ADAL" clId="{DDC06F10-D1B9-4448-A84C-60D6C59198E6}" dt="2022-03-07T13:22:31.713" v="31752" actId="2696"/>
        <pc:sldMkLst>
          <pc:docMk/>
          <pc:sldMk cId="1488208889" sldId="1448943319"/>
        </pc:sldMkLst>
      </pc:sldChg>
      <pc:sldChg chg="del">
        <pc:chgData name="Kleber Andrioli" userId="f79045cb-c771-4a96-9c76-e5736c6c3b17" providerId="ADAL" clId="{DDC06F10-D1B9-4448-A84C-60D6C59198E6}" dt="2022-03-07T13:22:31.776" v="31753" actId="2696"/>
        <pc:sldMkLst>
          <pc:docMk/>
          <pc:sldMk cId="394335314" sldId="1448943320"/>
        </pc:sldMkLst>
      </pc:sldChg>
      <pc:sldChg chg="del">
        <pc:chgData name="Kleber Andrioli" userId="f79045cb-c771-4a96-9c76-e5736c6c3b17" providerId="ADAL" clId="{DDC06F10-D1B9-4448-A84C-60D6C59198E6}" dt="2022-03-07T13:22:31.926" v="31756" actId="2696"/>
        <pc:sldMkLst>
          <pc:docMk/>
          <pc:sldMk cId="548638872" sldId="1448943323"/>
        </pc:sldMkLst>
      </pc:sldChg>
      <pc:sldChg chg="del">
        <pc:chgData name="Kleber Andrioli" userId="f79045cb-c771-4a96-9c76-e5736c6c3b17" providerId="ADAL" clId="{DDC06F10-D1B9-4448-A84C-60D6C59198E6}" dt="2022-03-07T13:22:31.950" v="31757" actId="2696"/>
        <pc:sldMkLst>
          <pc:docMk/>
          <pc:sldMk cId="1555422584" sldId="1448943324"/>
        </pc:sldMkLst>
      </pc:sldChg>
      <pc:sldChg chg="del">
        <pc:chgData name="Kleber Andrioli" userId="f79045cb-c771-4a96-9c76-e5736c6c3b17" providerId="ADAL" clId="{DDC06F10-D1B9-4448-A84C-60D6C59198E6}" dt="2022-03-07T13:22:31.975" v="31758" actId="2696"/>
        <pc:sldMkLst>
          <pc:docMk/>
          <pc:sldMk cId="435299326" sldId="1448943325"/>
        </pc:sldMkLst>
      </pc:sldChg>
      <pc:sldChg chg="del">
        <pc:chgData name="Kleber Andrioli" userId="f79045cb-c771-4a96-9c76-e5736c6c3b17" providerId="ADAL" clId="{DDC06F10-D1B9-4448-A84C-60D6C59198E6}" dt="2022-03-07T13:22:31.984" v="31759" actId="2696"/>
        <pc:sldMkLst>
          <pc:docMk/>
          <pc:sldMk cId="697268171" sldId="1448943326"/>
        </pc:sldMkLst>
      </pc:sldChg>
      <pc:sldChg chg="del">
        <pc:chgData name="Kleber Andrioli" userId="f79045cb-c771-4a96-9c76-e5736c6c3b17" providerId="ADAL" clId="{DDC06F10-D1B9-4448-A84C-60D6C59198E6}" dt="2022-03-07T13:22:32.008" v="31762" actId="2696"/>
        <pc:sldMkLst>
          <pc:docMk/>
          <pc:sldMk cId="928855480" sldId="1448943328"/>
        </pc:sldMkLst>
      </pc:sldChg>
      <pc:sldChg chg="del">
        <pc:chgData name="Kleber Andrioli" userId="f79045cb-c771-4a96-9c76-e5736c6c3b17" providerId="ADAL" clId="{DDC06F10-D1B9-4448-A84C-60D6C59198E6}" dt="2022-03-07T13:22:32.019" v="31763" actId="2696"/>
        <pc:sldMkLst>
          <pc:docMk/>
          <pc:sldMk cId="496185506" sldId="1448943329"/>
        </pc:sldMkLst>
      </pc:sldChg>
      <pc:sldChg chg="del">
        <pc:chgData name="Kleber Andrioli" userId="f79045cb-c771-4a96-9c76-e5736c6c3b17" providerId="ADAL" clId="{DDC06F10-D1B9-4448-A84C-60D6C59198E6}" dt="2022-03-07T13:22:32.040" v="31764" actId="2696"/>
        <pc:sldMkLst>
          <pc:docMk/>
          <pc:sldMk cId="589351564" sldId="1448943330"/>
        </pc:sldMkLst>
      </pc:sldChg>
      <pc:sldChg chg="del">
        <pc:chgData name="Kleber Andrioli" userId="f79045cb-c771-4a96-9c76-e5736c6c3b17" providerId="ADAL" clId="{DDC06F10-D1B9-4448-A84C-60D6C59198E6}" dt="2022-03-07T13:22:31.485" v="31745" actId="2696"/>
        <pc:sldMkLst>
          <pc:docMk/>
          <pc:sldMk cId="2531760540" sldId="1448943332"/>
        </pc:sldMkLst>
      </pc:sldChg>
      <pc:sldChg chg="del">
        <pc:chgData name="Kleber Andrioli" userId="f79045cb-c771-4a96-9c76-e5736c6c3b17" providerId="ADAL" clId="{DDC06F10-D1B9-4448-A84C-60D6C59198E6}" dt="2022-03-07T13:22:31.541" v="31746" actId="2696"/>
        <pc:sldMkLst>
          <pc:docMk/>
          <pc:sldMk cId="4056225242" sldId="1448943333"/>
        </pc:sldMkLst>
      </pc:sldChg>
      <pc:sldChg chg="del">
        <pc:chgData name="Kleber Andrioli" userId="f79045cb-c771-4a96-9c76-e5736c6c3b17" providerId="ADAL" clId="{DDC06F10-D1B9-4448-A84C-60D6C59198E6}" dt="2022-03-07T13:22:31.597" v="31747" actId="2696"/>
        <pc:sldMkLst>
          <pc:docMk/>
          <pc:sldMk cId="3818655960" sldId="1448943334"/>
        </pc:sldMkLst>
      </pc:sldChg>
      <pc:sldChg chg="del">
        <pc:chgData name="Kleber Andrioli" userId="f79045cb-c771-4a96-9c76-e5736c6c3b17" providerId="ADAL" clId="{DDC06F10-D1B9-4448-A84C-60D6C59198E6}" dt="2022-03-07T13:22:31.855" v="31754" actId="2696"/>
        <pc:sldMkLst>
          <pc:docMk/>
          <pc:sldMk cId="2386962376" sldId="1448943336"/>
        </pc:sldMkLst>
      </pc:sldChg>
      <pc:sldChg chg="del">
        <pc:chgData name="Kleber Andrioli" userId="f79045cb-c771-4a96-9c76-e5736c6c3b17" providerId="ADAL" clId="{DDC06F10-D1B9-4448-A84C-60D6C59198E6}" dt="2022-03-07T13:22:31.888" v="31755" actId="2696"/>
        <pc:sldMkLst>
          <pc:docMk/>
          <pc:sldMk cId="878705617" sldId="1448943339"/>
        </pc:sldMkLst>
      </pc:sldChg>
      <pc:sldChg chg="del">
        <pc:chgData name="Kleber Andrioli" userId="f79045cb-c771-4a96-9c76-e5736c6c3b17" providerId="ADAL" clId="{DDC06F10-D1B9-4448-A84C-60D6C59198E6}" dt="2022-03-07T13:22:31.688" v="31751" actId="2696"/>
        <pc:sldMkLst>
          <pc:docMk/>
          <pc:sldMk cId="940411191" sldId="1448943340"/>
        </pc:sldMkLst>
      </pc:sldChg>
      <pc:sldChg chg="del">
        <pc:chgData name="Kleber Andrioli" userId="f79045cb-c771-4a96-9c76-e5736c6c3b17" providerId="ADAL" clId="{DDC06F10-D1B9-4448-A84C-60D6C59198E6}" dt="2022-03-07T13:22:32.104" v="31765" actId="2696"/>
        <pc:sldMkLst>
          <pc:docMk/>
          <pc:sldMk cId="1633947946" sldId="1448943341"/>
        </pc:sldMkLst>
      </pc:sldChg>
      <pc:sldChg chg="modSp del ord">
        <pc:chgData name="Kleber Andrioli" userId="f79045cb-c771-4a96-9c76-e5736c6c3b17" providerId="ADAL" clId="{DDC06F10-D1B9-4448-A84C-60D6C59198E6}" dt="2022-03-07T13:22:52.030" v="31766" actId="2696"/>
        <pc:sldMkLst>
          <pc:docMk/>
          <pc:sldMk cId="633493019" sldId="1448943342"/>
        </pc:sldMkLst>
        <pc:spChg chg="mod">
          <ac:chgData name="Kleber Andrioli" userId="f79045cb-c771-4a96-9c76-e5736c6c3b17" providerId="ADAL" clId="{DDC06F10-D1B9-4448-A84C-60D6C59198E6}" dt="2022-03-01T19:36:49.590" v="2508" actId="465"/>
          <ac:spMkLst>
            <pc:docMk/>
            <pc:sldMk cId="633493019" sldId="1448943342"/>
            <ac:spMk id="3" creationId="{3310CF7D-1D2C-48B7-B1F0-61FB79BCA5D4}"/>
          </ac:spMkLst>
        </pc:spChg>
        <pc:spChg chg="mod">
          <ac:chgData name="Kleber Andrioli" userId="f79045cb-c771-4a96-9c76-e5736c6c3b17" providerId="ADAL" clId="{DDC06F10-D1B9-4448-A84C-60D6C59198E6}" dt="2022-03-01T19:36:49.590" v="2508" actId="465"/>
          <ac:spMkLst>
            <pc:docMk/>
            <pc:sldMk cId="633493019" sldId="1448943342"/>
            <ac:spMk id="4" creationId="{E650DDDD-792E-45A2-8504-00659FA2E640}"/>
          </ac:spMkLst>
        </pc:spChg>
        <pc:spChg chg="mod">
          <ac:chgData name="Kleber Andrioli" userId="f79045cb-c771-4a96-9c76-e5736c6c3b17" providerId="ADAL" clId="{DDC06F10-D1B9-4448-A84C-60D6C59198E6}" dt="2022-03-01T19:37:06.146" v="2510" actId="1076"/>
          <ac:spMkLst>
            <pc:docMk/>
            <pc:sldMk cId="633493019" sldId="1448943342"/>
            <ac:spMk id="5" creationId="{92F58B98-4BAA-4F7B-81A9-40182E54FF7B}"/>
          </ac:spMkLst>
        </pc:spChg>
      </pc:sldChg>
      <pc:sldChg chg="modSp">
        <pc:chgData name="Kleber Andrioli" userId="f79045cb-c771-4a96-9c76-e5736c6c3b17" providerId="ADAL" clId="{DDC06F10-D1B9-4448-A84C-60D6C59198E6}" dt="2022-03-07T13:40:16.712" v="31950" actId="20577"/>
        <pc:sldMkLst>
          <pc:docMk/>
          <pc:sldMk cId="2447295589" sldId="1448943343"/>
        </pc:sldMkLst>
        <pc:spChg chg="mod">
          <ac:chgData name="Kleber Andrioli" userId="f79045cb-c771-4a96-9c76-e5736c6c3b17" providerId="ADAL" clId="{DDC06F10-D1B9-4448-A84C-60D6C59198E6}" dt="2022-03-07T13:40:16.712" v="31950" actId="20577"/>
          <ac:spMkLst>
            <pc:docMk/>
            <pc:sldMk cId="2447295589" sldId="1448943343"/>
            <ac:spMk id="9" creationId="{6588C190-EBB9-4E3F-8FD8-21C0268F222C}"/>
          </ac:spMkLst>
        </pc:spChg>
      </pc:sldChg>
      <pc:sldChg chg="addSp delSp modSp ord">
        <pc:chgData name="Kleber Andrioli" userId="f79045cb-c771-4a96-9c76-e5736c6c3b17" providerId="ADAL" clId="{DDC06F10-D1B9-4448-A84C-60D6C59198E6}" dt="2022-03-09T13:18:45.510" v="33299"/>
        <pc:sldMkLst>
          <pc:docMk/>
          <pc:sldMk cId="2833142928" sldId="1448943346"/>
        </pc:sldMkLst>
        <pc:spChg chg="mod">
          <ac:chgData name="Kleber Andrioli" userId="f79045cb-c771-4a96-9c76-e5736c6c3b17" providerId="ADAL" clId="{DDC06F10-D1B9-4448-A84C-60D6C59198E6}" dt="2022-03-04T17:56:09.542" v="10392" actId="20577"/>
          <ac:spMkLst>
            <pc:docMk/>
            <pc:sldMk cId="2833142928" sldId="1448943346"/>
            <ac:spMk id="3" creationId="{3310CF7D-1D2C-48B7-B1F0-61FB79BCA5D4}"/>
          </ac:spMkLst>
        </pc:spChg>
        <pc:spChg chg="mod">
          <ac:chgData name="Kleber Andrioli" userId="f79045cb-c771-4a96-9c76-e5736c6c3b17" providerId="ADAL" clId="{DDC06F10-D1B9-4448-A84C-60D6C59198E6}" dt="2022-03-07T13:45:02.535" v="32106" actId="1035"/>
          <ac:spMkLst>
            <pc:docMk/>
            <pc:sldMk cId="2833142928" sldId="1448943346"/>
            <ac:spMk id="4" creationId="{E650DDDD-792E-45A2-8504-00659FA2E640}"/>
          </ac:spMkLst>
        </pc:spChg>
        <pc:spChg chg="del mod">
          <ac:chgData name="Kleber Andrioli" userId="f79045cb-c771-4a96-9c76-e5736c6c3b17" providerId="ADAL" clId="{DDC06F10-D1B9-4448-A84C-60D6C59198E6}" dt="2022-03-04T19:11:25.117" v="12970" actId="478"/>
          <ac:spMkLst>
            <pc:docMk/>
            <pc:sldMk cId="2833142928" sldId="1448943346"/>
            <ac:spMk id="5" creationId="{92F58B98-4BAA-4F7B-81A9-40182E54FF7B}"/>
          </ac:spMkLst>
        </pc:spChg>
        <pc:spChg chg="add">
          <ac:chgData name="Kleber Andrioli" userId="f79045cb-c771-4a96-9c76-e5736c6c3b17" providerId="ADAL" clId="{DDC06F10-D1B9-4448-A84C-60D6C59198E6}" dt="2022-03-04T19:11:25.734" v="12971"/>
          <ac:spMkLst>
            <pc:docMk/>
            <pc:sldMk cId="2833142928" sldId="1448943346"/>
            <ac:spMk id="6" creationId="{9EA98F2D-8A7B-4A14-A33B-277A83F40DCC}"/>
          </ac:spMkLst>
        </pc:spChg>
      </pc:sldChg>
      <pc:sldChg chg="addSp delSp modSp ord">
        <pc:chgData name="Kleber Andrioli" userId="f79045cb-c771-4a96-9c76-e5736c6c3b17" providerId="ADAL" clId="{DDC06F10-D1B9-4448-A84C-60D6C59198E6}" dt="2022-03-09T13:18:45.510" v="33299"/>
        <pc:sldMkLst>
          <pc:docMk/>
          <pc:sldMk cId="2659879368" sldId="1448943347"/>
        </pc:sldMkLst>
        <pc:spChg chg="mod">
          <ac:chgData name="Kleber Andrioli" userId="f79045cb-c771-4a96-9c76-e5736c6c3b17" providerId="ADAL" clId="{DDC06F10-D1B9-4448-A84C-60D6C59198E6}" dt="2022-03-04T20:49:45.626" v="16554" actId="20577"/>
          <ac:spMkLst>
            <pc:docMk/>
            <pc:sldMk cId="2659879368" sldId="1448943347"/>
            <ac:spMk id="3" creationId="{3310CF7D-1D2C-48B7-B1F0-61FB79BCA5D4}"/>
          </ac:spMkLst>
        </pc:spChg>
        <pc:spChg chg="del mod">
          <ac:chgData name="Kleber Andrioli" userId="f79045cb-c771-4a96-9c76-e5736c6c3b17" providerId="ADAL" clId="{DDC06F10-D1B9-4448-A84C-60D6C59198E6}" dt="2022-03-04T20:49:01.658" v="16470" actId="478"/>
          <ac:spMkLst>
            <pc:docMk/>
            <pc:sldMk cId="2659879368" sldId="1448943347"/>
            <ac:spMk id="4" creationId="{E650DDDD-792E-45A2-8504-00659FA2E640}"/>
          </ac:spMkLst>
        </pc:spChg>
        <pc:spChg chg="mod">
          <ac:chgData name="Kleber Andrioli" userId="f79045cb-c771-4a96-9c76-e5736c6c3b17" providerId="ADAL" clId="{DDC06F10-D1B9-4448-A84C-60D6C59198E6}" dt="2022-03-04T20:53:04.545" v="16652" actId="20577"/>
          <ac:spMkLst>
            <pc:docMk/>
            <pc:sldMk cId="2659879368" sldId="1448943347"/>
            <ac:spMk id="5" creationId="{92F58B98-4BAA-4F7B-81A9-40182E54FF7B}"/>
          </ac:spMkLst>
        </pc:spChg>
        <pc:spChg chg="add mod">
          <ac:chgData name="Kleber Andrioli" userId="f79045cb-c771-4a96-9c76-e5736c6c3b17" providerId="ADAL" clId="{DDC06F10-D1B9-4448-A84C-60D6C59198E6}" dt="2022-03-06T12:26:13.357" v="19151" actId="20577"/>
          <ac:spMkLst>
            <pc:docMk/>
            <pc:sldMk cId="2659879368" sldId="1448943347"/>
            <ac:spMk id="6" creationId="{EADAF0B1-AD63-438D-A5FF-9F36CC97610D}"/>
          </ac:spMkLst>
        </pc:spChg>
      </pc:sldChg>
      <pc:sldChg chg="addSp delSp modSp del mod">
        <pc:chgData name="Kleber Andrioli" userId="f79045cb-c771-4a96-9c76-e5736c6c3b17" providerId="ADAL" clId="{DDC06F10-D1B9-4448-A84C-60D6C59198E6}" dt="2022-03-02T17:59:28.514" v="2613" actId="2696"/>
        <pc:sldMkLst>
          <pc:docMk/>
          <pc:sldMk cId="2242941803" sldId="1448943348"/>
        </pc:sldMkLst>
        <pc:spChg chg="mod">
          <ac:chgData name="Kleber Andrioli" userId="f79045cb-c771-4a96-9c76-e5736c6c3b17" providerId="ADAL" clId="{DDC06F10-D1B9-4448-A84C-60D6C59198E6}" dt="2022-03-01T19:33:04.536" v="2296" actId="1036"/>
          <ac:spMkLst>
            <pc:docMk/>
            <pc:sldMk cId="2242941803" sldId="1448943348"/>
            <ac:spMk id="3" creationId="{3310CF7D-1D2C-48B7-B1F0-61FB79BCA5D4}"/>
          </ac:spMkLst>
        </pc:spChg>
        <pc:spChg chg="del">
          <ac:chgData name="Kleber Andrioli" userId="f79045cb-c771-4a96-9c76-e5736c6c3b17" providerId="ADAL" clId="{DDC06F10-D1B9-4448-A84C-60D6C59198E6}" dt="2022-02-22T20:10:20.399" v="144" actId="478"/>
          <ac:spMkLst>
            <pc:docMk/>
            <pc:sldMk cId="2242941803" sldId="1448943348"/>
            <ac:spMk id="4" creationId="{13409309-DCDD-4038-8CDF-6F8AA4B63061}"/>
          </ac:spMkLst>
        </pc:spChg>
        <pc:spChg chg="add del mod">
          <ac:chgData name="Kleber Andrioli" userId="f79045cb-c771-4a96-9c76-e5736c6c3b17" providerId="ADAL" clId="{DDC06F10-D1B9-4448-A84C-60D6C59198E6}" dt="2022-03-02T13:49:28.265" v="2548" actId="478"/>
          <ac:spMkLst>
            <pc:docMk/>
            <pc:sldMk cId="2242941803" sldId="1448943348"/>
            <ac:spMk id="4" creationId="{77A5A96F-6503-4983-A706-E8584CEC1215}"/>
          </ac:spMkLst>
        </pc:spChg>
        <pc:spChg chg="mod">
          <ac:chgData name="Kleber Andrioli" userId="f79045cb-c771-4a96-9c76-e5736c6c3b17" providerId="ADAL" clId="{DDC06F10-D1B9-4448-A84C-60D6C59198E6}" dt="2022-03-01T19:39:11.345" v="2529" actId="1076"/>
          <ac:spMkLst>
            <pc:docMk/>
            <pc:sldMk cId="2242941803" sldId="1448943348"/>
            <ac:spMk id="5" creationId="{92F58B98-4BAA-4F7B-81A9-40182E54FF7B}"/>
          </ac:spMkLst>
        </pc:spChg>
        <pc:spChg chg="del">
          <ac:chgData name="Kleber Andrioli" userId="f79045cb-c771-4a96-9c76-e5736c6c3b17" providerId="ADAL" clId="{DDC06F10-D1B9-4448-A84C-60D6C59198E6}" dt="2022-02-22T20:10:17.957" v="143" actId="478"/>
          <ac:spMkLst>
            <pc:docMk/>
            <pc:sldMk cId="2242941803" sldId="1448943348"/>
            <ac:spMk id="6" creationId="{26458CAB-D76B-4A77-8BC6-310E757DA266}"/>
          </ac:spMkLst>
        </pc:spChg>
        <pc:spChg chg="add del mod">
          <ac:chgData name="Kleber Andrioli" userId="f79045cb-c771-4a96-9c76-e5736c6c3b17" providerId="ADAL" clId="{DDC06F10-D1B9-4448-A84C-60D6C59198E6}" dt="2022-02-23T11:42:41.731" v="398" actId="478"/>
          <ac:spMkLst>
            <pc:docMk/>
            <pc:sldMk cId="2242941803" sldId="1448943348"/>
            <ac:spMk id="10" creationId="{B21D97C6-AFC3-4A69-9CE1-CB95A928BDFB}"/>
          </ac:spMkLst>
        </pc:spChg>
        <pc:spChg chg="add del mod">
          <ac:chgData name="Kleber Andrioli" userId="f79045cb-c771-4a96-9c76-e5736c6c3b17" providerId="ADAL" clId="{DDC06F10-D1B9-4448-A84C-60D6C59198E6}" dt="2022-02-23T11:42:44.085" v="399" actId="478"/>
          <ac:spMkLst>
            <pc:docMk/>
            <pc:sldMk cId="2242941803" sldId="1448943348"/>
            <ac:spMk id="11" creationId="{96D11256-D403-457E-AB55-C48206D1ECB0}"/>
          </ac:spMkLst>
        </pc:spChg>
        <pc:graphicFrameChg chg="mod">
          <ac:chgData name="Kleber Andrioli" userId="f79045cb-c771-4a96-9c76-e5736c6c3b17" providerId="ADAL" clId="{DDC06F10-D1B9-4448-A84C-60D6C59198E6}" dt="2022-02-23T08:24:33.608" v="310" actId="20577"/>
          <ac:graphicFrameMkLst>
            <pc:docMk/>
            <pc:sldMk cId="2242941803" sldId="1448943348"/>
            <ac:graphicFrameMk id="8" creationId="{F9DED920-07E6-4998-A36D-AA254CD140A3}"/>
          </ac:graphicFrameMkLst>
        </pc:graphicFrameChg>
        <pc:graphicFrameChg chg="add mod">
          <ac:chgData name="Kleber Andrioli" userId="f79045cb-c771-4a96-9c76-e5736c6c3b17" providerId="ADAL" clId="{DDC06F10-D1B9-4448-A84C-60D6C59198E6}" dt="2022-02-23T08:26:52.388" v="341"/>
          <ac:graphicFrameMkLst>
            <pc:docMk/>
            <pc:sldMk cId="2242941803" sldId="1448943348"/>
            <ac:graphicFrameMk id="9" creationId="{1660532D-6838-4964-A1EF-F088C966399C}"/>
          </ac:graphicFrameMkLst>
        </pc:graphicFrameChg>
        <pc:picChg chg="add del mod modCrop">
          <ac:chgData name="Kleber Andrioli" userId="f79045cb-c771-4a96-9c76-e5736c6c3b17" providerId="ADAL" clId="{DDC06F10-D1B9-4448-A84C-60D6C59198E6}" dt="2022-03-02T14:31:30.783" v="2565" actId="478"/>
          <ac:picMkLst>
            <pc:docMk/>
            <pc:sldMk cId="2242941803" sldId="1448943348"/>
            <ac:picMk id="6" creationId="{4B09206B-C50C-4D27-AB5A-AA614052A910}"/>
          </ac:picMkLst>
        </pc:picChg>
        <pc:picChg chg="add del mod">
          <ac:chgData name="Kleber Andrioli" userId="f79045cb-c771-4a96-9c76-e5736c6c3b17" providerId="ADAL" clId="{DDC06F10-D1B9-4448-A84C-60D6C59198E6}" dt="2022-03-02T14:31:30.152" v="2564" actId="478"/>
          <ac:picMkLst>
            <pc:docMk/>
            <pc:sldMk cId="2242941803" sldId="1448943348"/>
            <ac:picMk id="7" creationId="{60B00936-189D-44ED-A4A4-B5A975131126}"/>
          </ac:picMkLst>
        </pc:picChg>
        <pc:picChg chg="add del mod">
          <ac:chgData name="Kleber Andrioli" userId="f79045cb-c771-4a96-9c76-e5736c6c3b17" providerId="ADAL" clId="{DDC06F10-D1B9-4448-A84C-60D6C59198E6}" dt="2022-03-02T13:55:42.817" v="2561" actId="478"/>
          <ac:picMkLst>
            <pc:docMk/>
            <pc:sldMk cId="2242941803" sldId="1448943348"/>
            <ac:picMk id="10" creationId="{0DCB74AF-DC5E-476B-B092-391BC383D4D9}"/>
          </ac:picMkLst>
        </pc:picChg>
        <pc:cxnChg chg="add">
          <ac:chgData name="Kleber Andrioli" userId="f79045cb-c771-4a96-9c76-e5736c6c3b17" providerId="ADAL" clId="{DDC06F10-D1B9-4448-A84C-60D6C59198E6}" dt="2022-03-02T14:31:41.568" v="2567"/>
          <ac:cxnSpMkLst>
            <pc:docMk/>
            <pc:sldMk cId="2242941803" sldId="1448943348"/>
            <ac:cxnSpMk id="11" creationId="{3B6F3130-261D-4BD0-92A1-55062CA05828}"/>
          </ac:cxnSpMkLst>
        </pc:cxnChg>
        <pc:cxnChg chg="add">
          <ac:chgData name="Kleber Andrioli" userId="f79045cb-c771-4a96-9c76-e5736c6c3b17" providerId="ADAL" clId="{DDC06F10-D1B9-4448-A84C-60D6C59198E6}" dt="2022-03-02T14:31:41.568" v="2567"/>
          <ac:cxnSpMkLst>
            <pc:docMk/>
            <pc:sldMk cId="2242941803" sldId="1448943348"/>
            <ac:cxnSpMk id="12" creationId="{D26D474F-5E05-46CF-B0F2-2DA25590CE72}"/>
          </ac:cxnSpMkLst>
        </pc:cxnChg>
      </pc:sldChg>
      <pc:sldChg chg="modSp ord">
        <pc:chgData name="Kleber Andrioli" userId="f79045cb-c771-4a96-9c76-e5736c6c3b17" providerId="ADAL" clId="{DDC06F10-D1B9-4448-A84C-60D6C59198E6}" dt="2022-03-09T13:18:45.510" v="33299"/>
        <pc:sldMkLst>
          <pc:docMk/>
          <pc:sldMk cId="2262362996" sldId="1448943349"/>
        </pc:sldMkLst>
        <pc:spChg chg="mod">
          <ac:chgData name="Kleber Andrioli" userId="f79045cb-c771-4a96-9c76-e5736c6c3b17" providerId="ADAL" clId="{DDC06F10-D1B9-4448-A84C-60D6C59198E6}" dt="2022-03-06T13:38:13.607" v="21918" actId="14100"/>
          <ac:spMkLst>
            <pc:docMk/>
            <pc:sldMk cId="2262362996" sldId="1448943349"/>
            <ac:spMk id="3" creationId="{3310CF7D-1D2C-48B7-B1F0-61FB79BCA5D4}"/>
          </ac:spMkLst>
        </pc:spChg>
        <pc:spChg chg="mod">
          <ac:chgData name="Kleber Andrioli" userId="f79045cb-c771-4a96-9c76-e5736c6c3b17" providerId="ADAL" clId="{DDC06F10-D1B9-4448-A84C-60D6C59198E6}" dt="2022-03-07T08:51:59.140" v="24125" actId="1035"/>
          <ac:spMkLst>
            <pc:docMk/>
            <pc:sldMk cId="2262362996" sldId="1448943349"/>
            <ac:spMk id="4" creationId="{E650DDDD-792E-45A2-8504-00659FA2E640}"/>
          </ac:spMkLst>
        </pc:spChg>
        <pc:spChg chg="mod">
          <ac:chgData name="Kleber Andrioli" userId="f79045cb-c771-4a96-9c76-e5736c6c3b17" providerId="ADAL" clId="{DDC06F10-D1B9-4448-A84C-60D6C59198E6}" dt="2022-03-06T13:42:18.823" v="22007" actId="6549"/>
          <ac:spMkLst>
            <pc:docMk/>
            <pc:sldMk cId="2262362996" sldId="1448943349"/>
            <ac:spMk id="5" creationId="{92F58B98-4BAA-4F7B-81A9-40182E54FF7B}"/>
          </ac:spMkLst>
        </pc:spChg>
      </pc:sldChg>
      <pc:sldChg chg="addSp delSp modSp del mod">
        <pc:chgData name="Kleber Andrioli" userId="f79045cb-c771-4a96-9c76-e5736c6c3b17" providerId="ADAL" clId="{DDC06F10-D1B9-4448-A84C-60D6C59198E6}" dt="2022-03-03T20:36:29.203" v="5864" actId="2696"/>
        <pc:sldMkLst>
          <pc:docMk/>
          <pc:sldMk cId="3419477915" sldId="1448943350"/>
        </pc:sldMkLst>
        <pc:spChg chg="mod">
          <ac:chgData name="Kleber Andrioli" userId="f79045cb-c771-4a96-9c76-e5736c6c3b17" providerId="ADAL" clId="{DDC06F10-D1B9-4448-A84C-60D6C59198E6}" dt="2022-03-01T19:30:33.063" v="2107" actId="1035"/>
          <ac:spMkLst>
            <pc:docMk/>
            <pc:sldMk cId="3419477915" sldId="1448943350"/>
            <ac:spMk id="3" creationId="{3310CF7D-1D2C-48B7-B1F0-61FB79BCA5D4}"/>
          </ac:spMkLst>
        </pc:spChg>
        <pc:spChg chg="del">
          <ac:chgData name="Kleber Andrioli" userId="f79045cb-c771-4a96-9c76-e5736c6c3b17" providerId="ADAL" clId="{DDC06F10-D1B9-4448-A84C-60D6C59198E6}" dt="2022-03-01T19:37:39.641" v="2516" actId="478"/>
          <ac:spMkLst>
            <pc:docMk/>
            <pc:sldMk cId="3419477915" sldId="1448943350"/>
            <ac:spMk id="5" creationId="{92F58B98-4BAA-4F7B-81A9-40182E54FF7B}"/>
          </ac:spMkLst>
        </pc:spChg>
        <pc:graphicFrameChg chg="add del">
          <ac:chgData name="Kleber Andrioli" userId="f79045cb-c771-4a96-9c76-e5736c6c3b17" providerId="ADAL" clId="{DDC06F10-D1B9-4448-A84C-60D6C59198E6}" dt="2022-03-03T20:35:49.188" v="5826"/>
          <ac:graphicFrameMkLst>
            <pc:docMk/>
            <pc:sldMk cId="3419477915" sldId="1448943350"/>
            <ac:graphicFrameMk id="6" creationId="{E0FAFF56-224A-4109-A88C-5DCE9418D4FC}"/>
          </ac:graphicFrameMkLst>
        </pc:graphicFrameChg>
        <pc:graphicFrameChg chg="del">
          <ac:chgData name="Kleber Andrioli" userId="f79045cb-c771-4a96-9c76-e5736c6c3b17" providerId="ADAL" clId="{DDC06F10-D1B9-4448-A84C-60D6C59198E6}" dt="2022-02-23T13:28:12.435" v="715" actId="478"/>
          <ac:graphicFrameMkLst>
            <pc:docMk/>
            <pc:sldMk cId="3419477915" sldId="1448943350"/>
            <ac:graphicFrameMk id="8" creationId="{0883A2CE-1398-420A-B208-1793A8FCAD5D}"/>
          </ac:graphicFrameMkLst>
        </pc:graphicFrameChg>
      </pc:sldChg>
      <pc:sldChg chg="addSp delSp modSp del mod">
        <pc:chgData name="Kleber Andrioli" userId="f79045cb-c771-4a96-9c76-e5736c6c3b17" providerId="ADAL" clId="{DDC06F10-D1B9-4448-A84C-60D6C59198E6}" dt="2022-03-04T18:06:12.566" v="10494" actId="2696"/>
        <pc:sldMkLst>
          <pc:docMk/>
          <pc:sldMk cId="757694458" sldId="1448943351"/>
        </pc:sldMkLst>
        <pc:spChg chg="mod">
          <ac:chgData name="Kleber Andrioli" userId="f79045cb-c771-4a96-9c76-e5736c6c3b17" providerId="ADAL" clId="{DDC06F10-D1B9-4448-A84C-60D6C59198E6}" dt="2022-03-04T17:50:06.288" v="10259" actId="6549"/>
          <ac:spMkLst>
            <pc:docMk/>
            <pc:sldMk cId="757694458" sldId="1448943351"/>
            <ac:spMk id="3" creationId="{3310CF7D-1D2C-48B7-B1F0-61FB79BCA5D4}"/>
          </ac:spMkLst>
        </pc:spChg>
        <pc:spChg chg="del">
          <ac:chgData name="Kleber Andrioli" userId="f79045cb-c771-4a96-9c76-e5736c6c3b17" providerId="ADAL" clId="{DDC06F10-D1B9-4448-A84C-60D6C59198E6}" dt="2022-03-01T19:38:11.235" v="2520" actId="478"/>
          <ac:spMkLst>
            <pc:docMk/>
            <pc:sldMk cId="757694458" sldId="1448943351"/>
            <ac:spMk id="5" creationId="{92F58B98-4BAA-4F7B-81A9-40182E54FF7B}"/>
          </ac:spMkLst>
        </pc:spChg>
        <pc:spChg chg="add mod">
          <ac:chgData name="Kleber Andrioli" userId="f79045cb-c771-4a96-9c76-e5736c6c3b17" providerId="ADAL" clId="{DDC06F10-D1B9-4448-A84C-60D6C59198E6}" dt="2022-03-04T17:54:14.734" v="10340" actId="20577"/>
          <ac:spMkLst>
            <pc:docMk/>
            <pc:sldMk cId="757694458" sldId="1448943351"/>
            <ac:spMk id="5" creationId="{D17D5E32-2D39-4755-8108-D645FDF8D752}"/>
          </ac:spMkLst>
        </pc:spChg>
        <pc:graphicFrameChg chg="del mod">
          <ac:chgData name="Kleber Andrioli" userId="f79045cb-c771-4a96-9c76-e5736c6c3b17" providerId="ADAL" clId="{DDC06F10-D1B9-4448-A84C-60D6C59198E6}" dt="2022-03-04T18:05:16.401" v="10471"/>
          <ac:graphicFrameMkLst>
            <pc:docMk/>
            <pc:sldMk cId="757694458" sldId="1448943351"/>
            <ac:graphicFrameMk id="7" creationId="{E688F588-F86D-42C6-A544-4075DEED5265}"/>
          </ac:graphicFrameMkLst>
        </pc:graphicFrameChg>
      </pc:sldChg>
      <pc:sldChg chg="addSp delSp modSp mod modAnim">
        <pc:chgData name="Kleber Andrioli" userId="f79045cb-c771-4a96-9c76-e5736c6c3b17" providerId="ADAL" clId="{DDC06F10-D1B9-4448-A84C-60D6C59198E6}" dt="2022-03-10T22:25:38.551" v="34558" actId="1035"/>
        <pc:sldMkLst>
          <pc:docMk/>
          <pc:sldMk cId="2437472588" sldId="1448943352"/>
        </pc:sldMkLst>
        <pc:spChg chg="mod">
          <ac:chgData name="Kleber Andrioli" userId="f79045cb-c771-4a96-9c76-e5736c6c3b17" providerId="ADAL" clId="{DDC06F10-D1B9-4448-A84C-60D6C59198E6}" dt="2022-03-07T12:15:51.915" v="28030" actId="6549"/>
          <ac:spMkLst>
            <pc:docMk/>
            <pc:sldMk cId="2437472588" sldId="1448943352"/>
            <ac:spMk id="3" creationId="{3310CF7D-1D2C-48B7-B1F0-61FB79BCA5D4}"/>
          </ac:spMkLst>
        </pc:spChg>
        <pc:spChg chg="mod">
          <ac:chgData name="Kleber Andrioli" userId="f79045cb-c771-4a96-9c76-e5736c6c3b17" providerId="ADAL" clId="{DDC06F10-D1B9-4448-A84C-60D6C59198E6}" dt="2022-03-07T13:10:43.635" v="30577" actId="20577"/>
          <ac:spMkLst>
            <pc:docMk/>
            <pc:sldMk cId="2437472588" sldId="1448943352"/>
            <ac:spMk id="5" creationId="{92F58B98-4BAA-4F7B-81A9-40182E54FF7B}"/>
          </ac:spMkLst>
        </pc:spChg>
        <pc:spChg chg="add del">
          <ac:chgData name="Kleber Andrioli" userId="f79045cb-c771-4a96-9c76-e5736c6c3b17" providerId="ADAL" clId="{DDC06F10-D1B9-4448-A84C-60D6C59198E6}" dt="2022-03-02T18:08:56.008" v="2631" actId="478"/>
          <ac:spMkLst>
            <pc:docMk/>
            <pc:sldMk cId="2437472588" sldId="1448943352"/>
            <ac:spMk id="6" creationId="{495949E4-CC6E-4CA8-8600-66FB84A5ABE2}"/>
          </ac:spMkLst>
        </pc:spChg>
        <pc:spChg chg="add del">
          <ac:chgData name="Kleber Andrioli" userId="f79045cb-c771-4a96-9c76-e5736c6c3b17" providerId="ADAL" clId="{DDC06F10-D1B9-4448-A84C-60D6C59198E6}" dt="2022-03-02T12:19:23.272" v="2547"/>
          <ac:spMkLst>
            <pc:docMk/>
            <pc:sldMk cId="2437472588" sldId="1448943352"/>
            <ac:spMk id="7" creationId="{0BDDF183-CE1F-4B17-8745-471427C8004B}"/>
          </ac:spMkLst>
        </pc:spChg>
        <pc:spChg chg="add mod">
          <ac:chgData name="Kleber Andrioli" userId="f79045cb-c771-4a96-9c76-e5736c6c3b17" providerId="ADAL" clId="{DDC06F10-D1B9-4448-A84C-60D6C59198E6}" dt="2022-03-10T22:25:38.551" v="34558" actId="1035"/>
          <ac:spMkLst>
            <pc:docMk/>
            <pc:sldMk cId="2437472588" sldId="1448943352"/>
            <ac:spMk id="11" creationId="{7B89A2A2-EB06-44F4-B5E3-034E6CA9578F}"/>
          </ac:spMkLst>
        </pc:spChg>
        <pc:spChg chg="add mod">
          <ac:chgData name="Kleber Andrioli" userId="f79045cb-c771-4a96-9c76-e5736c6c3b17" providerId="ADAL" clId="{DDC06F10-D1B9-4448-A84C-60D6C59198E6}" dt="2022-03-07T12:47:40.134" v="28594" actId="20577"/>
          <ac:spMkLst>
            <pc:docMk/>
            <pc:sldMk cId="2437472588" sldId="1448943352"/>
            <ac:spMk id="13" creationId="{8E1518EF-741F-4FD9-97AB-9BC29E247991}"/>
          </ac:spMkLst>
        </pc:spChg>
        <pc:spChg chg="add mod">
          <ac:chgData name="Kleber Andrioli" userId="f79045cb-c771-4a96-9c76-e5736c6c3b17" providerId="ADAL" clId="{DDC06F10-D1B9-4448-A84C-60D6C59198E6}" dt="2022-03-07T12:47:32.545" v="28588" actId="20577"/>
          <ac:spMkLst>
            <pc:docMk/>
            <pc:sldMk cId="2437472588" sldId="1448943352"/>
            <ac:spMk id="15" creationId="{2B357004-27FF-48FE-AA16-002CC560F970}"/>
          </ac:spMkLst>
        </pc:spChg>
        <pc:spChg chg="add mod">
          <ac:chgData name="Kleber Andrioli" userId="f79045cb-c771-4a96-9c76-e5736c6c3b17" providerId="ADAL" clId="{DDC06F10-D1B9-4448-A84C-60D6C59198E6}" dt="2022-03-07T12:47:37.607" v="28592" actId="20577"/>
          <ac:spMkLst>
            <pc:docMk/>
            <pc:sldMk cId="2437472588" sldId="1448943352"/>
            <ac:spMk id="17" creationId="{8EB7E6C7-FE2D-4E8D-B90E-5A9075608C62}"/>
          </ac:spMkLst>
        </pc:spChg>
        <pc:spChg chg="add del mod">
          <ac:chgData name="Kleber Andrioli" userId="f79045cb-c771-4a96-9c76-e5736c6c3b17" providerId="ADAL" clId="{DDC06F10-D1B9-4448-A84C-60D6C59198E6}" dt="2022-03-07T13:06:07.783" v="30551" actId="478"/>
          <ac:spMkLst>
            <pc:docMk/>
            <pc:sldMk cId="2437472588" sldId="1448943352"/>
            <ac:spMk id="18" creationId="{5E7D731B-40CE-43F5-97F4-B9C044402FDB}"/>
          </ac:spMkLst>
        </pc:spChg>
        <pc:spChg chg="add mod">
          <ac:chgData name="Kleber Andrioli" userId="f79045cb-c771-4a96-9c76-e5736c6c3b17" providerId="ADAL" clId="{DDC06F10-D1B9-4448-A84C-60D6C59198E6}" dt="2022-03-07T13:06:37.019" v="30556" actId="14100"/>
          <ac:spMkLst>
            <pc:docMk/>
            <pc:sldMk cId="2437472588" sldId="1448943352"/>
            <ac:spMk id="19" creationId="{8F2EA9DA-EE29-43F7-9989-CA77DE22AD51}"/>
          </ac:spMkLst>
        </pc:spChg>
        <pc:graphicFrameChg chg="mod">
          <ac:chgData name="Kleber Andrioli" userId="f79045cb-c771-4a96-9c76-e5736c6c3b17" providerId="ADAL" clId="{DDC06F10-D1B9-4448-A84C-60D6C59198E6}" dt="2022-03-07T13:04:48.830" v="30529"/>
          <ac:graphicFrameMkLst>
            <pc:docMk/>
            <pc:sldMk cId="2437472588" sldId="1448943352"/>
            <ac:graphicFrameMk id="8" creationId="{8C22E79B-0829-45FF-AA04-7BF8D615865F}"/>
          </ac:graphicFrameMkLst>
        </pc:graphicFrameChg>
        <pc:picChg chg="add del mod modCrop">
          <ac:chgData name="Kleber Andrioli" userId="f79045cb-c771-4a96-9c76-e5736c6c3b17" providerId="ADAL" clId="{DDC06F10-D1B9-4448-A84C-60D6C59198E6}" dt="2022-03-07T12:36:40.719" v="28509" actId="478"/>
          <ac:picMkLst>
            <pc:docMk/>
            <pc:sldMk cId="2437472588" sldId="1448943352"/>
            <ac:picMk id="4" creationId="{F9655C9E-23F3-4843-9BAC-6BF84F414ED8}"/>
          </ac:picMkLst>
        </pc:picChg>
        <pc:picChg chg="add mod ord modCrop">
          <ac:chgData name="Kleber Andrioli" userId="f79045cb-c771-4a96-9c76-e5736c6c3b17" providerId="ADAL" clId="{DDC06F10-D1B9-4448-A84C-60D6C59198E6}" dt="2022-03-07T12:37:15.764" v="28518" actId="167"/>
          <ac:picMkLst>
            <pc:docMk/>
            <pc:sldMk cId="2437472588" sldId="1448943352"/>
            <ac:picMk id="6" creationId="{D31E615A-A14F-4081-80F1-55C2CCBE713E}"/>
          </ac:picMkLst>
        </pc:picChg>
        <pc:cxnChg chg="add mod">
          <ac:chgData name="Kleber Andrioli" userId="f79045cb-c771-4a96-9c76-e5736c6c3b17" providerId="ADAL" clId="{DDC06F10-D1B9-4448-A84C-60D6C59198E6}" dt="2022-03-10T22:25:38.551" v="34558" actId="1035"/>
          <ac:cxnSpMkLst>
            <pc:docMk/>
            <pc:sldMk cId="2437472588" sldId="1448943352"/>
            <ac:cxnSpMk id="9" creationId="{C5FFEB5B-BC74-463B-8612-5B7FB1B59A74}"/>
          </ac:cxnSpMkLst>
        </pc:cxnChg>
        <pc:cxnChg chg="add mod">
          <ac:chgData name="Kleber Andrioli" userId="f79045cb-c771-4a96-9c76-e5736c6c3b17" providerId="ADAL" clId="{DDC06F10-D1B9-4448-A84C-60D6C59198E6}" dt="2022-03-07T12:44:09.261" v="28560" actId="1035"/>
          <ac:cxnSpMkLst>
            <pc:docMk/>
            <pc:sldMk cId="2437472588" sldId="1448943352"/>
            <ac:cxnSpMk id="12" creationId="{850FF8F4-C4AA-4B9A-94A3-E571EB55DD12}"/>
          </ac:cxnSpMkLst>
        </pc:cxnChg>
        <pc:cxnChg chg="add mod">
          <ac:chgData name="Kleber Andrioli" userId="f79045cb-c771-4a96-9c76-e5736c6c3b17" providerId="ADAL" clId="{DDC06F10-D1B9-4448-A84C-60D6C59198E6}" dt="2022-03-07T12:44:34.312" v="28569" actId="1035"/>
          <ac:cxnSpMkLst>
            <pc:docMk/>
            <pc:sldMk cId="2437472588" sldId="1448943352"/>
            <ac:cxnSpMk id="14" creationId="{C0721BC3-DB69-4275-BBCE-8AD5BB0166CF}"/>
          </ac:cxnSpMkLst>
        </pc:cxnChg>
        <pc:cxnChg chg="add mod">
          <ac:chgData name="Kleber Andrioli" userId="f79045cb-c771-4a96-9c76-e5736c6c3b17" providerId="ADAL" clId="{DDC06F10-D1B9-4448-A84C-60D6C59198E6}" dt="2022-03-07T12:46:43.325" v="28584" actId="1035"/>
          <ac:cxnSpMkLst>
            <pc:docMk/>
            <pc:sldMk cId="2437472588" sldId="1448943352"/>
            <ac:cxnSpMk id="16" creationId="{8F535358-0917-42E5-85C9-CC4B587C15FA}"/>
          </ac:cxnSpMkLst>
        </pc:cxnChg>
      </pc:sldChg>
      <pc:sldChg chg="addSp delSp add del ord">
        <pc:chgData name="Kleber Andrioli" userId="f79045cb-c771-4a96-9c76-e5736c6c3b17" providerId="ADAL" clId="{DDC06F10-D1B9-4448-A84C-60D6C59198E6}" dt="2022-03-07T13:23:13.082" v="31772" actId="2696"/>
        <pc:sldMkLst>
          <pc:docMk/>
          <pc:sldMk cId="3824947931" sldId="1448943353"/>
        </pc:sldMkLst>
        <pc:cxnChg chg="add del">
          <ac:chgData name="Kleber Andrioli" userId="f79045cb-c771-4a96-9c76-e5736c6c3b17" providerId="ADAL" clId="{DDC06F10-D1B9-4448-A84C-60D6C59198E6}" dt="2022-03-07T13:23:08.542" v="31769"/>
          <ac:cxnSpMkLst>
            <pc:docMk/>
            <pc:sldMk cId="3824947931" sldId="1448943353"/>
            <ac:cxnSpMk id="7" creationId="{54001447-A0BD-4D81-9677-04A754FB2236}"/>
          </ac:cxnSpMkLst>
        </pc:cxnChg>
        <pc:cxnChg chg="add del">
          <ac:chgData name="Kleber Andrioli" userId="f79045cb-c771-4a96-9c76-e5736c6c3b17" providerId="ADAL" clId="{DDC06F10-D1B9-4448-A84C-60D6C59198E6}" dt="2022-03-07T13:23:08.542" v="31769"/>
          <ac:cxnSpMkLst>
            <pc:docMk/>
            <pc:sldMk cId="3824947931" sldId="1448943353"/>
            <ac:cxnSpMk id="8" creationId="{1F843A84-1C84-47DC-9F8A-8440529CA45E}"/>
          </ac:cxnSpMkLst>
        </pc:cxnChg>
      </pc:sldChg>
      <pc:sldChg chg="modSp ord">
        <pc:chgData name="Kleber Andrioli" userId="f79045cb-c771-4a96-9c76-e5736c6c3b17" providerId="ADAL" clId="{DDC06F10-D1B9-4448-A84C-60D6C59198E6}" dt="2022-03-09T13:18:45.510" v="33299"/>
        <pc:sldMkLst>
          <pc:docMk/>
          <pc:sldMk cId="3577129330" sldId="1448943354"/>
        </pc:sldMkLst>
        <pc:spChg chg="mod">
          <ac:chgData name="Kleber Andrioli" userId="f79045cb-c771-4a96-9c76-e5736c6c3b17" providerId="ADAL" clId="{DDC06F10-D1B9-4448-A84C-60D6C59198E6}" dt="2022-03-07T13:11:33.877" v="30623" actId="790"/>
          <ac:spMkLst>
            <pc:docMk/>
            <pc:sldMk cId="3577129330" sldId="1448943354"/>
            <ac:spMk id="3" creationId="{3310CF7D-1D2C-48B7-B1F0-61FB79BCA5D4}"/>
          </ac:spMkLst>
        </pc:spChg>
        <pc:spChg chg="mod">
          <ac:chgData name="Kleber Andrioli" userId="f79045cb-c771-4a96-9c76-e5736c6c3b17" providerId="ADAL" clId="{DDC06F10-D1B9-4448-A84C-60D6C59198E6}" dt="2022-03-07T13:19:16.406" v="31659" actId="20577"/>
          <ac:spMkLst>
            <pc:docMk/>
            <pc:sldMk cId="3577129330" sldId="1448943354"/>
            <ac:spMk id="4" creationId="{E650DDDD-792E-45A2-8504-00659FA2E640}"/>
          </ac:spMkLst>
        </pc:spChg>
        <pc:spChg chg="mod">
          <ac:chgData name="Kleber Andrioli" userId="f79045cb-c771-4a96-9c76-e5736c6c3b17" providerId="ADAL" clId="{DDC06F10-D1B9-4448-A84C-60D6C59198E6}" dt="2022-03-07T13:13:05.932" v="30851" actId="20577"/>
          <ac:spMkLst>
            <pc:docMk/>
            <pc:sldMk cId="3577129330" sldId="1448943354"/>
            <ac:spMk id="5" creationId="{92F58B98-4BAA-4F7B-81A9-40182E54FF7B}"/>
          </ac:spMkLst>
        </pc:spChg>
      </pc:sldChg>
      <pc:sldChg chg="addSp delSp modSp">
        <pc:chgData name="Kleber Andrioli" userId="f79045cb-c771-4a96-9c76-e5736c6c3b17" providerId="ADAL" clId="{DDC06F10-D1B9-4448-A84C-60D6C59198E6}" dt="2022-03-16T04:28:04.560" v="34847" actId="20577"/>
        <pc:sldMkLst>
          <pc:docMk/>
          <pc:sldMk cId="131847806" sldId="1448943355"/>
        </pc:sldMkLst>
        <pc:spChg chg="mod">
          <ac:chgData name="Kleber Andrioli" userId="f79045cb-c771-4a96-9c76-e5736c6c3b17" providerId="ADAL" clId="{DDC06F10-D1B9-4448-A84C-60D6C59198E6}" dt="2022-03-01T19:36:16.518" v="2503" actId="1035"/>
          <ac:spMkLst>
            <pc:docMk/>
            <pc:sldMk cId="131847806" sldId="1448943355"/>
            <ac:spMk id="3" creationId="{3310CF7D-1D2C-48B7-B1F0-61FB79BCA5D4}"/>
          </ac:spMkLst>
        </pc:spChg>
        <pc:spChg chg="mod">
          <ac:chgData name="Kleber Andrioli" userId="f79045cb-c771-4a96-9c76-e5736c6c3b17" providerId="ADAL" clId="{DDC06F10-D1B9-4448-A84C-60D6C59198E6}" dt="2022-03-16T04:28:04.560" v="34847" actId="20577"/>
          <ac:spMkLst>
            <pc:docMk/>
            <pc:sldMk cId="131847806" sldId="1448943355"/>
            <ac:spMk id="4" creationId="{E650DDDD-792E-45A2-8504-00659FA2E640}"/>
          </ac:spMkLst>
        </pc:spChg>
        <pc:spChg chg="del mod">
          <ac:chgData name="Kleber Andrioli" userId="f79045cb-c771-4a96-9c76-e5736c6c3b17" providerId="ADAL" clId="{DDC06F10-D1B9-4448-A84C-60D6C59198E6}" dt="2022-03-07T13:27:56.662" v="31871" actId="478"/>
          <ac:spMkLst>
            <pc:docMk/>
            <pc:sldMk cId="131847806" sldId="1448943355"/>
            <ac:spMk id="5" creationId="{92F58B98-4BAA-4F7B-81A9-40182E54FF7B}"/>
          </ac:spMkLst>
        </pc:spChg>
        <pc:spChg chg="add del">
          <ac:chgData name="Kleber Andrioli" userId="f79045cb-c771-4a96-9c76-e5736c6c3b17" providerId="ADAL" clId="{DDC06F10-D1B9-4448-A84C-60D6C59198E6}" dt="2022-03-07T13:22:11.453" v="31740" actId="478"/>
          <ac:spMkLst>
            <pc:docMk/>
            <pc:sldMk cId="131847806" sldId="1448943355"/>
            <ac:spMk id="6" creationId="{043C2ECB-634B-4A17-8518-3D33E4AF7219}"/>
          </ac:spMkLst>
        </pc:spChg>
      </pc:sldChg>
      <pc:sldChg chg="addSp delSp modSp">
        <pc:chgData name="Kleber Andrioli" userId="f79045cb-c771-4a96-9c76-e5736c6c3b17" providerId="ADAL" clId="{DDC06F10-D1B9-4448-A84C-60D6C59198E6}" dt="2022-03-07T11:55:12.581" v="27618" actId="20577"/>
        <pc:sldMkLst>
          <pc:docMk/>
          <pc:sldMk cId="57701614" sldId="1448943356"/>
        </pc:sldMkLst>
        <pc:spChg chg="mod ord">
          <ac:chgData name="Kleber Andrioli" userId="f79045cb-c771-4a96-9c76-e5736c6c3b17" providerId="ADAL" clId="{DDC06F10-D1B9-4448-A84C-60D6C59198E6}" dt="2022-03-07T11:55:12.581" v="27618" actId="20577"/>
          <ac:spMkLst>
            <pc:docMk/>
            <pc:sldMk cId="57701614" sldId="1448943356"/>
            <ac:spMk id="5" creationId="{4050CF48-8217-43B0-A0C3-0B4DAB7DE72B}"/>
          </ac:spMkLst>
        </pc:spChg>
        <pc:spChg chg="ord">
          <ac:chgData name="Kleber Andrioli" userId="f79045cb-c771-4a96-9c76-e5736c6c3b17" providerId="ADAL" clId="{DDC06F10-D1B9-4448-A84C-60D6C59198E6}" dt="2022-03-06T13:29:44.404" v="21620" actId="166"/>
          <ac:spMkLst>
            <pc:docMk/>
            <pc:sldMk cId="57701614" sldId="1448943356"/>
            <ac:spMk id="6" creationId="{3D017CE0-92D0-4D35-BE52-AB646BE4CC2F}"/>
          </ac:spMkLst>
        </pc:spChg>
        <pc:picChg chg="del mod">
          <ac:chgData name="Kleber Andrioli" userId="f79045cb-c771-4a96-9c76-e5736c6c3b17" providerId="ADAL" clId="{DDC06F10-D1B9-4448-A84C-60D6C59198E6}" dt="2022-03-06T13:28:29.101" v="21615" actId="478"/>
          <ac:picMkLst>
            <pc:docMk/>
            <pc:sldMk cId="57701614" sldId="1448943356"/>
            <ac:picMk id="7" creationId="{9B58F262-956C-466D-AF79-04140629801A}"/>
          </ac:picMkLst>
        </pc:picChg>
        <pc:picChg chg="add del mod ord">
          <ac:chgData name="Kleber Andrioli" userId="f79045cb-c771-4a96-9c76-e5736c6c3b17" providerId="ADAL" clId="{DDC06F10-D1B9-4448-A84C-60D6C59198E6}" dt="2022-03-06T13:31:17.594" v="21656" actId="478"/>
          <ac:picMkLst>
            <pc:docMk/>
            <pc:sldMk cId="57701614" sldId="1448943356"/>
            <ac:picMk id="10" creationId="{72F3DCB4-E557-4303-8A05-8717CF88A1C2}"/>
          </ac:picMkLst>
        </pc:picChg>
        <pc:picChg chg="add mod">
          <ac:chgData name="Kleber Andrioli" userId="f79045cb-c771-4a96-9c76-e5736c6c3b17" providerId="ADAL" clId="{DDC06F10-D1B9-4448-A84C-60D6C59198E6}" dt="2022-03-06T13:31:46.615" v="21663" actId="14100"/>
          <ac:picMkLst>
            <pc:docMk/>
            <pc:sldMk cId="57701614" sldId="1448943356"/>
            <ac:picMk id="11" creationId="{856BE1B7-9B46-4BEB-98D5-748CA5FCB972}"/>
          </ac:picMkLst>
        </pc:picChg>
      </pc:sldChg>
      <pc:sldChg chg="addSp modSp">
        <pc:chgData name="Kleber Andrioli" userId="f79045cb-c771-4a96-9c76-e5736c6c3b17" providerId="ADAL" clId="{DDC06F10-D1B9-4448-A84C-60D6C59198E6}" dt="2022-03-01T19:26:53.063" v="1926" actId="1076"/>
        <pc:sldMkLst>
          <pc:docMk/>
          <pc:sldMk cId="1368995387" sldId="1448943357"/>
        </pc:sldMkLst>
        <pc:picChg chg="mod">
          <ac:chgData name="Kleber Andrioli" userId="f79045cb-c771-4a96-9c76-e5736c6c3b17" providerId="ADAL" clId="{DDC06F10-D1B9-4448-A84C-60D6C59198E6}" dt="2022-03-01T19:26:53.063" v="1926" actId="1076"/>
          <ac:picMkLst>
            <pc:docMk/>
            <pc:sldMk cId="1368995387" sldId="1448943357"/>
            <ac:picMk id="13" creationId="{1F89D500-F753-4226-939F-9909DC1AE3D0}"/>
          </ac:picMkLst>
        </pc:picChg>
        <pc:picChg chg="add mod">
          <ac:chgData name="Kleber Andrioli" userId="f79045cb-c771-4a96-9c76-e5736c6c3b17" providerId="ADAL" clId="{DDC06F10-D1B9-4448-A84C-60D6C59198E6}" dt="2022-03-01T19:26:43.241" v="1921" actId="1076"/>
          <ac:picMkLst>
            <pc:docMk/>
            <pc:sldMk cId="1368995387" sldId="1448943357"/>
            <ac:picMk id="14" creationId="{8F2B3D90-5F8A-4D3F-AFEE-768DADF65EBA}"/>
          </ac:picMkLst>
        </pc:picChg>
        <pc:picChg chg="add mod">
          <ac:chgData name="Kleber Andrioli" userId="f79045cb-c771-4a96-9c76-e5736c6c3b17" providerId="ADAL" clId="{DDC06F10-D1B9-4448-A84C-60D6C59198E6}" dt="2022-03-01T19:22:38.568" v="1857" actId="1076"/>
          <ac:picMkLst>
            <pc:docMk/>
            <pc:sldMk cId="1368995387" sldId="1448943357"/>
            <ac:picMk id="15" creationId="{1B572059-9AB9-4472-B466-4AFB823F27D4}"/>
          </ac:picMkLst>
        </pc:picChg>
      </pc:sldChg>
      <pc:sldChg chg="modSp ord">
        <pc:chgData name="Kleber Andrioli" userId="f79045cb-c771-4a96-9c76-e5736c6c3b17" providerId="ADAL" clId="{DDC06F10-D1B9-4448-A84C-60D6C59198E6}" dt="2022-03-09T13:18:45.510" v="33299"/>
        <pc:sldMkLst>
          <pc:docMk/>
          <pc:sldMk cId="1020706368" sldId="1448943358"/>
        </pc:sldMkLst>
        <pc:spChg chg="mod">
          <ac:chgData name="Kleber Andrioli" userId="f79045cb-c771-4a96-9c76-e5736c6c3b17" providerId="ADAL" clId="{DDC06F10-D1B9-4448-A84C-60D6C59198E6}" dt="2022-03-07T09:36:28.356" v="26087" actId="20577"/>
          <ac:spMkLst>
            <pc:docMk/>
            <pc:sldMk cId="1020706368" sldId="1448943358"/>
            <ac:spMk id="3" creationId="{3310CF7D-1D2C-48B7-B1F0-61FB79BCA5D4}"/>
          </ac:spMkLst>
        </pc:spChg>
        <pc:spChg chg="mod">
          <ac:chgData name="Kleber Andrioli" userId="f79045cb-c771-4a96-9c76-e5736c6c3b17" providerId="ADAL" clId="{DDC06F10-D1B9-4448-A84C-60D6C59198E6}" dt="2022-03-07T11:16:37.724" v="26238" actId="20577"/>
          <ac:spMkLst>
            <pc:docMk/>
            <pc:sldMk cId="1020706368" sldId="1448943358"/>
            <ac:spMk id="5" creationId="{92F58B98-4BAA-4F7B-81A9-40182E54FF7B}"/>
          </ac:spMkLst>
        </pc:spChg>
        <pc:spChg chg="mod">
          <ac:chgData name="Kleber Andrioli" userId="f79045cb-c771-4a96-9c76-e5736c6c3b17" providerId="ADAL" clId="{DDC06F10-D1B9-4448-A84C-60D6C59198E6}" dt="2022-03-07T11:57:34.042" v="27872" actId="6549"/>
          <ac:spMkLst>
            <pc:docMk/>
            <pc:sldMk cId="1020706368" sldId="1448943358"/>
            <ac:spMk id="6" creationId="{ADC1776B-F01E-4F3D-BE83-9BEB5E04D56B}"/>
          </ac:spMkLst>
        </pc:spChg>
      </pc:sldChg>
      <pc:sldChg chg="addSp delSp modSp mod ord modTransition">
        <pc:chgData name="Kleber Andrioli" userId="f79045cb-c771-4a96-9c76-e5736c6c3b17" providerId="ADAL" clId="{DDC06F10-D1B9-4448-A84C-60D6C59198E6}" dt="2022-03-07T13:23:19.263" v="31773"/>
        <pc:sldMkLst>
          <pc:docMk/>
          <pc:sldMk cId="3068661812" sldId="1448943359"/>
        </pc:sldMkLst>
        <pc:spChg chg="mod">
          <ac:chgData name="Kleber Andrioli" userId="f79045cb-c771-4a96-9c76-e5736c6c3b17" providerId="ADAL" clId="{DDC06F10-D1B9-4448-A84C-60D6C59198E6}" dt="2022-03-01T19:33:39.759" v="2321" actId="1035"/>
          <ac:spMkLst>
            <pc:docMk/>
            <pc:sldMk cId="3068661812" sldId="1448943359"/>
            <ac:spMk id="3" creationId="{3310CF7D-1D2C-48B7-B1F0-61FB79BCA5D4}"/>
          </ac:spMkLst>
        </pc:spChg>
        <pc:spChg chg="add mod">
          <ac:chgData name="Kleber Andrioli" userId="f79045cb-c771-4a96-9c76-e5736c6c3b17" providerId="ADAL" clId="{DDC06F10-D1B9-4448-A84C-60D6C59198E6}" dt="2022-02-23T12:17:40.463" v="476" actId="1076"/>
          <ac:spMkLst>
            <pc:docMk/>
            <pc:sldMk cId="3068661812" sldId="1448943359"/>
            <ac:spMk id="4" creationId="{942A29C3-9FE8-453C-971B-D46E07B45E36}"/>
          </ac:spMkLst>
        </pc:spChg>
        <pc:spChg chg="mod">
          <ac:chgData name="Kleber Andrioli" userId="f79045cb-c771-4a96-9c76-e5736c6c3b17" providerId="ADAL" clId="{DDC06F10-D1B9-4448-A84C-60D6C59198E6}" dt="2022-03-01T19:39:43.250" v="2530" actId="1076"/>
          <ac:spMkLst>
            <pc:docMk/>
            <pc:sldMk cId="3068661812" sldId="1448943359"/>
            <ac:spMk id="5" creationId="{92F58B98-4BAA-4F7B-81A9-40182E54FF7B}"/>
          </ac:spMkLst>
        </pc:spChg>
        <pc:graphicFrameChg chg="mod">
          <ac:chgData name="Kleber Andrioli" userId="f79045cb-c771-4a96-9c76-e5736c6c3b17" providerId="ADAL" clId="{DDC06F10-D1B9-4448-A84C-60D6C59198E6}" dt="2022-02-27T19:06:04.110" v="1370"/>
          <ac:graphicFrameMkLst>
            <pc:docMk/>
            <pc:sldMk cId="3068661812" sldId="1448943359"/>
            <ac:graphicFrameMk id="8" creationId="{F9DED920-07E6-4998-A36D-AA254CD140A3}"/>
          </ac:graphicFrameMkLst>
        </pc:graphicFrameChg>
        <pc:cxnChg chg="add">
          <ac:chgData name="Kleber Andrioli" userId="f79045cb-c771-4a96-9c76-e5736c6c3b17" providerId="ADAL" clId="{DDC06F10-D1B9-4448-A84C-60D6C59198E6}" dt="2022-03-07T13:23:10.696" v="31771"/>
          <ac:cxnSpMkLst>
            <pc:docMk/>
            <pc:sldMk cId="3068661812" sldId="1448943359"/>
            <ac:cxnSpMk id="7" creationId="{600A3683-CA2B-423F-A65A-29877B37DFDA}"/>
          </ac:cxnSpMkLst>
        </pc:cxnChg>
        <pc:cxnChg chg="add del mod">
          <ac:chgData name="Kleber Andrioli" userId="f79045cb-c771-4a96-9c76-e5736c6c3b17" providerId="ADAL" clId="{DDC06F10-D1B9-4448-A84C-60D6C59198E6}" dt="2022-03-06T13:19:57.470" v="21590" actId="478"/>
          <ac:cxnSpMkLst>
            <pc:docMk/>
            <pc:sldMk cId="3068661812" sldId="1448943359"/>
            <ac:cxnSpMk id="7" creationId="{8B66A2CE-7A6D-4FE9-A972-195FB01C182A}"/>
          </ac:cxnSpMkLst>
        </pc:cxnChg>
        <pc:cxnChg chg="add">
          <ac:chgData name="Kleber Andrioli" userId="f79045cb-c771-4a96-9c76-e5736c6c3b17" providerId="ADAL" clId="{DDC06F10-D1B9-4448-A84C-60D6C59198E6}" dt="2022-03-07T13:23:10.696" v="31771"/>
          <ac:cxnSpMkLst>
            <pc:docMk/>
            <pc:sldMk cId="3068661812" sldId="1448943359"/>
            <ac:cxnSpMk id="9" creationId="{10E4F223-C28C-43D3-83BF-7513FC9A2197}"/>
          </ac:cxnSpMkLst>
        </pc:cxnChg>
        <pc:cxnChg chg="add del mod">
          <ac:chgData name="Kleber Andrioli" userId="f79045cb-c771-4a96-9c76-e5736c6c3b17" providerId="ADAL" clId="{DDC06F10-D1B9-4448-A84C-60D6C59198E6}" dt="2022-03-06T13:19:56.237" v="21589" actId="478"/>
          <ac:cxnSpMkLst>
            <pc:docMk/>
            <pc:sldMk cId="3068661812" sldId="1448943359"/>
            <ac:cxnSpMk id="9" creationId="{43BDA862-7985-4089-9CCC-6AAC39B956DE}"/>
          </ac:cxnSpMkLst>
        </pc:cxnChg>
      </pc:sldChg>
      <pc:sldChg chg="addSp delSp modSp ord">
        <pc:chgData name="Kleber Andrioli" userId="f79045cb-c771-4a96-9c76-e5736c6c3b17" providerId="ADAL" clId="{DDC06F10-D1B9-4448-A84C-60D6C59198E6}" dt="2022-03-09T13:18:45.510" v="33299"/>
        <pc:sldMkLst>
          <pc:docMk/>
          <pc:sldMk cId="1458265961" sldId="1448943360"/>
        </pc:sldMkLst>
        <pc:spChg chg="mod">
          <ac:chgData name="Kleber Andrioli" userId="f79045cb-c771-4a96-9c76-e5736c6c3b17" providerId="ADAL" clId="{DDC06F10-D1B9-4448-A84C-60D6C59198E6}" dt="2022-03-01T19:34:27.943" v="2375" actId="1035"/>
          <ac:spMkLst>
            <pc:docMk/>
            <pc:sldMk cId="1458265961" sldId="1448943360"/>
            <ac:spMk id="3" creationId="{3310CF7D-1D2C-48B7-B1F0-61FB79BCA5D4}"/>
          </ac:spMkLst>
        </pc:spChg>
        <pc:spChg chg="mod">
          <ac:chgData name="Kleber Andrioli" userId="f79045cb-c771-4a96-9c76-e5736c6c3b17" providerId="ADAL" clId="{DDC06F10-D1B9-4448-A84C-60D6C59198E6}" dt="2022-03-07T09:22:34.191" v="25703" actId="14100"/>
          <ac:spMkLst>
            <pc:docMk/>
            <pc:sldMk cId="1458265961" sldId="1448943360"/>
            <ac:spMk id="5" creationId="{92F58B98-4BAA-4F7B-81A9-40182E54FF7B}"/>
          </ac:spMkLst>
        </pc:spChg>
        <pc:spChg chg="mod">
          <ac:chgData name="Kleber Andrioli" userId="f79045cb-c771-4a96-9c76-e5736c6c3b17" providerId="ADAL" clId="{DDC06F10-D1B9-4448-A84C-60D6C59198E6}" dt="2022-03-07T09:26:53.265" v="25870" actId="20577"/>
          <ac:spMkLst>
            <pc:docMk/>
            <pc:sldMk cId="1458265961" sldId="1448943360"/>
            <ac:spMk id="6" creationId="{ADC1776B-F01E-4F3D-BE83-9BEB5E04D56B}"/>
          </ac:spMkLst>
        </pc:spChg>
        <pc:spChg chg="add del mod">
          <ac:chgData name="Kleber Andrioli" userId="f79045cb-c771-4a96-9c76-e5736c6c3b17" providerId="ADAL" clId="{DDC06F10-D1B9-4448-A84C-60D6C59198E6}" dt="2022-03-07T09:20:14.563" v="25535" actId="478"/>
          <ac:spMkLst>
            <pc:docMk/>
            <pc:sldMk cId="1458265961" sldId="1448943360"/>
            <ac:spMk id="7" creationId="{38E823D4-8C22-44C3-9D52-88072DB04C26}"/>
          </ac:spMkLst>
        </pc:spChg>
      </pc:sldChg>
      <pc:sldChg chg="delSp modSp del mod">
        <pc:chgData name="Kleber Andrioli" userId="f79045cb-c771-4a96-9c76-e5736c6c3b17" providerId="ADAL" clId="{DDC06F10-D1B9-4448-A84C-60D6C59198E6}" dt="2022-02-23T14:16:35.068" v="835" actId="2696"/>
        <pc:sldMkLst>
          <pc:docMk/>
          <pc:sldMk cId="2875941862" sldId="1448943361"/>
        </pc:sldMkLst>
        <pc:graphicFrameChg chg="del mod">
          <ac:chgData name="Kleber Andrioli" userId="f79045cb-c771-4a96-9c76-e5736c6c3b17" providerId="ADAL" clId="{DDC06F10-D1B9-4448-A84C-60D6C59198E6}" dt="2022-02-23T12:55:27.374" v="511" actId="478"/>
          <ac:graphicFrameMkLst>
            <pc:docMk/>
            <pc:sldMk cId="2875941862" sldId="1448943361"/>
            <ac:graphicFrameMk id="8" creationId="{0883A2CE-1398-420A-B208-1793A8FCAD5D}"/>
          </ac:graphicFrameMkLst>
        </pc:graphicFrameChg>
      </pc:sldChg>
      <pc:sldChg chg="addSp delSp modSp del mod addCm delCm">
        <pc:chgData name="Kleber Andrioli" userId="f79045cb-c771-4a96-9c76-e5736c6c3b17" providerId="ADAL" clId="{DDC06F10-D1B9-4448-A84C-60D6C59198E6}" dt="2022-03-04T18:42:03.704" v="12008" actId="2696"/>
        <pc:sldMkLst>
          <pc:docMk/>
          <pc:sldMk cId="3860617255" sldId="1448943362"/>
        </pc:sldMkLst>
        <pc:spChg chg="del">
          <ac:chgData name="Kleber Andrioli" userId="f79045cb-c771-4a96-9c76-e5736c6c3b17" providerId="ADAL" clId="{DDC06F10-D1B9-4448-A84C-60D6C59198E6}" dt="2022-03-01T19:31:51.610" v="2233" actId="478"/>
          <ac:spMkLst>
            <pc:docMk/>
            <pc:sldMk cId="3860617255" sldId="1448943362"/>
            <ac:spMk id="3" creationId="{3310CF7D-1D2C-48B7-B1F0-61FB79BCA5D4}"/>
          </ac:spMkLst>
        </pc:spChg>
        <pc:spChg chg="del">
          <ac:chgData name="Kleber Andrioli" userId="f79045cb-c771-4a96-9c76-e5736c6c3b17" providerId="ADAL" clId="{DDC06F10-D1B9-4448-A84C-60D6C59198E6}" dt="2022-03-01T19:38:22.839" v="2522" actId="478"/>
          <ac:spMkLst>
            <pc:docMk/>
            <pc:sldMk cId="3860617255" sldId="1448943362"/>
            <ac:spMk id="5" creationId="{92F58B98-4BAA-4F7B-81A9-40182E54FF7B}"/>
          </ac:spMkLst>
        </pc:spChg>
        <pc:spChg chg="add">
          <ac:chgData name="Kleber Andrioli" userId="f79045cb-c771-4a96-9c76-e5736c6c3b17" providerId="ADAL" clId="{DDC06F10-D1B9-4448-A84C-60D6C59198E6}" dt="2022-03-04T18:33:44.242" v="11873"/>
          <ac:spMkLst>
            <pc:docMk/>
            <pc:sldMk cId="3860617255" sldId="1448943362"/>
            <ac:spMk id="5" creationId="{C9C29A1E-D6FF-4DFC-9B95-1B8E492DD2CC}"/>
          </ac:spMkLst>
        </pc:spChg>
        <pc:spChg chg="add mod">
          <ac:chgData name="Kleber Andrioli" userId="f79045cb-c771-4a96-9c76-e5736c6c3b17" providerId="ADAL" clId="{DDC06F10-D1B9-4448-A84C-60D6C59198E6}" dt="2022-03-04T18:33:02.682" v="11872" actId="20577"/>
          <ac:spMkLst>
            <pc:docMk/>
            <pc:sldMk cId="3860617255" sldId="1448943362"/>
            <ac:spMk id="6" creationId="{AEAAADB8-521E-448C-A65B-A643BD737D1E}"/>
          </ac:spMkLst>
        </pc:spChg>
        <pc:graphicFrameChg chg="del mod">
          <ac:chgData name="Kleber Andrioli" userId="f79045cb-c771-4a96-9c76-e5736c6c3b17" providerId="ADAL" clId="{DDC06F10-D1B9-4448-A84C-60D6C59198E6}" dt="2022-02-22T13:40:23.013" v="12" actId="478"/>
          <ac:graphicFrameMkLst>
            <pc:docMk/>
            <pc:sldMk cId="3860617255" sldId="1448943362"/>
            <ac:graphicFrameMk id="7" creationId="{E688F588-F86D-42C6-A544-4075DEED5265}"/>
          </ac:graphicFrameMkLst>
        </pc:graphicFrameChg>
        <pc:graphicFrameChg chg="add del mod">
          <ac:chgData name="Kleber Andrioli" userId="f79045cb-c771-4a96-9c76-e5736c6c3b17" providerId="ADAL" clId="{DDC06F10-D1B9-4448-A84C-60D6C59198E6}" dt="2022-02-22T13:41:03.767" v="16" actId="478"/>
          <ac:graphicFrameMkLst>
            <pc:docMk/>
            <pc:sldMk cId="3860617255" sldId="1448943362"/>
            <ac:graphicFrameMk id="8" creationId="{76C701D7-2043-4AE9-8DBC-3CF3B15DBC2D}"/>
          </ac:graphicFrameMkLst>
        </pc:graphicFrameChg>
        <pc:graphicFrameChg chg="add del">
          <ac:chgData name="Kleber Andrioli" userId="f79045cb-c771-4a96-9c76-e5736c6c3b17" providerId="ADAL" clId="{DDC06F10-D1B9-4448-A84C-60D6C59198E6}" dt="2022-02-22T13:41:10.687" v="18"/>
          <ac:graphicFrameMkLst>
            <pc:docMk/>
            <pc:sldMk cId="3860617255" sldId="1448943362"/>
            <ac:graphicFrameMk id="9" creationId="{4D757CD0-D266-4945-AAB6-9E0679F8B0F0}"/>
          </ac:graphicFrameMkLst>
        </pc:graphicFrameChg>
        <pc:graphicFrameChg chg="add del mod">
          <ac:chgData name="Kleber Andrioli" userId="f79045cb-c771-4a96-9c76-e5736c6c3b17" providerId="ADAL" clId="{DDC06F10-D1B9-4448-A84C-60D6C59198E6}" dt="2022-03-04T18:41:38.791" v="11981"/>
          <ac:graphicFrameMkLst>
            <pc:docMk/>
            <pc:sldMk cId="3860617255" sldId="1448943362"/>
            <ac:graphicFrameMk id="10" creationId="{5BD62BBB-F60D-4AA7-B4F0-D8C67F1CE915}"/>
          </ac:graphicFrameMkLst>
        </pc:graphicFrameChg>
      </pc:sldChg>
      <pc:sldChg chg="add del">
        <pc:chgData name="Kleber Andrioli" userId="f79045cb-c771-4a96-9c76-e5736c6c3b17" providerId="ADAL" clId="{DDC06F10-D1B9-4448-A84C-60D6C59198E6}" dt="2022-02-22T13:41:23.455" v="20"/>
        <pc:sldMkLst>
          <pc:docMk/>
          <pc:sldMk cId="1581620180" sldId="1448943363"/>
        </pc:sldMkLst>
      </pc:sldChg>
      <pc:sldChg chg="addSp delSp modSp add del mod">
        <pc:chgData name="Kleber Andrioli" userId="f79045cb-c771-4a96-9c76-e5736c6c3b17" providerId="ADAL" clId="{DDC06F10-D1B9-4448-A84C-60D6C59198E6}" dt="2022-03-04T19:05:58.384" v="12924" actId="2696"/>
        <pc:sldMkLst>
          <pc:docMk/>
          <pc:sldMk cId="2782074463" sldId="1448943363"/>
        </pc:sldMkLst>
        <pc:spChg chg="del">
          <ac:chgData name="Kleber Andrioli" userId="f79045cb-c771-4a96-9c76-e5736c6c3b17" providerId="ADAL" clId="{DDC06F10-D1B9-4448-A84C-60D6C59198E6}" dt="2022-03-01T19:31:55.173" v="2235" actId="478"/>
          <ac:spMkLst>
            <pc:docMk/>
            <pc:sldMk cId="2782074463" sldId="1448943363"/>
            <ac:spMk id="3" creationId="{3310CF7D-1D2C-48B7-B1F0-61FB79BCA5D4}"/>
          </ac:spMkLst>
        </pc:spChg>
        <pc:spChg chg="del">
          <ac:chgData name="Kleber Andrioli" userId="f79045cb-c771-4a96-9c76-e5736c6c3b17" providerId="ADAL" clId="{DDC06F10-D1B9-4448-A84C-60D6C59198E6}" dt="2022-03-01T19:38:29.809" v="2524" actId="478"/>
          <ac:spMkLst>
            <pc:docMk/>
            <pc:sldMk cId="2782074463" sldId="1448943363"/>
            <ac:spMk id="5" creationId="{92F58B98-4BAA-4F7B-81A9-40182E54FF7B}"/>
          </ac:spMkLst>
        </pc:spChg>
        <pc:spChg chg="add">
          <ac:chgData name="Kleber Andrioli" userId="f79045cb-c771-4a96-9c76-e5736c6c3b17" providerId="ADAL" clId="{DDC06F10-D1B9-4448-A84C-60D6C59198E6}" dt="2022-03-01T19:32:09.952" v="2239"/>
          <ac:spMkLst>
            <pc:docMk/>
            <pc:sldMk cId="2782074463" sldId="1448943363"/>
            <ac:spMk id="7" creationId="{46495DD6-B6A8-4BF5-A906-A54AA444BB4D}"/>
          </ac:spMkLst>
        </pc:spChg>
        <pc:graphicFrameChg chg="add mod">
          <ac:chgData name="Kleber Andrioli" userId="f79045cb-c771-4a96-9c76-e5736c6c3b17" providerId="ADAL" clId="{DDC06F10-D1B9-4448-A84C-60D6C59198E6}" dt="2022-02-22T14:10:46.085" v="77"/>
          <ac:graphicFrameMkLst>
            <pc:docMk/>
            <pc:sldMk cId="2782074463" sldId="1448943363"/>
            <ac:graphicFrameMk id="6" creationId="{ADF3A127-82AB-4742-AC04-00E5C73B84D4}"/>
          </ac:graphicFrameMkLst>
        </pc:graphicFrameChg>
        <pc:graphicFrameChg chg="del">
          <ac:chgData name="Kleber Andrioli" userId="f79045cb-c771-4a96-9c76-e5736c6c3b17" providerId="ADAL" clId="{DDC06F10-D1B9-4448-A84C-60D6C59198E6}" dt="2022-02-22T14:06:07.048" v="61" actId="478"/>
          <ac:graphicFrameMkLst>
            <pc:docMk/>
            <pc:sldMk cId="2782074463" sldId="1448943363"/>
            <ac:graphicFrameMk id="10" creationId="{5BD62BBB-F60D-4AA7-B4F0-D8C67F1CE915}"/>
          </ac:graphicFrameMkLst>
        </pc:graphicFrameChg>
      </pc:sldChg>
      <pc:sldChg chg="addSp modSp add mod ord modTransition">
        <pc:chgData name="Kleber Andrioli" userId="f79045cb-c771-4a96-9c76-e5736c6c3b17" providerId="ADAL" clId="{DDC06F10-D1B9-4448-A84C-60D6C59198E6}" dt="2022-03-07T13:23:19.263" v="31773"/>
        <pc:sldMkLst>
          <pc:docMk/>
          <pc:sldMk cId="4172903564" sldId="1448943364"/>
        </pc:sldMkLst>
        <pc:spChg chg="mod">
          <ac:chgData name="Kleber Andrioli" userId="f79045cb-c771-4a96-9c76-e5736c6c3b17" providerId="ADAL" clId="{DDC06F10-D1B9-4448-A84C-60D6C59198E6}" dt="2022-02-22T14:40:35.987" v="117"/>
          <ac:spMkLst>
            <pc:docMk/>
            <pc:sldMk cId="4172903564" sldId="1448943364"/>
            <ac:spMk id="3" creationId="{3310CF7D-1D2C-48B7-B1F0-61FB79BCA5D4}"/>
          </ac:spMkLst>
        </pc:spChg>
        <pc:spChg chg="mod">
          <ac:chgData name="Kleber Andrioli" userId="f79045cb-c771-4a96-9c76-e5736c6c3b17" providerId="ADAL" clId="{DDC06F10-D1B9-4448-A84C-60D6C59198E6}" dt="2022-02-22T14:40:47.664" v="118"/>
          <ac:spMkLst>
            <pc:docMk/>
            <pc:sldMk cId="4172903564" sldId="1448943364"/>
            <ac:spMk id="5" creationId="{92F58B98-4BAA-4F7B-81A9-40182E54FF7B}"/>
          </ac:spMkLst>
        </pc:spChg>
        <pc:graphicFrameChg chg="mod">
          <ac:chgData name="Kleber Andrioli" userId="f79045cb-c771-4a96-9c76-e5736c6c3b17" providerId="ADAL" clId="{DDC06F10-D1B9-4448-A84C-60D6C59198E6}" dt="2022-02-24T17:32:35.169" v="1103"/>
          <ac:graphicFrameMkLst>
            <pc:docMk/>
            <pc:sldMk cId="4172903564" sldId="1448943364"/>
            <ac:graphicFrameMk id="6" creationId="{ADF3A127-82AB-4742-AC04-00E5C73B84D4}"/>
          </ac:graphicFrameMkLst>
        </pc:graphicFrameChg>
        <pc:cxnChg chg="add">
          <ac:chgData name="Kleber Andrioli" userId="f79045cb-c771-4a96-9c76-e5736c6c3b17" providerId="ADAL" clId="{DDC06F10-D1B9-4448-A84C-60D6C59198E6}" dt="2022-03-07T13:23:09.721" v="31770"/>
          <ac:cxnSpMkLst>
            <pc:docMk/>
            <pc:sldMk cId="4172903564" sldId="1448943364"/>
            <ac:cxnSpMk id="7" creationId="{2CF80032-805C-4576-9210-D631BA5C80CB}"/>
          </ac:cxnSpMkLst>
        </pc:cxnChg>
        <pc:cxnChg chg="add">
          <ac:chgData name="Kleber Andrioli" userId="f79045cb-c771-4a96-9c76-e5736c6c3b17" providerId="ADAL" clId="{DDC06F10-D1B9-4448-A84C-60D6C59198E6}" dt="2022-03-07T13:23:09.721" v="31770"/>
          <ac:cxnSpMkLst>
            <pc:docMk/>
            <pc:sldMk cId="4172903564" sldId="1448943364"/>
            <ac:cxnSpMk id="8" creationId="{74580293-4B3D-4571-8E17-A68C198AD2A7}"/>
          </ac:cxnSpMkLst>
        </pc:cxnChg>
      </pc:sldChg>
      <pc:sldChg chg="addSp delSp modSp add del mod">
        <pc:chgData name="Kleber Andrioli" userId="f79045cb-c771-4a96-9c76-e5736c6c3b17" providerId="ADAL" clId="{DDC06F10-D1B9-4448-A84C-60D6C59198E6}" dt="2022-03-04T21:40:45.915" v="18865" actId="2696"/>
        <pc:sldMkLst>
          <pc:docMk/>
          <pc:sldMk cId="1170561521" sldId="1448943365"/>
        </pc:sldMkLst>
        <pc:spChg chg="del">
          <ac:chgData name="Kleber Andrioli" userId="f79045cb-c771-4a96-9c76-e5736c6c3b17" providerId="ADAL" clId="{DDC06F10-D1B9-4448-A84C-60D6C59198E6}" dt="2022-03-01T19:32:33.230" v="2266" actId="478"/>
          <ac:spMkLst>
            <pc:docMk/>
            <pc:sldMk cId="1170561521" sldId="1448943365"/>
            <ac:spMk id="3" creationId="{3310CF7D-1D2C-48B7-B1F0-61FB79BCA5D4}"/>
          </ac:spMkLst>
        </pc:spChg>
        <pc:spChg chg="add del mod">
          <ac:chgData name="Kleber Andrioli" userId="f79045cb-c771-4a96-9c76-e5736c6c3b17" providerId="ADAL" clId="{DDC06F10-D1B9-4448-A84C-60D6C59198E6}" dt="2022-02-24T17:18:46.316" v="1066" actId="478"/>
          <ac:spMkLst>
            <pc:docMk/>
            <pc:sldMk cId="1170561521" sldId="1448943365"/>
            <ac:spMk id="4" creationId="{09A2AA53-F56A-4C8F-8AC2-1A76DED08ABD}"/>
          </ac:spMkLst>
        </pc:spChg>
        <pc:spChg chg="del">
          <ac:chgData name="Kleber Andrioli" userId="f79045cb-c771-4a96-9c76-e5736c6c3b17" providerId="ADAL" clId="{DDC06F10-D1B9-4448-A84C-60D6C59198E6}" dt="2022-03-01T19:38:55.561" v="2527" actId="478"/>
          <ac:spMkLst>
            <pc:docMk/>
            <pc:sldMk cId="1170561521" sldId="1448943365"/>
            <ac:spMk id="5" creationId="{92F58B98-4BAA-4F7B-81A9-40182E54FF7B}"/>
          </ac:spMkLst>
        </pc:spChg>
        <pc:spChg chg="add">
          <ac:chgData name="Kleber Andrioli" userId="f79045cb-c771-4a96-9c76-e5736c6c3b17" providerId="ADAL" clId="{DDC06F10-D1B9-4448-A84C-60D6C59198E6}" dt="2022-03-01T19:32:43.164" v="2268"/>
          <ac:spMkLst>
            <pc:docMk/>
            <pc:sldMk cId="1170561521" sldId="1448943365"/>
            <ac:spMk id="7" creationId="{B6926EE8-6976-46D0-8B31-D27C271C2A64}"/>
          </ac:spMkLst>
        </pc:spChg>
        <pc:graphicFrameChg chg="del">
          <ac:chgData name="Kleber Andrioli" userId="f79045cb-c771-4a96-9c76-e5736c6c3b17" providerId="ADAL" clId="{DDC06F10-D1B9-4448-A84C-60D6C59198E6}" dt="2022-03-04T21:40:05.447" v="18836"/>
          <ac:graphicFrameMkLst>
            <pc:docMk/>
            <pc:sldMk cId="1170561521" sldId="1448943365"/>
            <ac:graphicFrameMk id="6" creationId="{ADF3A127-82AB-4742-AC04-00E5C73B84D4}"/>
          </ac:graphicFrameMkLst>
        </pc:graphicFrameChg>
        <pc:picChg chg="add mod ord modCrop">
          <ac:chgData name="Kleber Andrioli" userId="f79045cb-c771-4a96-9c76-e5736c6c3b17" providerId="ADAL" clId="{DDC06F10-D1B9-4448-A84C-60D6C59198E6}" dt="2022-03-04T21:35:09.246" v="18826" actId="167"/>
          <ac:picMkLst>
            <pc:docMk/>
            <pc:sldMk cId="1170561521" sldId="1448943365"/>
            <ac:picMk id="3" creationId="{BCC58233-E559-4251-AD9A-581F1FDA5100}"/>
          </ac:picMkLst>
        </pc:picChg>
      </pc:sldChg>
      <pc:sldChg chg="addSp delSp modSp add del mod">
        <pc:chgData name="Kleber Andrioli" userId="f79045cb-c771-4a96-9c76-e5736c6c3b17" providerId="ADAL" clId="{DDC06F10-D1B9-4448-A84C-60D6C59198E6}" dt="2022-03-03T19:07:21.128" v="5372" actId="2696"/>
        <pc:sldMkLst>
          <pc:docMk/>
          <pc:sldMk cId="3426597274" sldId="1448943366"/>
        </pc:sldMkLst>
        <pc:spChg chg="mod">
          <ac:chgData name="Kleber Andrioli" userId="f79045cb-c771-4a96-9c76-e5736c6c3b17" providerId="ADAL" clId="{DDC06F10-D1B9-4448-A84C-60D6C59198E6}" dt="2022-03-01T19:29:30.217" v="2007" actId="1035"/>
          <ac:spMkLst>
            <pc:docMk/>
            <pc:sldMk cId="3426597274" sldId="1448943366"/>
            <ac:spMk id="3" creationId="{3310CF7D-1D2C-48B7-B1F0-61FB79BCA5D4}"/>
          </ac:spMkLst>
        </pc:spChg>
        <pc:spChg chg="del">
          <ac:chgData name="Kleber Andrioli" userId="f79045cb-c771-4a96-9c76-e5736c6c3b17" providerId="ADAL" clId="{DDC06F10-D1B9-4448-A84C-60D6C59198E6}" dt="2022-03-01T19:37:26.036" v="2512" actId="478"/>
          <ac:spMkLst>
            <pc:docMk/>
            <pc:sldMk cId="3426597274" sldId="1448943366"/>
            <ac:spMk id="5" creationId="{92F58B98-4BAA-4F7B-81A9-40182E54FF7B}"/>
          </ac:spMkLst>
        </pc:spChg>
        <pc:spChg chg="add">
          <ac:chgData name="Kleber Andrioli" userId="f79045cb-c771-4a96-9c76-e5736c6c3b17" providerId="ADAL" clId="{DDC06F10-D1B9-4448-A84C-60D6C59198E6}" dt="2022-03-03T18:50:43.381" v="5125"/>
          <ac:spMkLst>
            <pc:docMk/>
            <pc:sldMk cId="3426597274" sldId="1448943366"/>
            <ac:spMk id="5" creationId="{B6DC317C-27A8-4282-B6D7-FA51DD20B5A2}"/>
          </ac:spMkLst>
        </pc:spChg>
        <pc:graphicFrameChg chg="add del">
          <ac:chgData name="Kleber Andrioli" userId="f79045cb-c771-4a96-9c76-e5736c6c3b17" providerId="ADAL" clId="{DDC06F10-D1B9-4448-A84C-60D6C59198E6}" dt="2022-02-23T14:08:14.111" v="799" actId="478"/>
          <ac:graphicFrameMkLst>
            <pc:docMk/>
            <pc:sldMk cId="3426597274" sldId="1448943366"/>
            <ac:graphicFrameMk id="6" creationId="{032AA300-B77B-4B23-8FB5-99C9E63CDED9}"/>
          </ac:graphicFrameMkLst>
        </pc:graphicFrameChg>
        <pc:graphicFrameChg chg="add del">
          <ac:chgData name="Kleber Andrioli" userId="f79045cb-c771-4a96-9c76-e5736c6c3b17" providerId="ADAL" clId="{DDC06F10-D1B9-4448-A84C-60D6C59198E6}" dt="2022-03-03T19:04:30.090" v="5263"/>
          <ac:graphicFrameMkLst>
            <pc:docMk/>
            <pc:sldMk cId="3426597274" sldId="1448943366"/>
            <ac:graphicFrameMk id="7" creationId="{7723C3F5-33FB-4217-9C9F-20C3918D9065}"/>
          </ac:graphicFrameMkLst>
        </pc:graphicFrameChg>
        <pc:graphicFrameChg chg="del">
          <ac:chgData name="Kleber Andrioli" userId="f79045cb-c771-4a96-9c76-e5736c6c3b17" providerId="ADAL" clId="{DDC06F10-D1B9-4448-A84C-60D6C59198E6}" dt="2022-02-23T13:37:41.254" v="751" actId="478"/>
          <ac:graphicFrameMkLst>
            <pc:docMk/>
            <pc:sldMk cId="3426597274" sldId="1448943366"/>
            <ac:graphicFrameMk id="8" creationId="{0883A2CE-1398-420A-B208-1793A8FCAD5D}"/>
          </ac:graphicFrameMkLst>
        </pc:graphicFrameChg>
      </pc:sldChg>
      <pc:sldChg chg="addSp delSp modSp add del mod">
        <pc:chgData name="Kleber Andrioli" userId="f79045cb-c771-4a96-9c76-e5736c6c3b17" providerId="ADAL" clId="{DDC06F10-D1B9-4448-A84C-60D6C59198E6}" dt="2022-03-04T12:02:52.088" v="8084" actId="2696"/>
        <pc:sldMkLst>
          <pc:docMk/>
          <pc:sldMk cId="2846196918" sldId="1448943367"/>
        </pc:sldMkLst>
        <pc:spChg chg="mod">
          <ac:chgData name="Kleber Andrioli" userId="f79045cb-c771-4a96-9c76-e5736c6c3b17" providerId="ADAL" clId="{DDC06F10-D1B9-4448-A84C-60D6C59198E6}" dt="2022-03-01T19:31:09.247" v="2157" actId="1035"/>
          <ac:spMkLst>
            <pc:docMk/>
            <pc:sldMk cId="2846196918" sldId="1448943367"/>
            <ac:spMk id="3" creationId="{3310CF7D-1D2C-48B7-B1F0-61FB79BCA5D4}"/>
          </ac:spMkLst>
        </pc:spChg>
        <pc:spChg chg="del">
          <ac:chgData name="Kleber Andrioli" userId="f79045cb-c771-4a96-9c76-e5736c6c3b17" providerId="ADAL" clId="{DDC06F10-D1B9-4448-A84C-60D6C59198E6}" dt="2022-03-01T19:37:45.345" v="2518" actId="478"/>
          <ac:spMkLst>
            <pc:docMk/>
            <pc:sldMk cId="2846196918" sldId="1448943367"/>
            <ac:spMk id="5" creationId="{92F58B98-4BAA-4F7B-81A9-40182E54FF7B}"/>
          </ac:spMkLst>
        </pc:spChg>
        <pc:spChg chg="add">
          <ac:chgData name="Kleber Andrioli" userId="f79045cb-c771-4a96-9c76-e5736c6c3b17" providerId="ADAL" clId="{DDC06F10-D1B9-4448-A84C-60D6C59198E6}" dt="2022-03-03T21:06:49.654" v="6826"/>
          <ac:spMkLst>
            <pc:docMk/>
            <pc:sldMk cId="2846196918" sldId="1448943367"/>
            <ac:spMk id="5" creationId="{D71BBCD6-27AA-4FBB-A316-4D163831651F}"/>
          </ac:spMkLst>
        </pc:spChg>
        <pc:graphicFrameChg chg="del mod">
          <ac:chgData name="Kleber Andrioli" userId="f79045cb-c771-4a96-9c76-e5736c6c3b17" providerId="ADAL" clId="{DDC06F10-D1B9-4448-A84C-60D6C59198E6}" dt="2022-03-04T12:02:13.296" v="8048"/>
          <ac:graphicFrameMkLst>
            <pc:docMk/>
            <pc:sldMk cId="2846196918" sldId="1448943367"/>
            <ac:graphicFrameMk id="8" creationId="{0883A2CE-1398-420A-B208-1793A8FCAD5D}"/>
          </ac:graphicFrameMkLst>
        </pc:graphicFrameChg>
        <pc:cxnChg chg="add del mod">
          <ac:chgData name="Kleber Andrioli" userId="f79045cb-c771-4a96-9c76-e5736c6c3b17" providerId="ADAL" clId="{DDC06F10-D1B9-4448-A84C-60D6C59198E6}" dt="2022-02-23T12:47:41.798" v="508" actId="478"/>
          <ac:cxnSpMkLst>
            <pc:docMk/>
            <pc:sldMk cId="2846196918" sldId="1448943367"/>
            <ac:cxnSpMk id="6" creationId="{54B3F378-A708-4806-841D-59085E05DA0B}"/>
          </ac:cxnSpMkLst>
        </pc:cxnChg>
        <pc:cxnChg chg="add del mod">
          <ac:chgData name="Kleber Andrioli" userId="f79045cb-c771-4a96-9c76-e5736c6c3b17" providerId="ADAL" clId="{DDC06F10-D1B9-4448-A84C-60D6C59198E6}" dt="2022-02-23T12:47:41.798" v="508" actId="478"/>
          <ac:cxnSpMkLst>
            <pc:docMk/>
            <pc:sldMk cId="2846196918" sldId="1448943367"/>
            <ac:cxnSpMk id="9" creationId="{AA97038E-622F-4B78-9036-1271BD2BC641}"/>
          </ac:cxnSpMkLst>
        </pc:cxnChg>
        <pc:cxnChg chg="add del mod">
          <ac:chgData name="Kleber Andrioli" userId="f79045cb-c771-4a96-9c76-e5736c6c3b17" providerId="ADAL" clId="{DDC06F10-D1B9-4448-A84C-60D6C59198E6}" dt="2022-02-23T12:47:41.798" v="508" actId="478"/>
          <ac:cxnSpMkLst>
            <pc:docMk/>
            <pc:sldMk cId="2846196918" sldId="1448943367"/>
            <ac:cxnSpMk id="12" creationId="{774625FA-6861-4838-9CE0-3D4E73764472}"/>
          </ac:cxnSpMkLst>
        </pc:cxnChg>
      </pc:sldChg>
      <pc:sldChg chg="delSp modSp add del mod">
        <pc:chgData name="Kleber Andrioli" userId="f79045cb-c771-4a96-9c76-e5736c6c3b17" providerId="ADAL" clId="{DDC06F10-D1B9-4448-A84C-60D6C59198E6}" dt="2022-03-03T20:24:21.585" v="5451" actId="2696"/>
        <pc:sldMkLst>
          <pc:docMk/>
          <pc:sldMk cId="2711605270" sldId="1448943368"/>
        </pc:sldMkLst>
        <pc:spChg chg="mod">
          <ac:chgData name="Kleber Andrioli" userId="f79045cb-c771-4a96-9c76-e5736c6c3b17" providerId="ADAL" clId="{DDC06F10-D1B9-4448-A84C-60D6C59198E6}" dt="2022-03-01T19:30:05.733" v="2057" actId="1035"/>
          <ac:spMkLst>
            <pc:docMk/>
            <pc:sldMk cId="2711605270" sldId="1448943368"/>
            <ac:spMk id="3" creationId="{3310CF7D-1D2C-48B7-B1F0-61FB79BCA5D4}"/>
          </ac:spMkLst>
        </pc:spChg>
        <pc:spChg chg="del">
          <ac:chgData name="Kleber Andrioli" userId="f79045cb-c771-4a96-9c76-e5736c6c3b17" providerId="ADAL" clId="{DDC06F10-D1B9-4448-A84C-60D6C59198E6}" dt="2022-03-01T19:37:33.043" v="2514" actId="478"/>
          <ac:spMkLst>
            <pc:docMk/>
            <pc:sldMk cId="2711605270" sldId="1448943368"/>
            <ac:spMk id="5" creationId="{92F58B98-4BAA-4F7B-81A9-40182E54FF7B}"/>
          </ac:spMkLst>
        </pc:spChg>
        <pc:graphicFrameChg chg="del">
          <ac:chgData name="Kleber Andrioli" userId="f79045cb-c771-4a96-9c76-e5736c6c3b17" providerId="ADAL" clId="{DDC06F10-D1B9-4448-A84C-60D6C59198E6}" dt="2022-03-03T20:23:15.015" v="5414"/>
          <ac:graphicFrameMkLst>
            <pc:docMk/>
            <pc:sldMk cId="2711605270" sldId="1448943368"/>
            <ac:graphicFrameMk id="6" creationId="{E0FAFF56-224A-4109-A88C-5DCE9418D4FC}"/>
          </ac:graphicFrameMkLst>
        </pc:graphicFrameChg>
      </pc:sldChg>
      <pc:sldChg chg="addSp delSp modSp add del mod modAnim">
        <pc:chgData name="Kleber Andrioli" userId="f79045cb-c771-4a96-9c76-e5736c6c3b17" providerId="ADAL" clId="{DDC06F10-D1B9-4448-A84C-60D6C59198E6}" dt="2022-03-03T19:03:19.167" v="5255" actId="2696"/>
        <pc:sldMkLst>
          <pc:docMk/>
          <pc:sldMk cId="2383678984" sldId="1448943369"/>
        </pc:sldMkLst>
        <pc:spChg chg="mod">
          <ac:chgData name="Kleber Andrioli" userId="f79045cb-c771-4a96-9c76-e5736c6c3b17" providerId="ADAL" clId="{DDC06F10-D1B9-4448-A84C-60D6C59198E6}" dt="2022-02-25T13:51:16.002" v="1193" actId="1037"/>
          <ac:spMkLst>
            <pc:docMk/>
            <pc:sldMk cId="2383678984" sldId="1448943369"/>
            <ac:spMk id="2" creationId="{45175D16-E9E3-4DEA-B0D5-8F19E035E8B3}"/>
          </ac:spMkLst>
        </pc:spChg>
        <pc:spChg chg="mod">
          <ac:chgData name="Kleber Andrioli" userId="f79045cb-c771-4a96-9c76-e5736c6c3b17" providerId="ADAL" clId="{DDC06F10-D1B9-4448-A84C-60D6C59198E6}" dt="2022-03-03T18:48:01.919" v="4965"/>
          <ac:spMkLst>
            <pc:docMk/>
            <pc:sldMk cId="2383678984" sldId="1448943369"/>
            <ac:spMk id="3" creationId="{3310CF7D-1D2C-48B7-B1F0-61FB79BCA5D4}"/>
          </ac:spMkLst>
        </pc:spChg>
        <pc:spChg chg="add mod">
          <ac:chgData name="Kleber Andrioli" userId="f79045cb-c771-4a96-9c76-e5736c6c3b17" providerId="ADAL" clId="{DDC06F10-D1B9-4448-A84C-60D6C59198E6}" dt="2022-03-03T18:50:20.559" v="5124" actId="6549"/>
          <ac:spMkLst>
            <pc:docMk/>
            <pc:sldMk cId="2383678984" sldId="1448943369"/>
            <ac:spMk id="5" creationId="{2C760593-661F-40DC-8C47-D0A6EC4520AC}"/>
          </ac:spMkLst>
        </pc:spChg>
        <pc:spChg chg="del mod">
          <ac:chgData name="Kleber Andrioli" userId="f79045cb-c771-4a96-9c76-e5736c6c3b17" providerId="ADAL" clId="{DDC06F10-D1B9-4448-A84C-60D6C59198E6}" dt="2022-03-01T19:37:23.284" v="2511" actId="478"/>
          <ac:spMkLst>
            <pc:docMk/>
            <pc:sldMk cId="2383678984" sldId="1448943369"/>
            <ac:spMk id="5" creationId="{92F58B98-4BAA-4F7B-81A9-40182E54FF7B}"/>
          </ac:spMkLst>
        </pc:spChg>
        <pc:graphicFrameChg chg="add del mod">
          <ac:chgData name="Kleber Andrioli" userId="f79045cb-c771-4a96-9c76-e5736c6c3b17" providerId="ADAL" clId="{DDC06F10-D1B9-4448-A84C-60D6C59198E6}" dt="2022-03-03T19:01:21.675" v="5220"/>
          <ac:graphicFrameMkLst>
            <pc:docMk/>
            <pc:sldMk cId="2383678984" sldId="1448943369"/>
            <ac:graphicFrameMk id="7" creationId="{7723C3F5-33FB-4217-9C9F-20C3918D9065}"/>
          </ac:graphicFrameMkLst>
        </pc:graphicFrameChg>
        <pc:picChg chg="add">
          <ac:chgData name="Kleber Andrioli" userId="f79045cb-c771-4a96-9c76-e5736c6c3b17" providerId="ADAL" clId="{DDC06F10-D1B9-4448-A84C-60D6C59198E6}" dt="2022-03-03T19:00:42.837" v="5215"/>
          <ac:picMkLst>
            <pc:docMk/>
            <pc:sldMk cId="2383678984" sldId="1448943369"/>
            <ac:picMk id="6" creationId="{DE62BA53-1A97-454D-9B6B-E8BF2373017D}"/>
          </ac:picMkLst>
        </pc:picChg>
      </pc:sldChg>
      <pc:sldChg chg="addSp delSp modSp add del mod">
        <pc:chgData name="Kleber Andrioli" userId="f79045cb-c771-4a96-9c76-e5736c6c3b17" providerId="ADAL" clId="{DDC06F10-D1B9-4448-A84C-60D6C59198E6}" dt="2022-03-03T20:24:20.665" v="5450" actId="2696"/>
        <pc:sldMkLst>
          <pc:docMk/>
          <pc:sldMk cId="282414274" sldId="1448943370"/>
        </pc:sldMkLst>
        <pc:spChg chg="mod">
          <ac:chgData name="Kleber Andrioli" userId="f79045cb-c771-4a96-9c76-e5736c6c3b17" providerId="ADAL" clId="{DDC06F10-D1B9-4448-A84C-60D6C59198E6}" dt="2022-03-01T19:29:53.044" v="2032" actId="1035"/>
          <ac:spMkLst>
            <pc:docMk/>
            <pc:sldMk cId="282414274" sldId="1448943370"/>
            <ac:spMk id="3" creationId="{3310CF7D-1D2C-48B7-B1F0-61FB79BCA5D4}"/>
          </ac:spMkLst>
        </pc:spChg>
        <pc:spChg chg="add">
          <ac:chgData name="Kleber Andrioli" userId="f79045cb-c771-4a96-9c76-e5736c6c3b17" providerId="ADAL" clId="{DDC06F10-D1B9-4448-A84C-60D6C59198E6}" dt="2022-03-03T19:07:27.132" v="5373"/>
          <ac:spMkLst>
            <pc:docMk/>
            <pc:sldMk cId="282414274" sldId="1448943370"/>
            <ac:spMk id="5" creationId="{13E5E580-251A-4153-8203-98BD77D3BF0D}"/>
          </ac:spMkLst>
        </pc:spChg>
        <pc:spChg chg="del">
          <ac:chgData name="Kleber Andrioli" userId="f79045cb-c771-4a96-9c76-e5736c6c3b17" providerId="ADAL" clId="{DDC06F10-D1B9-4448-A84C-60D6C59198E6}" dt="2022-03-01T19:37:28.663" v="2513" actId="478"/>
          <ac:spMkLst>
            <pc:docMk/>
            <pc:sldMk cId="282414274" sldId="1448943370"/>
            <ac:spMk id="5" creationId="{92F58B98-4BAA-4F7B-81A9-40182E54FF7B}"/>
          </ac:spMkLst>
        </pc:spChg>
        <pc:graphicFrameChg chg="del">
          <ac:chgData name="Kleber Andrioli" userId="f79045cb-c771-4a96-9c76-e5736c6c3b17" providerId="ADAL" clId="{DDC06F10-D1B9-4448-A84C-60D6C59198E6}" dt="2022-03-03T20:22:07.614" v="5382"/>
          <ac:graphicFrameMkLst>
            <pc:docMk/>
            <pc:sldMk cId="282414274" sldId="1448943370"/>
            <ac:graphicFrameMk id="6" creationId="{E0FAFF56-224A-4109-A88C-5DCE9418D4FC}"/>
          </ac:graphicFrameMkLst>
        </pc:graphicFrameChg>
      </pc:sldChg>
      <pc:sldChg chg="addSp delSp modSp add del mod">
        <pc:chgData name="Kleber Andrioli" userId="f79045cb-c771-4a96-9c76-e5736c6c3b17" providerId="ADAL" clId="{DDC06F10-D1B9-4448-A84C-60D6C59198E6}" dt="2022-03-03T20:35:44.369" v="5825" actId="2696"/>
        <pc:sldMkLst>
          <pc:docMk/>
          <pc:sldMk cId="3203889818" sldId="1448943371"/>
        </pc:sldMkLst>
        <pc:spChg chg="mod">
          <ac:chgData name="Kleber Andrioli" userId="f79045cb-c771-4a96-9c76-e5736c6c3b17" providerId="ADAL" clId="{DDC06F10-D1B9-4448-A84C-60D6C59198E6}" dt="2022-03-01T19:30:18.856" v="2082" actId="1035"/>
          <ac:spMkLst>
            <pc:docMk/>
            <pc:sldMk cId="3203889818" sldId="1448943371"/>
            <ac:spMk id="3" creationId="{3310CF7D-1D2C-48B7-B1F0-61FB79BCA5D4}"/>
          </ac:spMkLst>
        </pc:spChg>
        <pc:spChg chg="del">
          <ac:chgData name="Kleber Andrioli" userId="f79045cb-c771-4a96-9c76-e5736c6c3b17" providerId="ADAL" clId="{DDC06F10-D1B9-4448-A84C-60D6C59198E6}" dt="2022-03-01T19:37:36.297" v="2515" actId="478"/>
          <ac:spMkLst>
            <pc:docMk/>
            <pc:sldMk cId="3203889818" sldId="1448943371"/>
            <ac:spMk id="5" creationId="{92F58B98-4BAA-4F7B-81A9-40182E54FF7B}"/>
          </ac:spMkLst>
        </pc:spChg>
        <pc:spChg chg="add">
          <ac:chgData name="Kleber Andrioli" userId="f79045cb-c771-4a96-9c76-e5736c6c3b17" providerId="ADAL" clId="{DDC06F10-D1B9-4448-A84C-60D6C59198E6}" dt="2022-03-03T20:33:51.140" v="5785"/>
          <ac:spMkLst>
            <pc:docMk/>
            <pc:sldMk cId="3203889818" sldId="1448943371"/>
            <ac:spMk id="5" creationId="{CB0F1346-F473-4BF9-9164-DEE1508073DE}"/>
          </ac:spMkLst>
        </pc:spChg>
        <pc:graphicFrameChg chg="del">
          <ac:chgData name="Kleber Andrioli" userId="f79045cb-c771-4a96-9c76-e5736c6c3b17" providerId="ADAL" clId="{DDC06F10-D1B9-4448-A84C-60D6C59198E6}" dt="2022-03-03T20:35:05.900" v="5795"/>
          <ac:graphicFrameMkLst>
            <pc:docMk/>
            <pc:sldMk cId="3203889818" sldId="1448943371"/>
            <ac:graphicFrameMk id="6" creationId="{E0FAFF56-224A-4109-A88C-5DCE9418D4FC}"/>
          </ac:graphicFrameMkLst>
        </pc:graphicFrameChg>
      </pc:sldChg>
      <pc:sldChg chg="addSp delSp modSp add del mod modAnim">
        <pc:chgData name="Kleber Andrioli" userId="f79045cb-c771-4a96-9c76-e5736c6c3b17" providerId="ADAL" clId="{DDC06F10-D1B9-4448-A84C-60D6C59198E6}" dt="2022-03-04T12:02:07.648" v="8047" actId="2696"/>
        <pc:sldMkLst>
          <pc:docMk/>
          <pc:sldMk cId="4118492994" sldId="1448943372"/>
        </pc:sldMkLst>
        <pc:spChg chg="mod">
          <ac:chgData name="Kleber Andrioli" userId="f79045cb-c771-4a96-9c76-e5736c6c3b17" providerId="ADAL" clId="{DDC06F10-D1B9-4448-A84C-60D6C59198E6}" dt="2022-03-01T19:30:55.385" v="2132" actId="1035"/>
          <ac:spMkLst>
            <pc:docMk/>
            <pc:sldMk cId="4118492994" sldId="1448943372"/>
            <ac:spMk id="3" creationId="{3310CF7D-1D2C-48B7-B1F0-61FB79BCA5D4}"/>
          </ac:spMkLst>
        </pc:spChg>
        <pc:spChg chg="del">
          <ac:chgData name="Kleber Andrioli" userId="f79045cb-c771-4a96-9c76-e5736c6c3b17" providerId="ADAL" clId="{DDC06F10-D1B9-4448-A84C-60D6C59198E6}" dt="2022-03-01T19:37:42.279" v="2517" actId="478"/>
          <ac:spMkLst>
            <pc:docMk/>
            <pc:sldMk cId="4118492994" sldId="1448943372"/>
            <ac:spMk id="5" creationId="{92F58B98-4BAA-4F7B-81A9-40182E54FF7B}"/>
          </ac:spMkLst>
        </pc:spChg>
        <pc:spChg chg="add">
          <ac:chgData name="Kleber Andrioli" userId="f79045cb-c771-4a96-9c76-e5736c6c3b17" providerId="ADAL" clId="{DDC06F10-D1B9-4448-A84C-60D6C59198E6}" dt="2022-03-03T21:06:48.151" v="6825"/>
          <ac:spMkLst>
            <pc:docMk/>
            <pc:sldMk cId="4118492994" sldId="1448943372"/>
            <ac:spMk id="5" creationId="{BB7B73DB-3E99-45A9-9C51-23CA6028DDAF}"/>
          </ac:spMkLst>
        </pc:spChg>
        <pc:graphicFrameChg chg="del">
          <ac:chgData name="Kleber Andrioli" userId="f79045cb-c771-4a96-9c76-e5736c6c3b17" providerId="ADAL" clId="{DDC06F10-D1B9-4448-A84C-60D6C59198E6}" dt="2022-03-04T12:01:05.445" v="8016"/>
          <ac:graphicFrameMkLst>
            <pc:docMk/>
            <pc:sldMk cId="4118492994" sldId="1448943372"/>
            <ac:graphicFrameMk id="8" creationId="{0883A2CE-1398-420A-B208-1793A8FCAD5D}"/>
          </ac:graphicFrameMkLst>
        </pc:graphicFrameChg>
      </pc:sldChg>
      <pc:sldChg chg="addSp delSp modSp add mod modAnim">
        <pc:chgData name="Kleber Andrioli" userId="f79045cb-c771-4a96-9c76-e5736c6c3b17" providerId="ADAL" clId="{DDC06F10-D1B9-4448-A84C-60D6C59198E6}" dt="2022-03-07T09:35:28.946" v="26062"/>
        <pc:sldMkLst>
          <pc:docMk/>
          <pc:sldMk cId="4094008" sldId="1448943373"/>
        </pc:sldMkLst>
        <pc:spChg chg="del">
          <ac:chgData name="Kleber Andrioli" userId="f79045cb-c771-4a96-9c76-e5736c6c3b17" providerId="ADAL" clId="{DDC06F10-D1B9-4448-A84C-60D6C59198E6}" dt="2022-03-01T19:34:31.808" v="2376" actId="478"/>
          <ac:spMkLst>
            <pc:docMk/>
            <pc:sldMk cId="4094008" sldId="1448943373"/>
            <ac:spMk id="3" creationId="{3310CF7D-1D2C-48B7-B1F0-61FB79BCA5D4}"/>
          </ac:spMkLst>
        </pc:spChg>
        <pc:spChg chg="add mod">
          <ac:chgData name="Kleber Andrioli" userId="f79045cb-c771-4a96-9c76-e5736c6c3b17" providerId="ADAL" clId="{DDC06F10-D1B9-4448-A84C-60D6C59198E6}" dt="2022-03-07T09:35:15.490" v="26060" actId="14100"/>
          <ac:spMkLst>
            <pc:docMk/>
            <pc:sldMk cId="4094008" sldId="1448943373"/>
            <ac:spMk id="3" creationId="{80FCAF0C-6EBD-4978-B92F-D761D7C1F8A4}"/>
          </ac:spMkLst>
        </pc:spChg>
        <pc:spChg chg="del">
          <ac:chgData name="Kleber Andrioli" userId="f79045cb-c771-4a96-9c76-e5736c6c3b17" providerId="ADAL" clId="{DDC06F10-D1B9-4448-A84C-60D6C59198E6}" dt="2022-03-01T19:40:13.217" v="2535" actId="478"/>
          <ac:spMkLst>
            <pc:docMk/>
            <pc:sldMk cId="4094008" sldId="1448943373"/>
            <ac:spMk id="5" creationId="{92F58B98-4BAA-4F7B-81A9-40182E54FF7B}"/>
          </ac:spMkLst>
        </pc:spChg>
        <pc:spChg chg="add">
          <ac:chgData name="Kleber Andrioli" userId="f79045cb-c771-4a96-9c76-e5736c6c3b17" providerId="ADAL" clId="{DDC06F10-D1B9-4448-A84C-60D6C59198E6}" dt="2022-03-07T09:22:37.559" v="25704"/>
          <ac:spMkLst>
            <pc:docMk/>
            <pc:sldMk cId="4094008" sldId="1448943373"/>
            <ac:spMk id="6" creationId="{52D12019-71A8-41C9-8FBB-51EFC3B1863C}"/>
          </ac:spMkLst>
        </pc:spChg>
        <pc:spChg chg="del">
          <ac:chgData name="Kleber Andrioli" userId="f79045cb-c771-4a96-9c76-e5736c6c3b17" providerId="ADAL" clId="{DDC06F10-D1B9-4448-A84C-60D6C59198E6}" dt="2022-02-23T14:37:19.467" v="853" actId="478"/>
          <ac:spMkLst>
            <pc:docMk/>
            <pc:sldMk cId="4094008" sldId="1448943373"/>
            <ac:spMk id="6" creationId="{ADC1776B-F01E-4F3D-BE83-9BEB5E04D56B}"/>
          </ac:spMkLst>
        </pc:spChg>
        <pc:spChg chg="add del mod">
          <ac:chgData name="Kleber Andrioli" userId="f79045cb-c771-4a96-9c76-e5736c6c3b17" providerId="ADAL" clId="{DDC06F10-D1B9-4448-A84C-60D6C59198E6}" dt="2022-02-27T14:17:51.888" v="1234" actId="478"/>
          <ac:spMkLst>
            <pc:docMk/>
            <pc:sldMk cId="4094008" sldId="1448943373"/>
            <ac:spMk id="9" creationId="{9AB50352-D069-4B3C-9657-D52182E734C3}"/>
          </ac:spMkLst>
        </pc:spChg>
        <pc:spChg chg="add">
          <ac:chgData name="Kleber Andrioli" userId="f79045cb-c771-4a96-9c76-e5736c6c3b17" providerId="ADAL" clId="{DDC06F10-D1B9-4448-A84C-60D6C59198E6}" dt="2022-03-01T19:34:36.198" v="2377"/>
          <ac:spMkLst>
            <pc:docMk/>
            <pc:sldMk cId="4094008" sldId="1448943373"/>
            <ac:spMk id="9" creationId="{DB941044-F771-4CE8-839B-0D74A46675F4}"/>
          </ac:spMkLst>
        </pc:spChg>
        <pc:spChg chg="add mod">
          <ac:chgData name="Kleber Andrioli" userId="f79045cb-c771-4a96-9c76-e5736c6c3b17" providerId="ADAL" clId="{DDC06F10-D1B9-4448-A84C-60D6C59198E6}" dt="2022-03-07T09:35:03.094" v="26059" actId="1035"/>
          <ac:spMkLst>
            <pc:docMk/>
            <pc:sldMk cId="4094008" sldId="1448943373"/>
            <ac:spMk id="10" creationId="{B05FC825-141C-4FEA-8431-E90DC32FA304}"/>
          </ac:spMkLst>
        </pc:spChg>
        <pc:graphicFrameChg chg="add mod">
          <ac:chgData name="Kleber Andrioli" userId="f79045cb-c771-4a96-9c76-e5736c6c3b17" providerId="ADAL" clId="{DDC06F10-D1B9-4448-A84C-60D6C59198E6}" dt="2022-03-07T09:31:25.295" v="25938" actId="207"/>
          <ac:graphicFrameMkLst>
            <pc:docMk/>
            <pc:sldMk cId="4094008" sldId="1448943373"/>
            <ac:graphicFrameMk id="7" creationId="{0FE2208D-DE80-4C0E-AF69-35FDDE53FC13}"/>
          </ac:graphicFrameMkLst>
        </pc:graphicFrameChg>
        <pc:graphicFrameChg chg="add mod">
          <ac:chgData name="Kleber Andrioli" userId="f79045cb-c771-4a96-9c76-e5736c6c3b17" providerId="ADAL" clId="{DDC06F10-D1B9-4448-A84C-60D6C59198E6}" dt="2022-03-07T09:31:38.115" v="25941" actId="208"/>
          <ac:graphicFrameMkLst>
            <pc:docMk/>
            <pc:sldMk cId="4094008" sldId="1448943373"/>
            <ac:graphicFrameMk id="8" creationId="{DDAF8177-034B-41F1-B275-16A1F325166A}"/>
          </ac:graphicFrameMkLst>
        </pc:graphicFrameChg>
      </pc:sldChg>
      <pc:sldChg chg="addSp delSp modSp add del mod">
        <pc:chgData name="Kleber Andrioli" userId="f79045cb-c771-4a96-9c76-e5736c6c3b17" providerId="ADAL" clId="{DDC06F10-D1B9-4448-A84C-60D6C59198E6}" dt="2022-03-07T08:30:01.570" v="23687" actId="2696"/>
        <pc:sldMkLst>
          <pc:docMk/>
          <pc:sldMk cId="36734949" sldId="1448943374"/>
        </pc:sldMkLst>
        <pc:spChg chg="del">
          <ac:chgData name="Kleber Andrioli" userId="f79045cb-c771-4a96-9c76-e5736c6c3b17" providerId="ADAL" clId="{DDC06F10-D1B9-4448-A84C-60D6C59198E6}" dt="2022-03-01T19:34:02.376" v="2347" actId="478"/>
          <ac:spMkLst>
            <pc:docMk/>
            <pc:sldMk cId="36734949" sldId="1448943374"/>
            <ac:spMk id="3" creationId="{3310CF7D-1D2C-48B7-B1F0-61FB79BCA5D4}"/>
          </ac:spMkLst>
        </pc:spChg>
        <pc:spChg chg="del">
          <ac:chgData name="Kleber Andrioli" userId="f79045cb-c771-4a96-9c76-e5736c6c3b17" providerId="ADAL" clId="{DDC06F10-D1B9-4448-A84C-60D6C59198E6}" dt="2022-02-23T14:46:40.432" v="1020" actId="478"/>
          <ac:spMkLst>
            <pc:docMk/>
            <pc:sldMk cId="36734949" sldId="1448943374"/>
            <ac:spMk id="4" creationId="{E650DDDD-792E-45A2-8504-00659FA2E640}"/>
          </ac:spMkLst>
        </pc:spChg>
        <pc:spChg chg="add">
          <ac:chgData name="Kleber Andrioli" userId="f79045cb-c771-4a96-9c76-e5736c6c3b17" providerId="ADAL" clId="{DDC06F10-D1B9-4448-A84C-60D6C59198E6}" dt="2022-03-06T13:42:11.541" v="22005"/>
          <ac:spMkLst>
            <pc:docMk/>
            <pc:sldMk cId="36734949" sldId="1448943374"/>
            <ac:spMk id="5" creationId="{1BCEC31E-C33F-45D3-8A79-704219457438}"/>
          </ac:spMkLst>
        </pc:spChg>
        <pc:spChg chg="del mod">
          <ac:chgData name="Kleber Andrioli" userId="f79045cb-c771-4a96-9c76-e5736c6c3b17" providerId="ADAL" clId="{DDC06F10-D1B9-4448-A84C-60D6C59198E6}" dt="2022-03-01T19:39:54.736" v="2532" actId="478"/>
          <ac:spMkLst>
            <pc:docMk/>
            <pc:sldMk cId="36734949" sldId="1448943374"/>
            <ac:spMk id="5" creationId="{92F58B98-4BAA-4F7B-81A9-40182E54FF7B}"/>
          </ac:spMkLst>
        </pc:spChg>
        <pc:spChg chg="add del mod">
          <ac:chgData name="Kleber Andrioli" userId="f79045cb-c771-4a96-9c76-e5736c6c3b17" providerId="ADAL" clId="{DDC06F10-D1B9-4448-A84C-60D6C59198E6}" dt="2022-02-25T13:51:18.636" v="1195" actId="478"/>
          <ac:spMkLst>
            <pc:docMk/>
            <pc:sldMk cId="36734949" sldId="1448943374"/>
            <ac:spMk id="6" creationId="{E7BCC2F7-22BA-45EE-AD11-7756FAA40805}"/>
          </ac:spMkLst>
        </pc:spChg>
        <pc:spChg chg="add del">
          <ac:chgData name="Kleber Andrioli" userId="f79045cb-c771-4a96-9c76-e5736c6c3b17" providerId="ADAL" clId="{DDC06F10-D1B9-4448-A84C-60D6C59198E6}" dt="2022-03-06T13:42:00.877" v="22004" actId="478"/>
          <ac:spMkLst>
            <pc:docMk/>
            <pc:sldMk cId="36734949" sldId="1448943374"/>
            <ac:spMk id="7" creationId="{C94BB745-2372-4765-8A87-5D980C308FED}"/>
          </ac:spMkLst>
        </pc:spChg>
        <pc:spChg chg="add mod">
          <ac:chgData name="Kleber Andrioli" userId="f79045cb-c771-4a96-9c76-e5736c6c3b17" providerId="ADAL" clId="{DDC06F10-D1B9-4448-A84C-60D6C59198E6}" dt="2022-03-07T08:25:34.625" v="23613" actId="1037"/>
          <ac:spMkLst>
            <pc:docMk/>
            <pc:sldMk cId="36734949" sldId="1448943374"/>
            <ac:spMk id="8" creationId="{D5E9C38B-0306-4416-91BD-574B26F72D2B}"/>
          </ac:spMkLst>
        </pc:spChg>
        <pc:spChg chg="add del">
          <ac:chgData name="Kleber Andrioli" userId="f79045cb-c771-4a96-9c76-e5736c6c3b17" providerId="ADAL" clId="{DDC06F10-D1B9-4448-A84C-60D6C59198E6}" dt="2022-03-07T08:10:07.087" v="22958" actId="478"/>
          <ac:spMkLst>
            <pc:docMk/>
            <pc:sldMk cId="36734949" sldId="1448943374"/>
            <ac:spMk id="9" creationId="{2181971E-15F2-4096-95C3-183A390FF3C5}"/>
          </ac:spMkLst>
        </pc:spChg>
        <pc:graphicFrameChg chg="add del mod">
          <ac:chgData name="Kleber Andrioli" userId="f79045cb-c771-4a96-9c76-e5736c6c3b17" providerId="ADAL" clId="{DDC06F10-D1B9-4448-A84C-60D6C59198E6}" dt="2022-03-07T08:29:09.268" v="23651"/>
          <ac:graphicFrameMkLst>
            <pc:docMk/>
            <pc:sldMk cId="36734949" sldId="1448943374"/>
            <ac:graphicFrameMk id="6" creationId="{02BDBF9A-225A-43F9-B8B2-D0523EA4B329}"/>
          </ac:graphicFrameMkLst>
        </pc:graphicFrameChg>
      </pc:sldChg>
      <pc:sldChg chg="addSp delSp modSp add modAnim">
        <pc:chgData name="Kleber Andrioli" userId="f79045cb-c771-4a96-9c76-e5736c6c3b17" providerId="ADAL" clId="{DDC06F10-D1B9-4448-A84C-60D6C59198E6}" dt="2022-03-16T04:19:29.945" v="34696"/>
        <pc:sldMkLst>
          <pc:docMk/>
          <pc:sldMk cId="3690528844" sldId="1448943375"/>
        </pc:sldMkLst>
        <pc:spChg chg="del">
          <ac:chgData name="Kleber Andrioli" userId="f79045cb-c771-4a96-9c76-e5736c6c3b17" providerId="ADAL" clId="{DDC06F10-D1B9-4448-A84C-60D6C59198E6}" dt="2022-03-01T19:34:58.945" v="2403" actId="478"/>
          <ac:spMkLst>
            <pc:docMk/>
            <pc:sldMk cId="3690528844" sldId="1448943375"/>
            <ac:spMk id="3" creationId="{3310CF7D-1D2C-48B7-B1F0-61FB79BCA5D4}"/>
          </ac:spMkLst>
        </pc:spChg>
        <pc:spChg chg="del">
          <ac:chgData name="Kleber Andrioli" userId="f79045cb-c771-4a96-9c76-e5736c6c3b17" providerId="ADAL" clId="{DDC06F10-D1B9-4448-A84C-60D6C59198E6}" dt="2022-03-01T19:40:24.218" v="2537" actId="478"/>
          <ac:spMkLst>
            <pc:docMk/>
            <pc:sldMk cId="3690528844" sldId="1448943375"/>
            <ac:spMk id="5" creationId="{92F58B98-4BAA-4F7B-81A9-40182E54FF7B}"/>
          </ac:spMkLst>
        </pc:spChg>
        <pc:spChg chg="del">
          <ac:chgData name="Kleber Andrioli" userId="f79045cb-c771-4a96-9c76-e5736c6c3b17" providerId="ADAL" clId="{DDC06F10-D1B9-4448-A84C-60D6C59198E6}" dt="2022-02-23T14:46:47.463" v="1022" actId="478"/>
          <ac:spMkLst>
            <pc:docMk/>
            <pc:sldMk cId="3690528844" sldId="1448943375"/>
            <ac:spMk id="6" creationId="{ADC1776B-F01E-4F3D-BE83-9BEB5E04D56B}"/>
          </ac:spMkLst>
        </pc:spChg>
        <pc:spChg chg="add del mod">
          <ac:chgData name="Kleber Andrioli" userId="f79045cb-c771-4a96-9c76-e5736c6c3b17" providerId="ADAL" clId="{DDC06F10-D1B9-4448-A84C-60D6C59198E6}" dt="2022-02-28T12:30:34.945" v="1590" actId="478"/>
          <ac:spMkLst>
            <pc:docMk/>
            <pc:sldMk cId="3690528844" sldId="1448943375"/>
            <ac:spMk id="7" creationId="{176B0514-D879-4AC5-8134-5E4AB0113644}"/>
          </ac:spMkLst>
        </pc:spChg>
        <pc:spChg chg="add">
          <ac:chgData name="Kleber Andrioli" userId="f79045cb-c771-4a96-9c76-e5736c6c3b17" providerId="ADAL" clId="{DDC06F10-D1B9-4448-A84C-60D6C59198E6}" dt="2022-03-07T11:31:34.091" v="26820"/>
          <ac:spMkLst>
            <pc:docMk/>
            <pc:sldMk cId="3690528844" sldId="1448943375"/>
            <ac:spMk id="7" creationId="{2E2FEDD3-D1A9-489D-9BE2-7AC32C6D6138}"/>
          </ac:spMkLst>
        </pc:spChg>
        <pc:spChg chg="add mod">
          <ac:chgData name="Kleber Andrioli" userId="f79045cb-c771-4a96-9c76-e5736c6c3b17" providerId="ADAL" clId="{DDC06F10-D1B9-4448-A84C-60D6C59198E6}" dt="2022-03-07T09:36:42.589" v="26089" actId="14100"/>
          <ac:spMkLst>
            <pc:docMk/>
            <pc:sldMk cId="3690528844" sldId="1448943375"/>
            <ac:spMk id="8" creationId="{BB37F586-2AD6-4B0A-924C-060D5E3EF557}"/>
          </ac:spMkLst>
        </pc:spChg>
        <pc:spChg chg="add mod">
          <ac:chgData name="Kleber Andrioli" userId="f79045cb-c771-4a96-9c76-e5736c6c3b17" providerId="ADAL" clId="{DDC06F10-D1B9-4448-A84C-60D6C59198E6}" dt="2022-03-09T14:39:48.955" v="33310" actId="14100"/>
          <ac:spMkLst>
            <pc:docMk/>
            <pc:sldMk cId="3690528844" sldId="1448943375"/>
            <ac:spMk id="9" creationId="{805F968E-98B9-41AB-B516-FA8927F20909}"/>
          </ac:spMkLst>
        </pc:spChg>
        <pc:spChg chg="add mod">
          <ac:chgData name="Kleber Andrioli" userId="f79045cb-c771-4a96-9c76-e5736c6c3b17" providerId="ADAL" clId="{DDC06F10-D1B9-4448-A84C-60D6C59198E6}" dt="2022-03-09T14:40:00.874" v="33314" actId="14100"/>
          <ac:spMkLst>
            <pc:docMk/>
            <pc:sldMk cId="3690528844" sldId="1448943375"/>
            <ac:spMk id="10" creationId="{B6A8FD47-AC4B-45AA-A32D-EBC7434B4D74}"/>
          </ac:spMkLst>
        </pc:spChg>
        <pc:spChg chg="add mod">
          <ac:chgData name="Kleber Andrioli" userId="f79045cb-c771-4a96-9c76-e5736c6c3b17" providerId="ADAL" clId="{DDC06F10-D1B9-4448-A84C-60D6C59198E6}" dt="2022-03-09T14:40:59.488" v="33330" actId="1036"/>
          <ac:spMkLst>
            <pc:docMk/>
            <pc:sldMk cId="3690528844" sldId="1448943375"/>
            <ac:spMk id="11" creationId="{3A244BC1-689B-4BEB-90A4-20D3DAAA9880}"/>
          </ac:spMkLst>
        </pc:spChg>
        <pc:spChg chg="add mod">
          <ac:chgData name="Kleber Andrioli" userId="f79045cb-c771-4a96-9c76-e5736c6c3b17" providerId="ADAL" clId="{DDC06F10-D1B9-4448-A84C-60D6C59198E6}" dt="2022-03-09T14:41:03.612" v="33336" actId="1035"/>
          <ac:spMkLst>
            <pc:docMk/>
            <pc:sldMk cId="3690528844" sldId="1448943375"/>
            <ac:spMk id="12" creationId="{1E84D6E4-7896-4F24-B25C-78774AB19D20}"/>
          </ac:spMkLst>
        </pc:spChg>
        <pc:spChg chg="add mod">
          <ac:chgData name="Kleber Andrioli" userId="f79045cb-c771-4a96-9c76-e5736c6c3b17" providerId="ADAL" clId="{DDC06F10-D1B9-4448-A84C-60D6C59198E6}" dt="2022-03-16T04:19:18.032" v="34692" actId="14100"/>
          <ac:spMkLst>
            <pc:docMk/>
            <pc:sldMk cId="3690528844" sldId="1448943375"/>
            <ac:spMk id="13" creationId="{B9350DF8-398C-49F3-A471-BC3A4C4A8EF3}"/>
          </ac:spMkLst>
        </pc:spChg>
        <pc:spChg chg="add mod">
          <ac:chgData name="Kleber Andrioli" userId="f79045cb-c771-4a96-9c76-e5736c6c3b17" providerId="ADAL" clId="{DDC06F10-D1B9-4448-A84C-60D6C59198E6}" dt="2022-03-09T14:44:29.594" v="33345" actId="14100"/>
          <ac:spMkLst>
            <pc:docMk/>
            <pc:sldMk cId="3690528844" sldId="1448943375"/>
            <ac:spMk id="14" creationId="{4A8CE23F-C433-400C-BA1A-D9DAB02220B2}"/>
          </ac:spMkLst>
        </pc:spChg>
        <pc:spChg chg="add mod">
          <ac:chgData name="Kleber Andrioli" userId="f79045cb-c771-4a96-9c76-e5736c6c3b17" providerId="ADAL" clId="{DDC06F10-D1B9-4448-A84C-60D6C59198E6}" dt="2022-03-09T14:44:37.314" v="33349" actId="14100"/>
          <ac:spMkLst>
            <pc:docMk/>
            <pc:sldMk cId="3690528844" sldId="1448943375"/>
            <ac:spMk id="15" creationId="{7A0D968C-4C15-4C44-8738-E99DF0897748}"/>
          </ac:spMkLst>
        </pc:spChg>
        <pc:spChg chg="add mod">
          <ac:chgData name="Kleber Andrioli" userId="f79045cb-c771-4a96-9c76-e5736c6c3b17" providerId="ADAL" clId="{DDC06F10-D1B9-4448-A84C-60D6C59198E6}" dt="2022-03-16T04:19:27.027" v="34695" actId="14100"/>
          <ac:spMkLst>
            <pc:docMk/>
            <pc:sldMk cId="3690528844" sldId="1448943375"/>
            <ac:spMk id="16" creationId="{270D3E28-0336-41B0-B223-C77939252AD8}"/>
          </ac:spMkLst>
        </pc:spChg>
        <pc:picChg chg="add mod ord">
          <ac:chgData name="Kleber Andrioli" userId="f79045cb-c771-4a96-9c76-e5736c6c3b17" providerId="ADAL" clId="{DDC06F10-D1B9-4448-A84C-60D6C59198E6}" dt="2022-02-28T12:30:33.494" v="1589" actId="1076"/>
          <ac:picMkLst>
            <pc:docMk/>
            <pc:sldMk cId="3690528844" sldId="1448943375"/>
            <ac:picMk id="4" creationId="{6335D7A3-2A05-4D32-BB7F-CB2BF9B4B035}"/>
          </ac:picMkLst>
        </pc:picChg>
        <pc:picChg chg="add mod">
          <ac:chgData name="Kleber Andrioli" userId="f79045cb-c771-4a96-9c76-e5736c6c3b17" providerId="ADAL" clId="{DDC06F10-D1B9-4448-A84C-60D6C59198E6}" dt="2022-03-01T11:28:42.675" v="1710" actId="1037"/>
          <ac:picMkLst>
            <pc:docMk/>
            <pc:sldMk cId="3690528844" sldId="1448943375"/>
            <ac:picMk id="6" creationId="{4A7DBFC5-414D-4842-93F2-07D6DF7A0ACE}"/>
          </ac:picMkLst>
        </pc:picChg>
      </pc:sldChg>
      <pc:sldChg chg="addSp delSp add del mod">
        <pc:chgData name="Kleber Andrioli" userId="f79045cb-c771-4a96-9c76-e5736c6c3b17" providerId="ADAL" clId="{DDC06F10-D1B9-4448-A84C-60D6C59198E6}" dt="2022-03-04T21:43:00.136" v="18929" actId="2696"/>
        <pc:sldMkLst>
          <pc:docMk/>
          <pc:sldMk cId="3166199958" sldId="1448943376"/>
        </pc:sldMkLst>
        <pc:spChg chg="del">
          <ac:chgData name="Kleber Andrioli" userId="f79045cb-c771-4a96-9c76-e5736c6c3b17" providerId="ADAL" clId="{DDC06F10-D1B9-4448-A84C-60D6C59198E6}" dt="2022-03-01T19:32:35.123" v="2267" actId="478"/>
          <ac:spMkLst>
            <pc:docMk/>
            <pc:sldMk cId="3166199958" sldId="1448943376"/>
            <ac:spMk id="3" creationId="{3310CF7D-1D2C-48B7-B1F0-61FB79BCA5D4}"/>
          </ac:spMkLst>
        </pc:spChg>
        <pc:spChg chg="del">
          <ac:chgData name="Kleber Andrioli" userId="f79045cb-c771-4a96-9c76-e5736c6c3b17" providerId="ADAL" clId="{DDC06F10-D1B9-4448-A84C-60D6C59198E6}" dt="2022-03-01T19:38:58.767" v="2528" actId="478"/>
          <ac:spMkLst>
            <pc:docMk/>
            <pc:sldMk cId="3166199958" sldId="1448943376"/>
            <ac:spMk id="5" creationId="{92F58B98-4BAA-4F7B-81A9-40182E54FF7B}"/>
          </ac:spMkLst>
        </pc:spChg>
        <pc:spChg chg="add">
          <ac:chgData name="Kleber Andrioli" userId="f79045cb-c771-4a96-9c76-e5736c6c3b17" providerId="ADAL" clId="{DDC06F10-D1B9-4448-A84C-60D6C59198E6}" dt="2022-03-01T19:32:45.087" v="2269"/>
          <ac:spMkLst>
            <pc:docMk/>
            <pc:sldMk cId="3166199958" sldId="1448943376"/>
            <ac:spMk id="7" creationId="{7AD642AF-6A62-4FFC-AD3B-51540E463438}"/>
          </ac:spMkLst>
        </pc:spChg>
        <pc:graphicFrameChg chg="del">
          <ac:chgData name="Kleber Andrioli" userId="f79045cb-c771-4a96-9c76-e5736c6c3b17" providerId="ADAL" clId="{DDC06F10-D1B9-4448-A84C-60D6C59198E6}" dt="2022-03-04T21:41:58.662" v="18874"/>
          <ac:graphicFrameMkLst>
            <pc:docMk/>
            <pc:sldMk cId="3166199958" sldId="1448943376"/>
            <ac:graphicFrameMk id="6" creationId="{ADF3A127-82AB-4742-AC04-00E5C73B84D4}"/>
          </ac:graphicFrameMkLst>
        </pc:graphicFrameChg>
        <pc:graphicFrameChg chg="add del">
          <ac:chgData name="Kleber Andrioli" userId="f79045cb-c771-4a96-9c76-e5736c6c3b17" providerId="ADAL" clId="{DDC06F10-D1B9-4448-A84C-60D6C59198E6}" dt="2022-02-24T17:52:25.436" v="1159"/>
          <ac:graphicFrameMkLst>
            <pc:docMk/>
            <pc:sldMk cId="3166199958" sldId="1448943376"/>
            <ac:graphicFrameMk id="7" creationId="{C539A8D0-7D6B-461C-B07D-604F63A02681}"/>
          </ac:graphicFrameMkLst>
        </pc:graphicFrameChg>
      </pc:sldChg>
      <pc:sldChg chg="add del mod">
        <pc:chgData name="Kleber Andrioli" userId="f79045cb-c771-4a96-9c76-e5736c6c3b17" providerId="ADAL" clId="{DDC06F10-D1B9-4448-A84C-60D6C59198E6}" dt="2022-02-24T17:53:35.518" v="1169" actId="2696"/>
        <pc:sldMkLst>
          <pc:docMk/>
          <pc:sldMk cId="857872801" sldId="1448943377"/>
        </pc:sldMkLst>
      </pc:sldChg>
      <pc:sldChg chg="addSp delSp modSp add mod modAnim">
        <pc:chgData name="Kleber Andrioli" userId="f79045cb-c771-4a96-9c76-e5736c6c3b17" providerId="ADAL" clId="{DDC06F10-D1B9-4448-A84C-60D6C59198E6}" dt="2022-03-16T04:17:35.347" v="34687" actId="27918"/>
        <pc:sldMkLst>
          <pc:docMk/>
          <pc:sldMk cId="3590644123" sldId="1448943377"/>
        </pc:sldMkLst>
        <pc:spChg chg="del">
          <ac:chgData name="Kleber Andrioli" userId="f79045cb-c771-4a96-9c76-e5736c6c3b17" providerId="ADAL" clId="{DDC06F10-D1B9-4448-A84C-60D6C59198E6}" dt="2022-03-01T19:34:04.938" v="2348" actId="478"/>
          <ac:spMkLst>
            <pc:docMk/>
            <pc:sldMk cId="3590644123" sldId="1448943377"/>
            <ac:spMk id="3" creationId="{3310CF7D-1D2C-48B7-B1F0-61FB79BCA5D4}"/>
          </ac:spMkLst>
        </pc:spChg>
        <pc:spChg chg="del">
          <ac:chgData name="Kleber Andrioli" userId="f79045cb-c771-4a96-9c76-e5736c6c3b17" providerId="ADAL" clId="{DDC06F10-D1B9-4448-A84C-60D6C59198E6}" dt="2022-03-01T19:39:59.807" v="2533" actId="478"/>
          <ac:spMkLst>
            <pc:docMk/>
            <pc:sldMk cId="3590644123" sldId="1448943377"/>
            <ac:spMk id="5" creationId="{92F58B98-4BAA-4F7B-81A9-40182E54FF7B}"/>
          </ac:spMkLst>
        </pc:spChg>
        <pc:spChg chg="add">
          <ac:chgData name="Kleber Andrioli" userId="f79045cb-c771-4a96-9c76-e5736c6c3b17" providerId="ADAL" clId="{DDC06F10-D1B9-4448-A84C-60D6C59198E6}" dt="2022-03-07T08:30:18.569" v="23689"/>
          <ac:spMkLst>
            <pc:docMk/>
            <pc:sldMk cId="3590644123" sldId="1448943377"/>
            <ac:spMk id="5" creationId="{BD6C46D0-39AF-4572-A043-E3B28D4DAE06}"/>
          </ac:spMkLst>
        </pc:spChg>
        <pc:spChg chg="add del">
          <ac:chgData name="Kleber Andrioli" userId="f79045cb-c771-4a96-9c76-e5736c6c3b17" providerId="ADAL" clId="{DDC06F10-D1B9-4448-A84C-60D6C59198E6}" dt="2022-03-07T08:30:12.747" v="23688" actId="478"/>
          <ac:spMkLst>
            <pc:docMk/>
            <pc:sldMk cId="3590644123" sldId="1448943377"/>
            <ac:spMk id="7" creationId="{CF03F08C-D9BD-4E62-AA29-728B75869E46}"/>
          </ac:spMkLst>
        </pc:spChg>
        <pc:spChg chg="add">
          <ac:chgData name="Kleber Andrioli" userId="f79045cb-c771-4a96-9c76-e5736c6c3b17" providerId="ADAL" clId="{DDC06F10-D1B9-4448-A84C-60D6C59198E6}" dt="2022-03-07T08:30:18.569" v="23689"/>
          <ac:spMkLst>
            <pc:docMk/>
            <pc:sldMk cId="3590644123" sldId="1448943377"/>
            <ac:spMk id="8" creationId="{E118D5CC-818C-4650-8EC4-4BF744233561}"/>
          </ac:spMkLst>
        </pc:spChg>
        <pc:spChg chg="add mod">
          <ac:chgData name="Kleber Andrioli" userId="f79045cb-c771-4a96-9c76-e5736c6c3b17" providerId="ADAL" clId="{DDC06F10-D1B9-4448-A84C-60D6C59198E6}" dt="2022-03-07T08:34:27.976" v="23766" actId="14100"/>
          <ac:spMkLst>
            <pc:docMk/>
            <pc:sldMk cId="3590644123" sldId="1448943377"/>
            <ac:spMk id="9" creationId="{F57E87F9-239B-40C0-8D8F-7FB627D0DC11}"/>
          </ac:spMkLst>
        </pc:spChg>
        <pc:graphicFrameChg chg="add mod">
          <ac:chgData name="Kleber Andrioli" userId="f79045cb-c771-4a96-9c76-e5736c6c3b17" providerId="ADAL" clId="{DDC06F10-D1B9-4448-A84C-60D6C59198E6}" dt="2022-03-07T08:33:22.011" v="23695"/>
          <ac:graphicFrameMkLst>
            <pc:docMk/>
            <pc:sldMk cId="3590644123" sldId="1448943377"/>
            <ac:graphicFrameMk id="6" creationId="{516E690A-F0F3-455A-A0C0-5EA43DF48523}"/>
          </ac:graphicFrameMkLst>
        </pc:graphicFrameChg>
        <pc:cxnChg chg="add mod">
          <ac:chgData name="Kleber Andrioli" userId="f79045cb-c771-4a96-9c76-e5736c6c3b17" providerId="ADAL" clId="{DDC06F10-D1B9-4448-A84C-60D6C59198E6}" dt="2022-03-07T08:35:33.882" v="23828" actId="1036"/>
          <ac:cxnSpMkLst>
            <pc:docMk/>
            <pc:sldMk cId="3590644123" sldId="1448943377"/>
            <ac:cxnSpMk id="4" creationId="{742072D1-0CFA-408F-987C-1CFE73C3E3F4}"/>
          </ac:cxnSpMkLst>
        </pc:cxnChg>
        <pc:cxnChg chg="add mod">
          <ac:chgData name="Kleber Andrioli" userId="f79045cb-c771-4a96-9c76-e5736c6c3b17" providerId="ADAL" clId="{DDC06F10-D1B9-4448-A84C-60D6C59198E6}" dt="2022-03-07T08:35:29.760" v="23822" actId="1037"/>
          <ac:cxnSpMkLst>
            <pc:docMk/>
            <pc:sldMk cId="3590644123" sldId="1448943377"/>
            <ac:cxnSpMk id="11" creationId="{8ECC4505-56CF-4859-A4B7-EAB6B854FACF}"/>
          </ac:cxnSpMkLst>
        </pc:cxnChg>
      </pc:sldChg>
      <pc:sldChg chg="addSp delSp modSp add mod modAnim">
        <pc:chgData name="Kleber Andrioli" userId="f79045cb-c771-4a96-9c76-e5736c6c3b17" providerId="ADAL" clId="{DDC06F10-D1B9-4448-A84C-60D6C59198E6}" dt="2022-03-10T17:48:19.324" v="34491"/>
        <pc:sldMkLst>
          <pc:docMk/>
          <pc:sldMk cId="3851034627" sldId="1448943378"/>
        </pc:sldMkLst>
        <pc:spChg chg="del">
          <ac:chgData name="Kleber Andrioli" userId="f79045cb-c771-4a96-9c76-e5736c6c3b17" providerId="ADAL" clId="{DDC06F10-D1B9-4448-A84C-60D6C59198E6}" dt="2022-03-01T19:31:57.988" v="2236" actId="478"/>
          <ac:spMkLst>
            <pc:docMk/>
            <pc:sldMk cId="3851034627" sldId="1448943378"/>
            <ac:spMk id="3" creationId="{3310CF7D-1D2C-48B7-B1F0-61FB79BCA5D4}"/>
          </ac:spMkLst>
        </pc:spChg>
        <pc:spChg chg="add del">
          <ac:chgData name="Kleber Andrioli" userId="f79045cb-c771-4a96-9c76-e5736c6c3b17" providerId="ADAL" clId="{DDC06F10-D1B9-4448-A84C-60D6C59198E6}" dt="2022-03-04T20:14:29.863" v="15691"/>
          <ac:spMkLst>
            <pc:docMk/>
            <pc:sldMk cId="3851034627" sldId="1448943378"/>
            <ac:spMk id="3" creationId="{36106122-2EF8-4731-8915-A3A77BD54AE2}"/>
          </ac:spMkLst>
        </pc:spChg>
        <pc:spChg chg="del">
          <ac:chgData name="Kleber Andrioli" userId="f79045cb-c771-4a96-9c76-e5736c6c3b17" providerId="ADAL" clId="{DDC06F10-D1B9-4448-A84C-60D6C59198E6}" dt="2022-03-01T19:38:33.284" v="2525" actId="478"/>
          <ac:spMkLst>
            <pc:docMk/>
            <pc:sldMk cId="3851034627" sldId="1448943378"/>
            <ac:spMk id="5" creationId="{92F58B98-4BAA-4F7B-81A9-40182E54FF7B}"/>
          </ac:spMkLst>
        </pc:spChg>
        <pc:spChg chg="add mod">
          <ac:chgData name="Kleber Andrioli" userId="f79045cb-c771-4a96-9c76-e5736c6c3b17" providerId="ADAL" clId="{DDC06F10-D1B9-4448-A84C-60D6C59198E6}" dt="2022-03-04T20:28:16.195" v="16002" actId="1036"/>
          <ac:spMkLst>
            <pc:docMk/>
            <pc:sldMk cId="3851034627" sldId="1448943378"/>
            <ac:spMk id="6" creationId="{2FB3082C-C92B-4ADF-BDD6-86AC9D7E8D0E}"/>
          </ac:spMkLst>
        </pc:spChg>
        <pc:spChg chg="add mod">
          <ac:chgData name="Kleber Andrioli" userId="f79045cb-c771-4a96-9c76-e5736c6c3b17" providerId="ADAL" clId="{DDC06F10-D1B9-4448-A84C-60D6C59198E6}" dt="2022-03-04T20:14:21.200" v="15689"/>
          <ac:spMkLst>
            <pc:docMk/>
            <pc:sldMk cId="3851034627" sldId="1448943378"/>
            <ac:spMk id="8" creationId="{584AA953-81C8-4743-A7CD-0680B5401FAD}"/>
          </ac:spMkLst>
        </pc:spChg>
        <pc:spChg chg="add">
          <ac:chgData name="Kleber Andrioli" userId="f79045cb-c771-4a96-9c76-e5736c6c3b17" providerId="ADAL" clId="{DDC06F10-D1B9-4448-A84C-60D6C59198E6}" dt="2022-03-04T20:14:36.117" v="15692"/>
          <ac:spMkLst>
            <pc:docMk/>
            <pc:sldMk cId="3851034627" sldId="1448943378"/>
            <ac:spMk id="10" creationId="{C8231BE0-E2A8-4A67-AC37-9718CC3867C4}"/>
          </ac:spMkLst>
        </pc:spChg>
        <pc:spChg chg="add del mod">
          <ac:chgData name="Kleber Andrioli" userId="f79045cb-c771-4a96-9c76-e5736c6c3b17" providerId="ADAL" clId="{DDC06F10-D1B9-4448-A84C-60D6C59198E6}" dt="2022-02-28T14:47:59.057" v="1616" actId="478"/>
          <ac:spMkLst>
            <pc:docMk/>
            <pc:sldMk cId="3851034627" sldId="1448943378"/>
            <ac:spMk id="11" creationId="{FFAC254A-A312-4DC0-9D29-879C406F4DC2}"/>
          </ac:spMkLst>
        </pc:spChg>
        <pc:spChg chg="add mod">
          <ac:chgData name="Kleber Andrioli" userId="f79045cb-c771-4a96-9c76-e5736c6c3b17" providerId="ADAL" clId="{DDC06F10-D1B9-4448-A84C-60D6C59198E6}" dt="2022-03-04T20:35:02.634" v="16104" actId="113"/>
          <ac:spMkLst>
            <pc:docMk/>
            <pc:sldMk cId="3851034627" sldId="1448943378"/>
            <ac:spMk id="12" creationId="{679DBADF-89D2-4CB0-AF43-FD81D69C1B7D}"/>
          </ac:spMkLst>
        </pc:spChg>
        <pc:spChg chg="add mod">
          <ac:chgData name="Kleber Andrioli" userId="f79045cb-c771-4a96-9c76-e5736c6c3b17" providerId="ADAL" clId="{DDC06F10-D1B9-4448-A84C-60D6C59198E6}" dt="2022-03-04T20:37:02.808" v="16164" actId="1076"/>
          <ac:spMkLst>
            <pc:docMk/>
            <pc:sldMk cId="3851034627" sldId="1448943378"/>
            <ac:spMk id="14" creationId="{378B29B0-0DFB-4A27-977A-8CDD01ACF1BF}"/>
          </ac:spMkLst>
        </pc:spChg>
        <pc:spChg chg="add mod">
          <ac:chgData name="Kleber Andrioli" userId="f79045cb-c771-4a96-9c76-e5736c6c3b17" providerId="ADAL" clId="{DDC06F10-D1B9-4448-A84C-60D6C59198E6}" dt="2022-03-04T20:37:20.611" v="16169" actId="20577"/>
          <ac:spMkLst>
            <pc:docMk/>
            <pc:sldMk cId="3851034627" sldId="1448943378"/>
            <ac:spMk id="15" creationId="{8EA69C19-66B3-48C1-852E-113A85DD0472}"/>
          </ac:spMkLst>
        </pc:spChg>
        <pc:graphicFrameChg chg="add mod">
          <ac:chgData name="Kleber Andrioli" userId="f79045cb-c771-4a96-9c76-e5736c6c3b17" providerId="ADAL" clId="{DDC06F10-D1B9-4448-A84C-60D6C59198E6}" dt="2022-03-04T20:31:43.433" v="16028" actId="207"/>
          <ac:graphicFrameMkLst>
            <pc:docMk/>
            <pc:sldMk cId="3851034627" sldId="1448943378"/>
            <ac:graphicFrameMk id="7" creationId="{AECB7435-C023-483C-8437-B819B5AA5BF1}"/>
          </ac:graphicFrameMkLst>
        </pc:graphicFrameChg>
        <pc:graphicFrameChg chg="add mod">
          <ac:chgData name="Kleber Andrioli" userId="f79045cb-c771-4a96-9c76-e5736c6c3b17" providerId="ADAL" clId="{DDC06F10-D1B9-4448-A84C-60D6C59198E6}" dt="2022-03-04T20:32:50.795" v="16040" actId="403"/>
          <ac:graphicFrameMkLst>
            <pc:docMk/>
            <pc:sldMk cId="3851034627" sldId="1448943378"/>
            <ac:graphicFrameMk id="9" creationId="{BD4B73A2-C29F-4DF7-B10D-899DDC520F3E}"/>
          </ac:graphicFrameMkLst>
        </pc:graphicFrameChg>
        <pc:graphicFrameChg chg="del">
          <ac:chgData name="Kleber Andrioli" userId="f79045cb-c771-4a96-9c76-e5736c6c3b17" providerId="ADAL" clId="{DDC06F10-D1B9-4448-A84C-60D6C59198E6}" dt="2022-02-27T19:14:08.334" v="1461" actId="478"/>
          <ac:graphicFrameMkLst>
            <pc:docMk/>
            <pc:sldMk cId="3851034627" sldId="1448943378"/>
            <ac:graphicFrameMk id="10" creationId="{5BD62BBB-F60D-4AA7-B4F0-D8C67F1CE915}"/>
          </ac:graphicFrameMkLst>
        </pc:graphicFrameChg>
        <pc:picChg chg="add del mod modCrop">
          <ac:chgData name="Kleber Andrioli" userId="f79045cb-c771-4a96-9c76-e5736c6c3b17" providerId="ADAL" clId="{DDC06F10-D1B9-4448-A84C-60D6C59198E6}" dt="2022-03-04T20:26:59.839" v="15848" actId="478"/>
          <ac:picMkLst>
            <pc:docMk/>
            <pc:sldMk cId="3851034627" sldId="1448943378"/>
            <ac:picMk id="4" creationId="{38FA0ED8-83E5-41CC-B808-EB3A85DB1E8B}"/>
          </ac:picMkLst>
        </pc:picChg>
        <pc:picChg chg="add del mod modCrop">
          <ac:chgData name="Kleber Andrioli" userId="f79045cb-c771-4a96-9c76-e5736c6c3b17" providerId="ADAL" clId="{DDC06F10-D1B9-4448-A84C-60D6C59198E6}" dt="2022-03-04T20:30:49.742" v="16022" actId="478"/>
          <ac:picMkLst>
            <pc:docMk/>
            <pc:sldMk cId="3851034627" sldId="1448943378"/>
            <ac:picMk id="5" creationId="{49C4B62C-C6EA-421B-9235-C67A0707D712}"/>
          </ac:picMkLst>
        </pc:picChg>
        <pc:picChg chg="add mod modCrop">
          <ac:chgData name="Kleber Andrioli" userId="f79045cb-c771-4a96-9c76-e5736c6c3b17" providerId="ADAL" clId="{DDC06F10-D1B9-4448-A84C-60D6C59198E6}" dt="2022-03-04T20:33:19.892" v="16053" actId="1035"/>
          <ac:picMkLst>
            <pc:docMk/>
            <pc:sldMk cId="3851034627" sldId="1448943378"/>
            <ac:picMk id="11" creationId="{49C1E2AE-6075-4D53-9F7F-451200E73F19}"/>
          </ac:picMkLst>
        </pc:picChg>
        <pc:picChg chg="add mod">
          <ac:chgData name="Kleber Andrioli" userId="f79045cb-c771-4a96-9c76-e5736c6c3b17" providerId="ADAL" clId="{DDC06F10-D1B9-4448-A84C-60D6C59198E6}" dt="2022-03-04T20:34:52.107" v="16099" actId="1036"/>
          <ac:picMkLst>
            <pc:docMk/>
            <pc:sldMk cId="3851034627" sldId="1448943378"/>
            <ac:picMk id="13" creationId="{2D9EB48E-EBB6-4B2C-89CC-CC45C6FE14AF}"/>
          </ac:picMkLst>
        </pc:picChg>
      </pc:sldChg>
      <pc:sldChg chg="addSp delSp modSp add modAnim">
        <pc:chgData name="Kleber Andrioli" userId="f79045cb-c771-4a96-9c76-e5736c6c3b17" providerId="ADAL" clId="{DDC06F10-D1B9-4448-A84C-60D6C59198E6}" dt="2022-03-10T22:15:39.311" v="34531" actId="20577"/>
        <pc:sldMkLst>
          <pc:docMk/>
          <pc:sldMk cId="3160330110" sldId="1448943379"/>
        </pc:sldMkLst>
        <pc:spChg chg="del">
          <ac:chgData name="Kleber Andrioli" userId="f79045cb-c771-4a96-9c76-e5736c6c3b17" providerId="ADAL" clId="{DDC06F10-D1B9-4448-A84C-60D6C59198E6}" dt="2022-03-01T19:35:01.878" v="2404" actId="478"/>
          <ac:spMkLst>
            <pc:docMk/>
            <pc:sldMk cId="3160330110" sldId="1448943379"/>
            <ac:spMk id="3" creationId="{3310CF7D-1D2C-48B7-B1F0-61FB79BCA5D4}"/>
          </ac:spMkLst>
        </pc:spChg>
        <pc:spChg chg="del">
          <ac:chgData name="Kleber Andrioli" userId="f79045cb-c771-4a96-9c76-e5736c6c3b17" providerId="ADAL" clId="{DDC06F10-D1B9-4448-A84C-60D6C59198E6}" dt="2022-03-01T19:40:28.548" v="2538" actId="478"/>
          <ac:spMkLst>
            <pc:docMk/>
            <pc:sldMk cId="3160330110" sldId="1448943379"/>
            <ac:spMk id="5" creationId="{92F58B98-4BAA-4F7B-81A9-40182E54FF7B}"/>
          </ac:spMkLst>
        </pc:spChg>
        <pc:spChg chg="add mod">
          <ac:chgData name="Kleber Andrioli" userId="f79045cb-c771-4a96-9c76-e5736c6c3b17" providerId="ADAL" clId="{DDC06F10-D1B9-4448-A84C-60D6C59198E6}" dt="2022-03-07T11:36:03.949" v="27223" actId="20577"/>
          <ac:spMkLst>
            <pc:docMk/>
            <pc:sldMk cId="3160330110" sldId="1448943379"/>
            <ac:spMk id="5" creationId="{C5EB7E43-9AF0-4DB7-860B-91D09C4575C1}"/>
          </ac:spMkLst>
        </pc:spChg>
        <pc:spChg chg="add del">
          <ac:chgData name="Kleber Andrioli" userId="f79045cb-c771-4a96-9c76-e5736c6c3b17" providerId="ADAL" clId="{DDC06F10-D1B9-4448-A84C-60D6C59198E6}" dt="2022-03-07T11:32:04.563" v="26839" actId="478"/>
          <ac:spMkLst>
            <pc:docMk/>
            <pc:sldMk cId="3160330110" sldId="1448943379"/>
            <ac:spMk id="6" creationId="{6C07A2D3-F292-411C-BA8E-54AC2E0F1DE1}"/>
          </ac:spMkLst>
        </pc:spChg>
        <pc:spChg chg="del">
          <ac:chgData name="Kleber Andrioli" userId="f79045cb-c771-4a96-9c76-e5736c6c3b17" providerId="ADAL" clId="{DDC06F10-D1B9-4448-A84C-60D6C59198E6}" dt="2022-02-28T14:58:23.075" v="1642" actId="478"/>
          <ac:spMkLst>
            <pc:docMk/>
            <pc:sldMk cId="3160330110" sldId="1448943379"/>
            <ac:spMk id="7" creationId="{176B0514-D879-4AC5-8134-5E4AB0113644}"/>
          </ac:spMkLst>
        </pc:spChg>
        <pc:spChg chg="add mod">
          <ac:chgData name="Kleber Andrioli" userId="f79045cb-c771-4a96-9c76-e5736c6c3b17" providerId="ADAL" clId="{DDC06F10-D1B9-4448-A84C-60D6C59198E6}" dt="2022-03-07T11:32:37.789" v="26891" actId="14100"/>
          <ac:spMkLst>
            <pc:docMk/>
            <pc:sldMk cId="3160330110" sldId="1448943379"/>
            <ac:spMk id="8" creationId="{89757D08-26A7-4523-B457-1597A78CBF66}"/>
          </ac:spMkLst>
        </pc:spChg>
        <pc:spChg chg="add mod">
          <ac:chgData name="Kleber Andrioli" userId="f79045cb-c771-4a96-9c76-e5736c6c3b17" providerId="ADAL" clId="{DDC06F10-D1B9-4448-A84C-60D6C59198E6}" dt="2022-03-07T11:50:26.860" v="27615" actId="1076"/>
          <ac:spMkLst>
            <pc:docMk/>
            <pc:sldMk cId="3160330110" sldId="1448943379"/>
            <ac:spMk id="9" creationId="{476B4572-8977-40B5-A31D-24AAF6A6C6B7}"/>
          </ac:spMkLst>
        </pc:spChg>
        <pc:graphicFrameChg chg="add mod modGraphic">
          <ac:chgData name="Kleber Andrioli" userId="f79045cb-c771-4a96-9c76-e5736c6c3b17" providerId="ADAL" clId="{DDC06F10-D1B9-4448-A84C-60D6C59198E6}" dt="2022-03-10T22:15:39.311" v="34531" actId="20577"/>
          <ac:graphicFrameMkLst>
            <pc:docMk/>
            <pc:sldMk cId="3160330110" sldId="1448943379"/>
            <ac:graphicFrameMk id="3" creationId="{041760D0-BD0F-4838-9701-6ED3707F00C7}"/>
          </ac:graphicFrameMkLst>
        </pc:graphicFrameChg>
        <pc:picChg chg="add mod">
          <ac:chgData name="Kleber Andrioli" userId="f79045cb-c771-4a96-9c76-e5736c6c3b17" providerId="ADAL" clId="{DDC06F10-D1B9-4448-A84C-60D6C59198E6}" dt="2022-03-07T11:50:26.860" v="27615" actId="1076"/>
          <ac:picMkLst>
            <pc:docMk/>
            <pc:sldMk cId="3160330110" sldId="1448943379"/>
            <ac:picMk id="7" creationId="{0A2718D4-821C-420C-A48F-3B5296C42926}"/>
          </ac:picMkLst>
        </pc:picChg>
      </pc:sldChg>
      <pc:sldChg chg="addSp delSp add del mod">
        <pc:chgData name="Kleber Andrioli" userId="f79045cb-c771-4a96-9c76-e5736c6c3b17" providerId="ADAL" clId="{DDC06F10-D1B9-4448-A84C-60D6C59198E6}" dt="2022-03-04T18:46:57.896" v="12292" actId="2696"/>
        <pc:sldMkLst>
          <pc:docMk/>
          <pc:sldMk cId="2460792812" sldId="1448943380"/>
        </pc:sldMkLst>
        <pc:spChg chg="del">
          <ac:chgData name="Kleber Andrioli" userId="f79045cb-c771-4a96-9c76-e5736c6c3b17" providerId="ADAL" clId="{DDC06F10-D1B9-4448-A84C-60D6C59198E6}" dt="2022-03-01T19:31:53.341" v="2234" actId="478"/>
          <ac:spMkLst>
            <pc:docMk/>
            <pc:sldMk cId="2460792812" sldId="1448943380"/>
            <ac:spMk id="3" creationId="{3310CF7D-1D2C-48B7-B1F0-61FB79BCA5D4}"/>
          </ac:spMkLst>
        </pc:spChg>
        <pc:spChg chg="del">
          <ac:chgData name="Kleber Andrioli" userId="f79045cb-c771-4a96-9c76-e5736c6c3b17" providerId="ADAL" clId="{DDC06F10-D1B9-4448-A84C-60D6C59198E6}" dt="2022-03-01T19:38:26.643" v="2523" actId="478"/>
          <ac:spMkLst>
            <pc:docMk/>
            <pc:sldMk cId="2460792812" sldId="1448943380"/>
            <ac:spMk id="5" creationId="{92F58B98-4BAA-4F7B-81A9-40182E54FF7B}"/>
          </ac:spMkLst>
        </pc:spChg>
        <pc:spChg chg="add">
          <ac:chgData name="Kleber Andrioli" userId="f79045cb-c771-4a96-9c76-e5736c6c3b17" providerId="ADAL" clId="{DDC06F10-D1B9-4448-A84C-60D6C59198E6}" dt="2022-03-01T19:32:08.246" v="2238"/>
          <ac:spMkLst>
            <pc:docMk/>
            <pc:sldMk cId="2460792812" sldId="1448943380"/>
            <ac:spMk id="6" creationId="{E743790B-74B0-4B25-931D-6DC423D6BA59}"/>
          </ac:spMkLst>
        </pc:spChg>
        <pc:graphicFrameChg chg="del">
          <ac:chgData name="Kleber Andrioli" userId="f79045cb-c771-4a96-9c76-e5736c6c3b17" providerId="ADAL" clId="{DDC06F10-D1B9-4448-A84C-60D6C59198E6}" dt="2022-03-04T18:43:40.089" v="12016"/>
          <ac:graphicFrameMkLst>
            <pc:docMk/>
            <pc:sldMk cId="2460792812" sldId="1448943380"/>
            <ac:graphicFrameMk id="10" creationId="{5BD62BBB-F60D-4AA7-B4F0-D8C67F1CE915}"/>
          </ac:graphicFrameMkLst>
        </pc:graphicFrameChg>
      </pc:sldChg>
      <pc:sldChg chg="delSp modSp add del mod">
        <pc:chgData name="Kleber Andrioli" userId="f79045cb-c771-4a96-9c76-e5736c6c3b17" providerId="ADAL" clId="{DDC06F10-D1B9-4448-A84C-60D6C59198E6}" dt="2022-03-04T18:08:01.665" v="10524" actId="2696"/>
        <pc:sldMkLst>
          <pc:docMk/>
          <pc:sldMk cId="165489673" sldId="1448943381"/>
        </pc:sldMkLst>
        <pc:spChg chg="mod">
          <ac:chgData name="Kleber Andrioli" userId="f79045cb-c771-4a96-9c76-e5736c6c3b17" providerId="ADAL" clId="{DDC06F10-D1B9-4448-A84C-60D6C59198E6}" dt="2022-03-01T19:31:45.394" v="2232" actId="1035"/>
          <ac:spMkLst>
            <pc:docMk/>
            <pc:sldMk cId="165489673" sldId="1448943381"/>
            <ac:spMk id="3" creationId="{3310CF7D-1D2C-48B7-B1F0-61FB79BCA5D4}"/>
          </ac:spMkLst>
        </pc:spChg>
        <pc:spChg chg="del">
          <ac:chgData name="Kleber Andrioli" userId="f79045cb-c771-4a96-9c76-e5736c6c3b17" providerId="ADAL" clId="{DDC06F10-D1B9-4448-A84C-60D6C59198E6}" dt="2022-03-01T19:38:19.310" v="2521" actId="478"/>
          <ac:spMkLst>
            <pc:docMk/>
            <pc:sldMk cId="165489673" sldId="1448943381"/>
            <ac:spMk id="5" creationId="{92F58B98-4BAA-4F7B-81A9-40182E54FF7B}"/>
          </ac:spMkLst>
        </pc:spChg>
        <pc:graphicFrameChg chg="del">
          <ac:chgData name="Kleber Andrioli" userId="f79045cb-c771-4a96-9c76-e5736c6c3b17" providerId="ADAL" clId="{DDC06F10-D1B9-4448-A84C-60D6C59198E6}" dt="2022-03-04T18:07:20.255" v="10500"/>
          <ac:graphicFrameMkLst>
            <pc:docMk/>
            <pc:sldMk cId="165489673" sldId="1448943381"/>
            <ac:graphicFrameMk id="7" creationId="{E688F588-F86D-42C6-A544-4075DEED5265}"/>
          </ac:graphicFrameMkLst>
        </pc:graphicFrameChg>
      </pc:sldChg>
      <pc:sldChg chg="addSp delSp modSp add mod">
        <pc:chgData name="Kleber Andrioli" userId="f79045cb-c771-4a96-9c76-e5736c6c3b17" providerId="ADAL" clId="{DDC06F10-D1B9-4448-A84C-60D6C59198E6}" dt="2022-03-18T18:30:25.378" v="34883" actId="27918"/>
        <pc:sldMkLst>
          <pc:docMk/>
          <pc:sldMk cId="987469928" sldId="1448943382"/>
        </pc:sldMkLst>
        <pc:spChg chg="del mod">
          <ac:chgData name="Kleber Andrioli" userId="f79045cb-c771-4a96-9c76-e5736c6c3b17" providerId="ADAL" clId="{DDC06F10-D1B9-4448-A84C-60D6C59198E6}" dt="2022-03-01T19:35:31.054" v="2432" actId="478"/>
          <ac:spMkLst>
            <pc:docMk/>
            <pc:sldMk cId="987469928" sldId="1448943382"/>
            <ac:spMk id="3" creationId="{3310CF7D-1D2C-48B7-B1F0-61FB79BCA5D4}"/>
          </ac:spMkLst>
        </pc:spChg>
        <pc:spChg chg="mod">
          <ac:chgData name="Kleber Andrioli" userId="f79045cb-c771-4a96-9c76-e5736c6c3b17" providerId="ADAL" clId="{DDC06F10-D1B9-4448-A84C-60D6C59198E6}" dt="2022-03-07T13:19:38.350" v="31660"/>
          <ac:spMkLst>
            <pc:docMk/>
            <pc:sldMk cId="987469928" sldId="1448943382"/>
            <ac:spMk id="5" creationId="{92F58B98-4BAA-4F7B-81A9-40182E54FF7B}"/>
          </ac:spMkLst>
        </pc:spChg>
        <pc:spChg chg="add mod">
          <ac:chgData name="Kleber Andrioli" userId="f79045cb-c771-4a96-9c76-e5736c6c3b17" providerId="ADAL" clId="{DDC06F10-D1B9-4448-A84C-60D6C59198E6}" dt="2022-03-07T13:11:43.599" v="30624"/>
          <ac:spMkLst>
            <pc:docMk/>
            <pc:sldMk cId="987469928" sldId="1448943382"/>
            <ac:spMk id="9" creationId="{BB0325F8-B9BB-4E0E-BEEE-0354EAA79E05}"/>
          </ac:spMkLst>
        </pc:spChg>
        <pc:graphicFrameChg chg="add mod">
          <ac:chgData name="Kleber Andrioli" userId="f79045cb-c771-4a96-9c76-e5736c6c3b17" providerId="ADAL" clId="{DDC06F10-D1B9-4448-A84C-60D6C59198E6}" dt="2022-03-07T13:21:56.196" v="31739" actId="1076"/>
          <ac:graphicFrameMkLst>
            <pc:docMk/>
            <pc:sldMk cId="987469928" sldId="1448943382"/>
            <ac:graphicFrameMk id="6" creationId="{DBC20BD2-D966-4E4A-8A50-D05F916738A2}"/>
          </ac:graphicFrameMkLst>
        </pc:graphicFrameChg>
        <pc:graphicFrameChg chg="add mod">
          <ac:chgData name="Kleber Andrioli" userId="f79045cb-c771-4a96-9c76-e5736c6c3b17" providerId="ADAL" clId="{DDC06F10-D1B9-4448-A84C-60D6C59198E6}" dt="2022-03-07T13:21:56.196" v="31739" actId="1076"/>
          <ac:graphicFrameMkLst>
            <pc:docMk/>
            <pc:sldMk cId="987469928" sldId="1448943382"/>
            <ac:graphicFrameMk id="7" creationId="{6C858C70-6F6E-480A-9045-C0897A79079E}"/>
          </ac:graphicFrameMkLst>
        </pc:graphicFrameChg>
        <pc:graphicFrameChg chg="del">
          <ac:chgData name="Kleber Andrioli" userId="f79045cb-c771-4a96-9c76-e5736c6c3b17" providerId="ADAL" clId="{DDC06F10-D1B9-4448-A84C-60D6C59198E6}" dt="2022-03-01T16:25:18.019" v="1756" actId="478"/>
          <ac:graphicFrameMkLst>
            <pc:docMk/>
            <pc:sldMk cId="987469928" sldId="1448943382"/>
            <ac:graphicFrameMk id="8" creationId="{8C22E79B-0829-45FF-AA04-7BF8D615865F}"/>
          </ac:graphicFrameMkLst>
        </pc:graphicFrameChg>
      </pc:sldChg>
      <pc:sldChg chg="addSp delSp modSp add mod modAnim addCm delCm">
        <pc:chgData name="Kleber Andrioli" userId="f79045cb-c771-4a96-9c76-e5736c6c3b17" providerId="ADAL" clId="{DDC06F10-D1B9-4448-A84C-60D6C59198E6}" dt="2022-03-16T04:32:13.872" v="34868" actId="20577"/>
        <pc:sldMkLst>
          <pc:docMk/>
          <pc:sldMk cId="659160944" sldId="1448943383"/>
        </pc:sldMkLst>
        <pc:spChg chg="mod">
          <ac:chgData name="Kleber Andrioli" userId="f79045cb-c771-4a96-9c76-e5736c6c3b17" providerId="ADAL" clId="{DDC06F10-D1B9-4448-A84C-60D6C59198E6}" dt="2022-03-06T12:37:06.288" v="19334" actId="20577"/>
          <ac:spMkLst>
            <pc:docMk/>
            <pc:sldMk cId="659160944" sldId="1448943383"/>
            <ac:spMk id="3" creationId="{3310CF7D-1D2C-48B7-B1F0-61FB79BCA5D4}"/>
          </ac:spMkLst>
        </pc:spChg>
        <pc:spChg chg="add mod">
          <ac:chgData name="Kleber Andrioli" userId="f79045cb-c771-4a96-9c76-e5736c6c3b17" providerId="ADAL" clId="{DDC06F10-D1B9-4448-A84C-60D6C59198E6}" dt="2022-03-06T13:22:42.302" v="21606" actId="1582"/>
          <ac:spMkLst>
            <pc:docMk/>
            <pc:sldMk cId="659160944" sldId="1448943383"/>
            <ac:spMk id="4" creationId="{E171F4D2-4B13-491D-B9AD-5852AD862463}"/>
          </ac:spMkLst>
        </pc:spChg>
        <pc:spChg chg="mod">
          <ac:chgData name="Kleber Andrioli" userId="f79045cb-c771-4a96-9c76-e5736c6c3b17" providerId="ADAL" clId="{DDC06F10-D1B9-4448-A84C-60D6C59198E6}" dt="2022-03-16T04:32:13.872" v="34868" actId="20577"/>
          <ac:spMkLst>
            <pc:docMk/>
            <pc:sldMk cId="659160944" sldId="1448943383"/>
            <ac:spMk id="5" creationId="{92F58B98-4BAA-4F7B-81A9-40182E54FF7B}"/>
          </ac:spMkLst>
        </pc:spChg>
        <pc:spChg chg="add mod">
          <ac:chgData name="Kleber Andrioli" userId="f79045cb-c771-4a96-9c76-e5736c6c3b17" providerId="ADAL" clId="{DDC06F10-D1B9-4448-A84C-60D6C59198E6}" dt="2022-03-06T13:22:54.371" v="21608" actId="1076"/>
          <ac:spMkLst>
            <pc:docMk/>
            <pc:sldMk cId="659160944" sldId="1448943383"/>
            <ac:spMk id="9" creationId="{BB80A8CA-F877-47B5-80C0-B9E208CEE4C4}"/>
          </ac:spMkLst>
        </pc:spChg>
        <pc:spChg chg="add del">
          <ac:chgData name="Kleber Andrioli" userId="f79045cb-c771-4a96-9c76-e5736c6c3b17" providerId="ADAL" clId="{DDC06F10-D1B9-4448-A84C-60D6C59198E6}" dt="2022-03-06T12:17:24.162" v="19068" actId="478"/>
          <ac:spMkLst>
            <pc:docMk/>
            <pc:sldMk cId="659160944" sldId="1448943383"/>
            <ac:spMk id="10" creationId="{DBA964DB-71F6-4B9B-98DC-EA1D76FC4E91}"/>
          </ac:spMkLst>
        </pc:spChg>
        <pc:graphicFrameChg chg="add mod">
          <ac:chgData name="Kleber Andrioli" userId="f79045cb-c771-4a96-9c76-e5736c6c3b17" providerId="ADAL" clId="{DDC06F10-D1B9-4448-A84C-60D6C59198E6}" dt="2022-03-06T12:48:21.629" v="19661"/>
          <ac:graphicFrameMkLst>
            <pc:docMk/>
            <pc:sldMk cId="659160944" sldId="1448943383"/>
            <ac:graphicFrameMk id="7" creationId="{78D05154-3810-4595-BAD1-C075576AB9C6}"/>
          </ac:graphicFrameMkLst>
        </pc:graphicFrameChg>
        <pc:graphicFrameChg chg="mod">
          <ac:chgData name="Kleber Andrioli" userId="f79045cb-c771-4a96-9c76-e5736c6c3b17" providerId="ADAL" clId="{DDC06F10-D1B9-4448-A84C-60D6C59198E6}" dt="2022-03-06T12:44:52.024" v="19579" actId="207"/>
          <ac:graphicFrameMkLst>
            <pc:docMk/>
            <pc:sldMk cId="659160944" sldId="1448943383"/>
            <ac:graphicFrameMk id="8" creationId="{F9DED920-07E6-4998-A36D-AA254CD140A3}"/>
          </ac:graphicFrameMkLst>
        </pc:graphicFrameChg>
        <pc:graphicFrameChg chg="del">
          <ac:chgData name="Kleber Andrioli" userId="f79045cb-c771-4a96-9c76-e5736c6c3b17" providerId="ADAL" clId="{DDC06F10-D1B9-4448-A84C-60D6C59198E6}" dt="2022-03-02T17:58:43.062" v="2610" actId="478"/>
          <ac:graphicFrameMkLst>
            <pc:docMk/>
            <pc:sldMk cId="659160944" sldId="1448943383"/>
            <ac:graphicFrameMk id="9" creationId="{1660532D-6838-4964-A1EF-F088C966399C}"/>
          </ac:graphicFrameMkLst>
        </pc:graphicFrameChg>
      </pc:sldChg>
      <pc:sldChg chg="addSp delSp modSp add del ord">
        <pc:chgData name="Kleber Andrioli" userId="f79045cb-c771-4a96-9c76-e5736c6c3b17" providerId="ADAL" clId="{DDC06F10-D1B9-4448-A84C-60D6C59198E6}" dt="2022-03-16T04:28:20.996" v="34848" actId="2696"/>
        <pc:sldMkLst>
          <pc:docMk/>
          <pc:sldMk cId="2542756218" sldId="1448943384"/>
        </pc:sldMkLst>
        <pc:spChg chg="del">
          <ac:chgData name="Kleber Andrioli" userId="f79045cb-c771-4a96-9c76-e5736c6c3b17" providerId="ADAL" clId="{DDC06F10-D1B9-4448-A84C-60D6C59198E6}" dt="2022-03-03T17:54:07.399" v="2796" actId="478"/>
          <ac:spMkLst>
            <pc:docMk/>
            <pc:sldMk cId="2542756218" sldId="1448943384"/>
            <ac:spMk id="3" creationId="{3310CF7D-1D2C-48B7-B1F0-61FB79BCA5D4}"/>
          </ac:spMkLst>
        </pc:spChg>
        <pc:spChg chg="del mod">
          <ac:chgData name="Kleber Andrioli" userId="f79045cb-c771-4a96-9c76-e5736c6c3b17" providerId="ADAL" clId="{DDC06F10-D1B9-4448-A84C-60D6C59198E6}" dt="2022-03-03T17:53:59.496" v="2794" actId="478"/>
          <ac:spMkLst>
            <pc:docMk/>
            <pc:sldMk cId="2542756218" sldId="1448943384"/>
            <ac:spMk id="4" creationId="{E650DDDD-792E-45A2-8504-00659FA2E640}"/>
          </ac:spMkLst>
        </pc:spChg>
        <pc:spChg chg="del mod">
          <ac:chgData name="Kleber Andrioli" userId="f79045cb-c771-4a96-9c76-e5736c6c3b17" providerId="ADAL" clId="{DDC06F10-D1B9-4448-A84C-60D6C59198E6}" dt="2022-03-03T17:54:05.935" v="2795" actId="478"/>
          <ac:spMkLst>
            <pc:docMk/>
            <pc:sldMk cId="2542756218" sldId="1448943384"/>
            <ac:spMk id="5" creationId="{92F58B98-4BAA-4F7B-81A9-40182E54FF7B}"/>
          </ac:spMkLst>
        </pc:spChg>
        <pc:spChg chg="add del mod ord">
          <ac:chgData name="Kleber Andrioli" userId="f79045cb-c771-4a96-9c76-e5736c6c3b17" providerId="ADAL" clId="{DDC06F10-D1B9-4448-A84C-60D6C59198E6}" dt="2022-03-09T18:54:29.061" v="33358" actId="478"/>
          <ac:spMkLst>
            <pc:docMk/>
            <pc:sldMk cId="2542756218" sldId="1448943384"/>
            <ac:spMk id="8" creationId="{B809B407-2E7A-48AA-AB8D-C547BA23B460}"/>
          </ac:spMkLst>
        </pc:spChg>
        <pc:picChg chg="add del">
          <ac:chgData name="Kleber Andrioli" userId="f79045cb-c771-4a96-9c76-e5736c6c3b17" providerId="ADAL" clId="{DDC06F10-D1B9-4448-A84C-60D6C59198E6}" dt="2022-03-10T15:35:55.748" v="34235" actId="478"/>
          <ac:picMkLst>
            <pc:docMk/>
            <pc:sldMk cId="2542756218" sldId="1448943384"/>
            <ac:picMk id="3" creationId="{4FACAE69-9FEA-4195-A8D9-A21C86264945}"/>
          </ac:picMkLst>
        </pc:picChg>
        <pc:picChg chg="add del mod">
          <ac:chgData name="Kleber Andrioli" userId="f79045cb-c771-4a96-9c76-e5736c6c3b17" providerId="ADAL" clId="{DDC06F10-D1B9-4448-A84C-60D6C59198E6}" dt="2022-03-10T15:36:03.485" v="34238" actId="478"/>
          <ac:picMkLst>
            <pc:docMk/>
            <pc:sldMk cId="2542756218" sldId="1448943384"/>
            <ac:picMk id="4" creationId="{D92FA56D-1A00-4794-9CAF-F682B05AABC5}"/>
          </ac:picMkLst>
        </pc:picChg>
        <pc:picChg chg="add del mod">
          <ac:chgData name="Kleber Andrioli" userId="f79045cb-c771-4a96-9c76-e5736c6c3b17" providerId="ADAL" clId="{DDC06F10-D1B9-4448-A84C-60D6C59198E6}" dt="2022-03-03T17:48:23.677" v="2646" actId="478"/>
          <ac:picMkLst>
            <pc:docMk/>
            <pc:sldMk cId="2542756218" sldId="1448943384"/>
            <ac:picMk id="6" creationId="{D05CA2D2-A683-498E-ADE6-84D31628AD37}"/>
          </ac:picMkLst>
        </pc:picChg>
        <pc:picChg chg="add del mod">
          <ac:chgData name="Kleber Andrioli" userId="f79045cb-c771-4a96-9c76-e5736c6c3b17" providerId="ADAL" clId="{DDC06F10-D1B9-4448-A84C-60D6C59198E6}" dt="2022-03-09T19:22:46.423" v="33364" actId="478"/>
          <ac:picMkLst>
            <pc:docMk/>
            <pc:sldMk cId="2542756218" sldId="1448943384"/>
            <ac:picMk id="7" creationId="{D391833B-0BB9-44B4-8B2E-C728327A7378}"/>
          </ac:picMkLst>
        </pc:picChg>
      </pc:sldChg>
      <pc:sldChg chg="addSp delSp modSp add ord">
        <pc:chgData name="Kleber Andrioli" userId="f79045cb-c771-4a96-9c76-e5736c6c3b17" providerId="ADAL" clId="{DDC06F10-D1B9-4448-A84C-60D6C59198E6}" dt="2022-03-09T13:18:45.510" v="33299"/>
        <pc:sldMkLst>
          <pc:docMk/>
          <pc:sldMk cId="2651444674" sldId="1448943385"/>
        </pc:sldMkLst>
        <pc:spChg chg="mod">
          <ac:chgData name="Kleber Andrioli" userId="f79045cb-c771-4a96-9c76-e5736c6c3b17" providerId="ADAL" clId="{DDC06F10-D1B9-4448-A84C-60D6C59198E6}" dt="2022-03-03T18:48:10.566" v="4968" actId="20577"/>
          <ac:spMkLst>
            <pc:docMk/>
            <pc:sldMk cId="2651444674" sldId="1448943385"/>
            <ac:spMk id="3" creationId="{3310CF7D-1D2C-48B7-B1F0-61FB79BCA5D4}"/>
          </ac:spMkLst>
        </pc:spChg>
        <pc:spChg chg="mod">
          <ac:chgData name="Kleber Andrioli" userId="f79045cb-c771-4a96-9c76-e5736c6c3b17" providerId="ADAL" clId="{DDC06F10-D1B9-4448-A84C-60D6C59198E6}" dt="2022-03-04T17:18:34.911" v="8729" actId="404"/>
          <ac:spMkLst>
            <pc:docMk/>
            <pc:sldMk cId="2651444674" sldId="1448943385"/>
            <ac:spMk id="4" creationId="{E650DDDD-792E-45A2-8504-00659FA2E640}"/>
          </ac:spMkLst>
        </pc:spChg>
        <pc:spChg chg="del mod">
          <ac:chgData name="Kleber Andrioli" userId="f79045cb-c771-4a96-9c76-e5736c6c3b17" providerId="ADAL" clId="{DDC06F10-D1B9-4448-A84C-60D6C59198E6}" dt="2022-03-04T19:10:37.020" v="12958" actId="478"/>
          <ac:spMkLst>
            <pc:docMk/>
            <pc:sldMk cId="2651444674" sldId="1448943385"/>
            <ac:spMk id="5" creationId="{92F58B98-4BAA-4F7B-81A9-40182E54FF7B}"/>
          </ac:spMkLst>
        </pc:spChg>
        <pc:spChg chg="add mod">
          <ac:chgData name="Kleber Andrioli" userId="f79045cb-c771-4a96-9c76-e5736c6c3b17" providerId="ADAL" clId="{DDC06F10-D1B9-4448-A84C-60D6C59198E6}" dt="2022-03-04T17:18:33.478" v="8725" actId="1076"/>
          <ac:spMkLst>
            <pc:docMk/>
            <pc:sldMk cId="2651444674" sldId="1448943385"/>
            <ac:spMk id="6" creationId="{9E4C3F05-80AB-46BB-B1D6-886D81E1733A}"/>
          </ac:spMkLst>
        </pc:spChg>
        <pc:spChg chg="add">
          <ac:chgData name="Kleber Andrioli" userId="f79045cb-c771-4a96-9c76-e5736c6c3b17" providerId="ADAL" clId="{DDC06F10-D1B9-4448-A84C-60D6C59198E6}" dt="2022-03-04T19:10:37.616" v="12959"/>
          <ac:spMkLst>
            <pc:docMk/>
            <pc:sldMk cId="2651444674" sldId="1448943385"/>
            <ac:spMk id="9" creationId="{270C4550-9B32-45D4-903C-33151F85E191}"/>
          </ac:spMkLst>
        </pc:spChg>
        <pc:picChg chg="add del mod">
          <ac:chgData name="Kleber Andrioli" userId="f79045cb-c771-4a96-9c76-e5736c6c3b17" providerId="ADAL" clId="{DDC06F10-D1B9-4448-A84C-60D6C59198E6}" dt="2022-03-04T17:16:14.719" v="8693"/>
          <ac:picMkLst>
            <pc:docMk/>
            <pc:sldMk cId="2651444674" sldId="1448943385"/>
            <ac:picMk id="7" creationId="{C444639C-ABC7-4441-A418-B9C380495FAD}"/>
          </ac:picMkLst>
        </pc:picChg>
        <pc:picChg chg="add del mod">
          <ac:chgData name="Kleber Andrioli" userId="f79045cb-c771-4a96-9c76-e5736c6c3b17" providerId="ADAL" clId="{DDC06F10-D1B9-4448-A84C-60D6C59198E6}" dt="2022-03-04T17:18:35.626" v="8731"/>
          <ac:picMkLst>
            <pc:docMk/>
            <pc:sldMk cId="2651444674" sldId="1448943385"/>
            <ac:picMk id="8" creationId="{077D5409-8E85-406A-A052-B3C0BAFAD88D}"/>
          </ac:picMkLst>
        </pc:picChg>
      </pc:sldChg>
      <pc:sldChg chg="addSp delSp modSp add ord">
        <pc:chgData name="Kleber Andrioli" userId="f79045cb-c771-4a96-9c76-e5736c6c3b17" providerId="ADAL" clId="{DDC06F10-D1B9-4448-A84C-60D6C59198E6}" dt="2022-03-09T13:18:45.510" v="33299"/>
        <pc:sldMkLst>
          <pc:docMk/>
          <pc:sldMk cId="2342452520" sldId="1448943386"/>
        </pc:sldMkLst>
        <pc:spChg chg="mod">
          <ac:chgData name="Kleber Andrioli" userId="f79045cb-c771-4a96-9c76-e5736c6c3b17" providerId="ADAL" clId="{DDC06F10-D1B9-4448-A84C-60D6C59198E6}" dt="2022-03-03T18:47:57.813" v="4964"/>
          <ac:spMkLst>
            <pc:docMk/>
            <pc:sldMk cId="2342452520" sldId="1448943386"/>
            <ac:spMk id="3" creationId="{3310CF7D-1D2C-48B7-B1F0-61FB79BCA5D4}"/>
          </ac:spMkLst>
        </pc:spChg>
        <pc:spChg chg="mod">
          <ac:chgData name="Kleber Andrioli" userId="f79045cb-c771-4a96-9c76-e5736c6c3b17" providerId="ADAL" clId="{DDC06F10-D1B9-4448-A84C-60D6C59198E6}" dt="2022-03-07T08:09:02.238" v="22925" actId="20577"/>
          <ac:spMkLst>
            <pc:docMk/>
            <pc:sldMk cId="2342452520" sldId="1448943386"/>
            <ac:spMk id="4" creationId="{E650DDDD-792E-45A2-8504-00659FA2E640}"/>
          </ac:spMkLst>
        </pc:spChg>
        <pc:spChg chg="del">
          <ac:chgData name="Kleber Andrioli" userId="f79045cb-c771-4a96-9c76-e5736c6c3b17" providerId="ADAL" clId="{DDC06F10-D1B9-4448-A84C-60D6C59198E6}" dt="2022-03-04T19:10:32.847" v="12956" actId="478"/>
          <ac:spMkLst>
            <pc:docMk/>
            <pc:sldMk cId="2342452520" sldId="1448943386"/>
            <ac:spMk id="5" creationId="{92F58B98-4BAA-4F7B-81A9-40182E54FF7B}"/>
          </ac:spMkLst>
        </pc:spChg>
        <pc:spChg chg="mod">
          <ac:chgData name="Kleber Andrioli" userId="f79045cb-c771-4a96-9c76-e5736c6c3b17" providerId="ADAL" clId="{DDC06F10-D1B9-4448-A84C-60D6C59198E6}" dt="2022-03-03T18:18:58.598" v="4292" actId="6549"/>
          <ac:spMkLst>
            <pc:docMk/>
            <pc:sldMk cId="2342452520" sldId="1448943386"/>
            <ac:spMk id="6" creationId="{9E4C3F05-80AB-46BB-B1D6-886D81E1733A}"/>
          </ac:spMkLst>
        </pc:spChg>
        <pc:spChg chg="add">
          <ac:chgData name="Kleber Andrioli" userId="f79045cb-c771-4a96-9c76-e5736c6c3b17" providerId="ADAL" clId="{DDC06F10-D1B9-4448-A84C-60D6C59198E6}" dt="2022-03-04T19:10:33.450" v="12957"/>
          <ac:spMkLst>
            <pc:docMk/>
            <pc:sldMk cId="2342452520" sldId="1448943386"/>
            <ac:spMk id="8" creationId="{F4ABDDDB-008F-4115-85C7-D9020ED0DF54}"/>
          </ac:spMkLst>
        </pc:spChg>
        <pc:picChg chg="add del mod">
          <ac:chgData name="Kleber Andrioli" userId="f79045cb-c771-4a96-9c76-e5736c6c3b17" providerId="ADAL" clId="{DDC06F10-D1B9-4448-A84C-60D6C59198E6}" dt="2022-03-04T17:18:42.804" v="8740" actId="478"/>
          <ac:picMkLst>
            <pc:docMk/>
            <pc:sldMk cId="2342452520" sldId="1448943386"/>
            <ac:picMk id="7" creationId="{44846855-5534-4CD3-AC61-3F8FA98ADE0D}"/>
          </ac:picMkLst>
        </pc:picChg>
      </pc:sldChg>
      <pc:sldChg chg="addSp delSp modSp add mod modAnim">
        <pc:chgData name="Kleber Andrioli" userId="f79045cb-c771-4a96-9c76-e5736c6c3b17" providerId="ADAL" clId="{DDC06F10-D1B9-4448-A84C-60D6C59198E6}" dt="2022-03-10T16:44:23.804" v="34280" actId="167"/>
        <pc:sldMkLst>
          <pc:docMk/>
          <pc:sldMk cId="1645796382" sldId="1448943387"/>
        </pc:sldMkLst>
        <pc:graphicFrameChg chg="mod">
          <ac:chgData name="Kleber Andrioli" userId="f79045cb-c771-4a96-9c76-e5736c6c3b17" providerId="ADAL" clId="{DDC06F10-D1B9-4448-A84C-60D6C59198E6}" dt="2022-03-10T16:44:23.804" v="34280" actId="167"/>
          <ac:graphicFrameMkLst>
            <pc:docMk/>
            <pc:sldMk cId="1645796382" sldId="1448943387"/>
            <ac:graphicFrameMk id="7" creationId="{7723C3F5-33FB-4217-9C9F-20C3918D9065}"/>
          </ac:graphicFrameMkLst>
        </pc:graphicFrameChg>
        <pc:graphicFrameChg chg="add del mod">
          <ac:chgData name="Kleber Andrioli" userId="f79045cb-c771-4a96-9c76-e5736c6c3b17" providerId="ADAL" clId="{DDC06F10-D1B9-4448-A84C-60D6C59198E6}" dt="2022-03-03T18:59:24.983" v="5196"/>
          <ac:graphicFrameMkLst>
            <pc:docMk/>
            <pc:sldMk cId="1645796382" sldId="1448943387"/>
            <ac:graphicFrameMk id="8" creationId="{1FF97E07-8FCE-4337-A719-C026353D9419}"/>
          </ac:graphicFrameMkLst>
        </pc:graphicFrameChg>
        <pc:graphicFrameChg chg="add del">
          <ac:chgData name="Kleber Andrioli" userId="f79045cb-c771-4a96-9c76-e5736c6c3b17" providerId="ADAL" clId="{DDC06F10-D1B9-4448-A84C-60D6C59198E6}" dt="2022-03-03T19:01:06.656" v="5218"/>
          <ac:graphicFrameMkLst>
            <pc:docMk/>
            <pc:sldMk cId="1645796382" sldId="1448943387"/>
            <ac:graphicFrameMk id="10" creationId="{2E1AD994-2D5D-4646-B779-EE33092AA603}"/>
          </ac:graphicFrameMkLst>
        </pc:graphicFrameChg>
        <pc:graphicFrameChg chg="add mod">
          <ac:chgData name="Kleber Andrioli" userId="f79045cb-c771-4a96-9c76-e5736c6c3b17" providerId="ADAL" clId="{DDC06F10-D1B9-4448-A84C-60D6C59198E6}" dt="2022-03-10T16:44:02.022" v="34279" actId="167"/>
          <ac:graphicFrameMkLst>
            <pc:docMk/>
            <pc:sldMk cId="1645796382" sldId="1448943387"/>
            <ac:graphicFrameMk id="11" creationId="{5F8A90B1-EA99-4CC6-8A5C-9524F3AE6718}"/>
          </ac:graphicFrameMkLst>
        </pc:graphicFrameChg>
        <pc:graphicFrameChg chg="add mod">
          <ac:chgData name="Kleber Andrioli" userId="f79045cb-c771-4a96-9c76-e5736c6c3b17" providerId="ADAL" clId="{DDC06F10-D1B9-4448-A84C-60D6C59198E6}" dt="2022-03-10T16:43:37.258" v="34278" actId="167"/>
          <ac:graphicFrameMkLst>
            <pc:docMk/>
            <pc:sldMk cId="1645796382" sldId="1448943387"/>
            <ac:graphicFrameMk id="12" creationId="{11C75B4E-BD32-4E1D-8ACA-B5421E656CDC}"/>
          </ac:graphicFrameMkLst>
        </pc:graphicFrameChg>
        <pc:picChg chg="add del mod ord modCrop">
          <ac:chgData name="Kleber Andrioli" userId="f79045cb-c771-4a96-9c76-e5736c6c3b17" providerId="ADAL" clId="{DDC06F10-D1B9-4448-A84C-60D6C59198E6}" dt="2022-03-03T18:58:41.847" v="5189" actId="478"/>
          <ac:picMkLst>
            <pc:docMk/>
            <pc:sldMk cId="1645796382" sldId="1448943387"/>
            <ac:picMk id="4" creationId="{3DCCF76D-1488-4459-90BF-2A945D7F26AC}"/>
          </ac:picMkLst>
        </pc:picChg>
        <pc:picChg chg="add del mod">
          <ac:chgData name="Kleber Andrioli" userId="f79045cb-c771-4a96-9c76-e5736c6c3b17" providerId="ADAL" clId="{DDC06F10-D1B9-4448-A84C-60D6C59198E6}" dt="2022-03-03T18:57:12.767" v="5167"/>
          <ac:picMkLst>
            <pc:docMk/>
            <pc:sldMk cId="1645796382" sldId="1448943387"/>
            <ac:picMk id="6" creationId="{2664F0FA-1146-4E17-BFFA-80F0C2BB9633}"/>
          </ac:picMkLst>
        </pc:picChg>
        <pc:picChg chg="add mod modCrop">
          <ac:chgData name="Kleber Andrioli" userId="f79045cb-c771-4a96-9c76-e5736c6c3b17" providerId="ADAL" clId="{DDC06F10-D1B9-4448-A84C-60D6C59198E6}" dt="2022-03-03T18:59:49.488" v="5210" actId="1035"/>
          <ac:picMkLst>
            <pc:docMk/>
            <pc:sldMk cId="1645796382" sldId="1448943387"/>
            <ac:picMk id="9" creationId="{BEE00B16-5EDE-4A08-A511-2AE3E82252F7}"/>
          </ac:picMkLst>
        </pc:picChg>
      </pc:sldChg>
      <pc:sldChg chg="addSp modSp add mod modAnim">
        <pc:chgData name="Kleber Andrioli" userId="f79045cb-c771-4a96-9c76-e5736c6c3b17" providerId="ADAL" clId="{DDC06F10-D1B9-4448-A84C-60D6C59198E6}" dt="2022-03-10T16:57:12.294" v="34342"/>
        <pc:sldMkLst>
          <pc:docMk/>
          <pc:sldMk cId="1785921165" sldId="1448943388"/>
        </pc:sldMkLst>
        <pc:graphicFrameChg chg="mod">
          <ac:chgData name="Kleber Andrioli" userId="f79045cb-c771-4a96-9c76-e5736c6c3b17" providerId="ADAL" clId="{DDC06F10-D1B9-4448-A84C-60D6C59198E6}" dt="2022-03-10T16:56:41.864" v="34336" actId="167"/>
          <ac:graphicFrameMkLst>
            <pc:docMk/>
            <pc:sldMk cId="1785921165" sldId="1448943388"/>
            <ac:graphicFrameMk id="6" creationId="{E0FAFF56-224A-4109-A88C-5DCE9418D4FC}"/>
          </ac:graphicFrameMkLst>
        </pc:graphicFrameChg>
        <pc:graphicFrameChg chg="add mod">
          <ac:chgData name="Kleber Andrioli" userId="f79045cb-c771-4a96-9c76-e5736c6c3b17" providerId="ADAL" clId="{DDC06F10-D1B9-4448-A84C-60D6C59198E6}" dt="2022-03-10T16:56:33.764" v="34335" actId="167"/>
          <ac:graphicFrameMkLst>
            <pc:docMk/>
            <pc:sldMk cId="1785921165" sldId="1448943388"/>
            <ac:graphicFrameMk id="7" creationId="{05857423-7CC1-4C4C-A4F1-D719FFB7E272}"/>
          </ac:graphicFrameMkLst>
        </pc:graphicFrameChg>
        <pc:graphicFrameChg chg="add mod">
          <ac:chgData name="Kleber Andrioli" userId="f79045cb-c771-4a96-9c76-e5736c6c3b17" providerId="ADAL" clId="{DDC06F10-D1B9-4448-A84C-60D6C59198E6}" dt="2022-03-10T16:56:13.394" v="34333" actId="167"/>
          <ac:graphicFrameMkLst>
            <pc:docMk/>
            <pc:sldMk cId="1785921165" sldId="1448943388"/>
            <ac:graphicFrameMk id="9" creationId="{66C98967-956C-4656-97EE-01FFE18E75CC}"/>
          </ac:graphicFrameMkLst>
        </pc:graphicFrameChg>
        <pc:picChg chg="add">
          <ac:chgData name="Kleber Andrioli" userId="f79045cb-c771-4a96-9c76-e5736c6c3b17" providerId="ADAL" clId="{DDC06F10-D1B9-4448-A84C-60D6C59198E6}" dt="2022-03-03T20:23:09.781" v="5413"/>
          <ac:picMkLst>
            <pc:docMk/>
            <pc:sldMk cId="1785921165" sldId="1448943388"/>
            <ac:picMk id="8" creationId="{79F34B64-6D79-4AF8-9F76-C1881CDA2B2F}"/>
          </ac:picMkLst>
        </pc:picChg>
      </pc:sldChg>
      <pc:sldChg chg="addSp delSp modSp add ord">
        <pc:chgData name="Kleber Andrioli" userId="f79045cb-c771-4a96-9c76-e5736c6c3b17" providerId="ADAL" clId="{DDC06F10-D1B9-4448-A84C-60D6C59198E6}" dt="2022-03-09T13:18:45.510" v="33299"/>
        <pc:sldMkLst>
          <pc:docMk/>
          <pc:sldMk cId="2254531734" sldId="1448943389"/>
        </pc:sldMkLst>
        <pc:spChg chg="mod">
          <ac:chgData name="Kleber Andrioli" userId="f79045cb-c771-4a96-9c76-e5736c6c3b17" providerId="ADAL" clId="{DDC06F10-D1B9-4448-A84C-60D6C59198E6}" dt="2022-03-04T21:11:08.136" v="17271" actId="20577"/>
          <ac:spMkLst>
            <pc:docMk/>
            <pc:sldMk cId="2254531734" sldId="1448943389"/>
            <ac:spMk id="4" creationId="{E650DDDD-792E-45A2-8504-00659FA2E640}"/>
          </ac:spMkLst>
        </pc:spChg>
        <pc:spChg chg="del mod">
          <ac:chgData name="Kleber Andrioli" userId="f79045cb-c771-4a96-9c76-e5736c6c3b17" providerId="ADAL" clId="{DDC06F10-D1B9-4448-A84C-60D6C59198E6}" dt="2022-03-04T19:10:51.580" v="12964" actId="478"/>
          <ac:spMkLst>
            <pc:docMk/>
            <pc:sldMk cId="2254531734" sldId="1448943389"/>
            <ac:spMk id="5" creationId="{92F58B98-4BAA-4F7B-81A9-40182E54FF7B}"/>
          </ac:spMkLst>
        </pc:spChg>
        <pc:spChg chg="mod">
          <ac:chgData name="Kleber Andrioli" userId="f79045cb-c771-4a96-9c76-e5736c6c3b17" providerId="ADAL" clId="{DDC06F10-D1B9-4448-A84C-60D6C59198E6}" dt="2022-03-03T20:24:37.502" v="5462" actId="20577"/>
          <ac:spMkLst>
            <pc:docMk/>
            <pc:sldMk cId="2254531734" sldId="1448943389"/>
            <ac:spMk id="6" creationId="{9E4C3F05-80AB-46BB-B1D6-886D81E1733A}"/>
          </ac:spMkLst>
        </pc:spChg>
        <pc:spChg chg="add del">
          <ac:chgData name="Kleber Andrioli" userId="f79045cb-c771-4a96-9c76-e5736c6c3b17" providerId="ADAL" clId="{DDC06F10-D1B9-4448-A84C-60D6C59198E6}" dt="2022-03-04T19:10:46.757" v="12961"/>
          <ac:spMkLst>
            <pc:docMk/>
            <pc:sldMk cId="2254531734" sldId="1448943389"/>
            <ac:spMk id="7" creationId="{95BF73F2-A48D-40A1-961A-303E80EEE0BA}"/>
          </ac:spMkLst>
        </pc:spChg>
        <pc:spChg chg="add">
          <ac:chgData name="Kleber Andrioli" userId="f79045cb-c771-4a96-9c76-e5736c6c3b17" providerId="ADAL" clId="{DDC06F10-D1B9-4448-A84C-60D6C59198E6}" dt="2022-03-04T19:10:52.324" v="12965"/>
          <ac:spMkLst>
            <pc:docMk/>
            <pc:sldMk cId="2254531734" sldId="1448943389"/>
            <ac:spMk id="8" creationId="{7824128B-7E8F-450D-8E65-488D85B0B5B3}"/>
          </ac:spMkLst>
        </pc:spChg>
      </pc:sldChg>
      <pc:sldChg chg="addSp delSp modSp add ord">
        <pc:chgData name="Kleber Andrioli" userId="f79045cb-c771-4a96-9c76-e5736c6c3b17" providerId="ADAL" clId="{DDC06F10-D1B9-4448-A84C-60D6C59198E6}" dt="2022-03-09T13:18:45.510" v="33299"/>
        <pc:sldMkLst>
          <pc:docMk/>
          <pc:sldMk cId="2541126501" sldId="1448943390"/>
        </pc:sldMkLst>
        <pc:spChg chg="mod">
          <ac:chgData name="Kleber Andrioli" userId="f79045cb-c771-4a96-9c76-e5736c6c3b17" providerId="ADAL" clId="{DDC06F10-D1B9-4448-A84C-60D6C59198E6}" dt="2022-03-04T17:14:19.997" v="8587" actId="113"/>
          <ac:spMkLst>
            <pc:docMk/>
            <pc:sldMk cId="2541126501" sldId="1448943390"/>
            <ac:spMk id="4" creationId="{E650DDDD-792E-45A2-8504-00659FA2E640}"/>
          </ac:spMkLst>
        </pc:spChg>
        <pc:spChg chg="del">
          <ac:chgData name="Kleber Andrioli" userId="f79045cb-c771-4a96-9c76-e5736c6c3b17" providerId="ADAL" clId="{DDC06F10-D1B9-4448-A84C-60D6C59198E6}" dt="2022-03-04T19:11:00.229" v="12966" actId="478"/>
          <ac:spMkLst>
            <pc:docMk/>
            <pc:sldMk cId="2541126501" sldId="1448943390"/>
            <ac:spMk id="5" creationId="{92F58B98-4BAA-4F7B-81A9-40182E54FF7B}"/>
          </ac:spMkLst>
        </pc:spChg>
        <pc:spChg chg="mod">
          <ac:chgData name="Kleber Andrioli" userId="f79045cb-c771-4a96-9c76-e5736c6c3b17" providerId="ADAL" clId="{DDC06F10-D1B9-4448-A84C-60D6C59198E6}" dt="2022-03-04T16:59:28.412" v="8193" actId="1035"/>
          <ac:spMkLst>
            <pc:docMk/>
            <pc:sldMk cId="2541126501" sldId="1448943390"/>
            <ac:spMk id="6" creationId="{9E4C3F05-80AB-46BB-B1D6-886D81E1733A}"/>
          </ac:spMkLst>
        </pc:spChg>
        <pc:spChg chg="add">
          <ac:chgData name="Kleber Andrioli" userId="f79045cb-c771-4a96-9c76-e5736c6c3b17" providerId="ADAL" clId="{DDC06F10-D1B9-4448-A84C-60D6C59198E6}" dt="2022-03-04T19:11:00.883" v="12967"/>
          <ac:spMkLst>
            <pc:docMk/>
            <pc:sldMk cId="2541126501" sldId="1448943390"/>
            <ac:spMk id="7" creationId="{5FC82D87-18F1-46D5-9E2D-864DAB70BB3B}"/>
          </ac:spMkLst>
        </pc:spChg>
      </pc:sldChg>
      <pc:sldChg chg="addSp modSp add mod modAnim">
        <pc:chgData name="Kleber Andrioli" userId="f79045cb-c771-4a96-9c76-e5736c6c3b17" providerId="ADAL" clId="{DDC06F10-D1B9-4448-A84C-60D6C59198E6}" dt="2022-03-10T17:07:04.149" v="34382" actId="167"/>
        <pc:sldMkLst>
          <pc:docMk/>
          <pc:sldMk cId="505655200" sldId="1448943391"/>
        </pc:sldMkLst>
        <pc:graphicFrameChg chg="mod">
          <ac:chgData name="Kleber Andrioli" userId="f79045cb-c771-4a96-9c76-e5736c6c3b17" providerId="ADAL" clId="{DDC06F10-D1B9-4448-A84C-60D6C59198E6}" dt="2022-03-10T17:07:04.149" v="34382" actId="167"/>
          <ac:graphicFrameMkLst>
            <pc:docMk/>
            <pc:sldMk cId="505655200" sldId="1448943391"/>
            <ac:graphicFrameMk id="6" creationId="{E0FAFF56-224A-4109-A88C-5DCE9418D4FC}"/>
          </ac:graphicFrameMkLst>
        </pc:graphicFrameChg>
        <pc:graphicFrameChg chg="add mod">
          <ac:chgData name="Kleber Andrioli" userId="f79045cb-c771-4a96-9c76-e5736c6c3b17" providerId="ADAL" clId="{DDC06F10-D1B9-4448-A84C-60D6C59198E6}" dt="2022-03-10T17:06:54.146" v="34381" actId="167"/>
          <ac:graphicFrameMkLst>
            <pc:docMk/>
            <pc:sldMk cId="505655200" sldId="1448943391"/>
            <ac:graphicFrameMk id="8" creationId="{B9DDC9A6-27B2-44F7-9C2F-3E046B24DB93}"/>
          </ac:graphicFrameMkLst>
        </pc:graphicFrameChg>
        <pc:graphicFrameChg chg="add mod">
          <ac:chgData name="Kleber Andrioli" userId="f79045cb-c771-4a96-9c76-e5736c6c3b17" providerId="ADAL" clId="{DDC06F10-D1B9-4448-A84C-60D6C59198E6}" dt="2022-03-10T17:06:37.967" v="34380" actId="167"/>
          <ac:graphicFrameMkLst>
            <pc:docMk/>
            <pc:sldMk cId="505655200" sldId="1448943391"/>
            <ac:graphicFrameMk id="9" creationId="{3A4514F0-609A-4ADA-9A9F-52E522EA7941}"/>
          </ac:graphicFrameMkLst>
        </pc:graphicFrameChg>
        <pc:picChg chg="add">
          <ac:chgData name="Kleber Andrioli" userId="f79045cb-c771-4a96-9c76-e5736c6c3b17" providerId="ADAL" clId="{DDC06F10-D1B9-4448-A84C-60D6C59198E6}" dt="2022-03-03T20:34:09.795" v="5787"/>
          <ac:picMkLst>
            <pc:docMk/>
            <pc:sldMk cId="505655200" sldId="1448943391"/>
            <ac:picMk id="7" creationId="{7E2F5B63-F167-4B2D-A78C-D2ABF36F6E2F}"/>
          </ac:picMkLst>
        </pc:picChg>
      </pc:sldChg>
      <pc:sldChg chg="addSp delSp modSp add ord">
        <pc:chgData name="Kleber Andrioli" userId="f79045cb-c771-4a96-9c76-e5736c6c3b17" providerId="ADAL" clId="{DDC06F10-D1B9-4448-A84C-60D6C59198E6}" dt="2022-03-09T13:18:45.510" v="33299"/>
        <pc:sldMkLst>
          <pc:docMk/>
          <pc:sldMk cId="2210454944" sldId="1448943392"/>
        </pc:sldMkLst>
        <pc:spChg chg="mod">
          <ac:chgData name="Kleber Andrioli" userId="f79045cb-c771-4a96-9c76-e5736c6c3b17" providerId="ADAL" clId="{DDC06F10-D1B9-4448-A84C-60D6C59198E6}" dt="2022-03-04T17:15:35.823" v="8689" actId="20577"/>
          <ac:spMkLst>
            <pc:docMk/>
            <pc:sldMk cId="2210454944" sldId="1448943392"/>
            <ac:spMk id="4" creationId="{E650DDDD-792E-45A2-8504-00659FA2E640}"/>
          </ac:spMkLst>
        </pc:spChg>
        <pc:spChg chg="del">
          <ac:chgData name="Kleber Andrioli" userId="f79045cb-c771-4a96-9c76-e5736c6c3b17" providerId="ADAL" clId="{DDC06F10-D1B9-4448-A84C-60D6C59198E6}" dt="2022-03-04T19:11:07.076" v="12968" actId="478"/>
          <ac:spMkLst>
            <pc:docMk/>
            <pc:sldMk cId="2210454944" sldId="1448943392"/>
            <ac:spMk id="5" creationId="{92F58B98-4BAA-4F7B-81A9-40182E54FF7B}"/>
          </ac:spMkLst>
        </pc:spChg>
        <pc:spChg chg="mod">
          <ac:chgData name="Kleber Andrioli" userId="f79045cb-c771-4a96-9c76-e5736c6c3b17" providerId="ADAL" clId="{DDC06F10-D1B9-4448-A84C-60D6C59198E6}" dt="2022-03-03T21:05:01.122" v="6803" actId="20577"/>
          <ac:spMkLst>
            <pc:docMk/>
            <pc:sldMk cId="2210454944" sldId="1448943392"/>
            <ac:spMk id="6" creationId="{9E4C3F05-80AB-46BB-B1D6-886D81E1733A}"/>
          </ac:spMkLst>
        </pc:spChg>
        <pc:spChg chg="add">
          <ac:chgData name="Kleber Andrioli" userId="f79045cb-c771-4a96-9c76-e5736c6c3b17" providerId="ADAL" clId="{DDC06F10-D1B9-4448-A84C-60D6C59198E6}" dt="2022-03-04T19:11:07.738" v="12969"/>
          <ac:spMkLst>
            <pc:docMk/>
            <pc:sldMk cId="2210454944" sldId="1448943392"/>
            <ac:spMk id="7" creationId="{B598369B-7AD8-4078-BEA2-77D0CC2D139F}"/>
          </ac:spMkLst>
        </pc:spChg>
      </pc:sldChg>
      <pc:sldChg chg="addSp modSp add mod modAnim">
        <pc:chgData name="Kleber Andrioli" userId="f79045cb-c771-4a96-9c76-e5736c6c3b17" providerId="ADAL" clId="{DDC06F10-D1B9-4448-A84C-60D6C59198E6}" dt="2022-03-10T17:13:58.697" v="34419" actId="167"/>
        <pc:sldMkLst>
          <pc:docMk/>
          <pc:sldMk cId="573742088" sldId="1448943393"/>
        </pc:sldMkLst>
        <pc:spChg chg="add">
          <ac:chgData name="Kleber Andrioli" userId="f79045cb-c771-4a96-9c76-e5736c6c3b17" providerId="ADAL" clId="{DDC06F10-D1B9-4448-A84C-60D6C59198E6}" dt="2022-03-03T21:06:46.148" v="6824"/>
          <ac:spMkLst>
            <pc:docMk/>
            <pc:sldMk cId="573742088" sldId="1448943393"/>
            <ac:spMk id="6" creationId="{127B7EEA-4BAF-4476-9A50-715EE745C253}"/>
          </ac:spMkLst>
        </pc:spChg>
        <pc:graphicFrameChg chg="add mod">
          <ac:chgData name="Kleber Andrioli" userId="f79045cb-c771-4a96-9c76-e5736c6c3b17" providerId="ADAL" clId="{DDC06F10-D1B9-4448-A84C-60D6C59198E6}" dt="2022-03-10T17:13:47.140" v="34418" actId="167"/>
          <ac:graphicFrameMkLst>
            <pc:docMk/>
            <pc:sldMk cId="573742088" sldId="1448943393"/>
            <ac:graphicFrameMk id="7" creationId="{772C1730-5FB6-4F2A-87F1-5426BA44DED7}"/>
          </ac:graphicFrameMkLst>
        </pc:graphicFrameChg>
        <pc:graphicFrameChg chg="mod">
          <ac:chgData name="Kleber Andrioli" userId="f79045cb-c771-4a96-9c76-e5736c6c3b17" providerId="ADAL" clId="{DDC06F10-D1B9-4448-A84C-60D6C59198E6}" dt="2022-03-10T17:13:58.697" v="34419" actId="167"/>
          <ac:graphicFrameMkLst>
            <pc:docMk/>
            <pc:sldMk cId="573742088" sldId="1448943393"/>
            <ac:graphicFrameMk id="8" creationId="{0883A2CE-1398-420A-B208-1793A8FCAD5D}"/>
          </ac:graphicFrameMkLst>
        </pc:graphicFrameChg>
        <pc:graphicFrameChg chg="add mod">
          <ac:chgData name="Kleber Andrioli" userId="f79045cb-c771-4a96-9c76-e5736c6c3b17" providerId="ADAL" clId="{DDC06F10-D1B9-4448-A84C-60D6C59198E6}" dt="2022-03-10T17:12:14.706" v="34412" actId="167"/>
          <ac:graphicFrameMkLst>
            <pc:docMk/>
            <pc:sldMk cId="573742088" sldId="1448943393"/>
            <ac:graphicFrameMk id="9" creationId="{0B022ECA-DE0E-4142-A695-F90E481B8AF6}"/>
          </ac:graphicFrameMkLst>
        </pc:graphicFrameChg>
        <pc:picChg chg="add">
          <ac:chgData name="Kleber Andrioli" userId="f79045cb-c771-4a96-9c76-e5736c6c3b17" providerId="ADAL" clId="{DDC06F10-D1B9-4448-A84C-60D6C59198E6}" dt="2022-03-03T21:05:40.544" v="6818"/>
          <ac:picMkLst>
            <pc:docMk/>
            <pc:sldMk cId="573742088" sldId="1448943393"/>
            <ac:picMk id="5" creationId="{833C1466-EBFA-4737-8A7E-FBDCDCA05214}"/>
          </ac:picMkLst>
        </pc:picChg>
      </pc:sldChg>
      <pc:sldChg chg="addSp delSp modSp add ord">
        <pc:chgData name="Kleber Andrioli" userId="f79045cb-c771-4a96-9c76-e5736c6c3b17" providerId="ADAL" clId="{DDC06F10-D1B9-4448-A84C-60D6C59198E6}" dt="2022-03-09T13:18:45.510" v="33299"/>
        <pc:sldMkLst>
          <pc:docMk/>
          <pc:sldMk cId="397454183" sldId="1448943394"/>
        </pc:sldMkLst>
        <pc:spChg chg="mod">
          <ac:chgData name="Kleber Andrioli" userId="f79045cb-c771-4a96-9c76-e5736c6c3b17" providerId="ADAL" clId="{DDC06F10-D1B9-4448-A84C-60D6C59198E6}" dt="2022-03-04T19:00:10.598" v="12735" actId="255"/>
          <ac:spMkLst>
            <pc:docMk/>
            <pc:sldMk cId="397454183" sldId="1448943394"/>
            <ac:spMk id="3" creationId="{3310CF7D-1D2C-48B7-B1F0-61FB79BCA5D4}"/>
          </ac:spMkLst>
        </pc:spChg>
        <pc:spChg chg="mod">
          <ac:chgData name="Kleber Andrioli" userId="f79045cb-c771-4a96-9c76-e5736c6c3b17" providerId="ADAL" clId="{DDC06F10-D1B9-4448-A84C-60D6C59198E6}" dt="2022-03-04T18:38:21.154" v="11908" actId="113"/>
          <ac:spMkLst>
            <pc:docMk/>
            <pc:sldMk cId="397454183" sldId="1448943394"/>
            <ac:spMk id="4" creationId="{E650DDDD-792E-45A2-8504-00659FA2E640}"/>
          </ac:spMkLst>
        </pc:spChg>
        <pc:spChg chg="del">
          <ac:chgData name="Kleber Andrioli" userId="f79045cb-c771-4a96-9c76-e5736c6c3b17" providerId="ADAL" clId="{DDC06F10-D1B9-4448-A84C-60D6C59198E6}" dt="2022-03-04T19:11:39.557" v="12972" actId="478"/>
          <ac:spMkLst>
            <pc:docMk/>
            <pc:sldMk cId="397454183" sldId="1448943394"/>
            <ac:spMk id="5" creationId="{92F58B98-4BAA-4F7B-81A9-40182E54FF7B}"/>
          </ac:spMkLst>
        </pc:spChg>
        <pc:spChg chg="add">
          <ac:chgData name="Kleber Andrioli" userId="f79045cb-c771-4a96-9c76-e5736c6c3b17" providerId="ADAL" clId="{DDC06F10-D1B9-4448-A84C-60D6C59198E6}" dt="2022-03-04T19:11:53.747" v="12973"/>
          <ac:spMkLst>
            <pc:docMk/>
            <pc:sldMk cId="397454183" sldId="1448943394"/>
            <ac:spMk id="6" creationId="{A15EC064-E933-4D6C-AB68-662DDD39171D}"/>
          </ac:spMkLst>
        </pc:spChg>
        <pc:spChg chg="add del">
          <ac:chgData name="Kleber Andrioli" userId="f79045cb-c771-4a96-9c76-e5736c6c3b17" providerId="ADAL" clId="{DDC06F10-D1B9-4448-A84C-60D6C59198E6}" dt="2022-03-04T19:13:22.734" v="13112"/>
          <ac:spMkLst>
            <pc:docMk/>
            <pc:sldMk cId="397454183" sldId="1448943394"/>
            <ac:spMk id="7" creationId="{925DB2D5-A83B-4823-A3A0-6BFC975D2DF4}"/>
          </ac:spMkLst>
        </pc:spChg>
      </pc:sldChg>
      <pc:sldChg chg="addSp delSp modSp add mod modAnim">
        <pc:chgData name="Kleber Andrioli" userId="f79045cb-c771-4a96-9c76-e5736c6c3b17" providerId="ADAL" clId="{DDC06F10-D1B9-4448-A84C-60D6C59198E6}" dt="2022-03-10T17:37:17.192" v="34450" actId="167"/>
        <pc:sldMkLst>
          <pc:docMk/>
          <pc:sldMk cId="3399080154" sldId="1448943395"/>
        </pc:sldMkLst>
        <pc:spChg chg="add del">
          <ac:chgData name="Kleber Andrioli" userId="f79045cb-c771-4a96-9c76-e5736c6c3b17" providerId="ADAL" clId="{DDC06F10-D1B9-4448-A84C-60D6C59198E6}" dt="2022-03-04T19:13:21.611" v="13111"/>
          <ac:spMkLst>
            <pc:docMk/>
            <pc:sldMk cId="3399080154" sldId="1448943395"/>
            <ac:spMk id="10" creationId="{DD8420D8-FFA6-48D1-A28B-16B2BBCB0836}"/>
          </ac:spMkLst>
        </pc:spChg>
        <pc:graphicFrameChg chg="mod">
          <ac:chgData name="Kleber Andrioli" userId="f79045cb-c771-4a96-9c76-e5736c6c3b17" providerId="ADAL" clId="{DDC06F10-D1B9-4448-A84C-60D6C59198E6}" dt="2022-03-10T17:37:17.192" v="34450" actId="167"/>
          <ac:graphicFrameMkLst>
            <pc:docMk/>
            <pc:sldMk cId="3399080154" sldId="1448943395"/>
            <ac:graphicFrameMk id="7" creationId="{E688F588-F86D-42C6-A544-4075DEED5265}"/>
          </ac:graphicFrameMkLst>
        </pc:graphicFrameChg>
        <pc:graphicFrameChg chg="add mod">
          <ac:chgData name="Kleber Andrioli" userId="f79045cb-c771-4a96-9c76-e5736c6c3b17" providerId="ADAL" clId="{DDC06F10-D1B9-4448-A84C-60D6C59198E6}" dt="2022-03-10T17:37:11.056" v="34449" actId="167"/>
          <ac:graphicFrameMkLst>
            <pc:docMk/>
            <pc:sldMk cId="3399080154" sldId="1448943395"/>
            <ac:graphicFrameMk id="8" creationId="{1D879007-6BD3-4FAB-BDB4-8253BC9C9E76}"/>
          </ac:graphicFrameMkLst>
        </pc:graphicFrameChg>
        <pc:graphicFrameChg chg="add mod">
          <ac:chgData name="Kleber Andrioli" userId="f79045cb-c771-4a96-9c76-e5736c6c3b17" providerId="ADAL" clId="{DDC06F10-D1B9-4448-A84C-60D6C59198E6}" dt="2022-03-10T17:35:15.127" v="34446" actId="167"/>
          <ac:graphicFrameMkLst>
            <pc:docMk/>
            <pc:sldMk cId="3399080154" sldId="1448943395"/>
            <ac:graphicFrameMk id="9" creationId="{F33047D2-2C4D-4265-A57C-5B7FC877B3FE}"/>
          </ac:graphicFrameMkLst>
        </pc:graphicFrameChg>
        <pc:picChg chg="add del mod ord modCrop">
          <ac:chgData name="Kleber Andrioli" userId="f79045cb-c771-4a96-9c76-e5736c6c3b17" providerId="ADAL" clId="{DDC06F10-D1B9-4448-A84C-60D6C59198E6}" dt="2022-03-04T18:03:48.973" v="10457" actId="478"/>
          <ac:picMkLst>
            <pc:docMk/>
            <pc:sldMk cId="3399080154" sldId="1448943395"/>
            <ac:picMk id="4" creationId="{8E9B90B7-9CDD-4EBF-9FE6-C0875A3A46D8}"/>
          </ac:picMkLst>
        </pc:picChg>
        <pc:picChg chg="add mod ord modCrop">
          <ac:chgData name="Kleber Andrioli" userId="f79045cb-c771-4a96-9c76-e5736c6c3b17" providerId="ADAL" clId="{DDC06F10-D1B9-4448-A84C-60D6C59198E6}" dt="2022-03-04T18:04:11.947" v="10468" actId="167"/>
          <ac:picMkLst>
            <pc:docMk/>
            <pc:sldMk cId="3399080154" sldId="1448943395"/>
            <ac:picMk id="6" creationId="{4D52C6C7-7731-4C98-8AB6-043BBEB66A2F}"/>
          </ac:picMkLst>
        </pc:picChg>
      </pc:sldChg>
      <pc:sldChg chg="addSp delSp modSp add ord">
        <pc:chgData name="Kleber Andrioli" userId="f79045cb-c771-4a96-9c76-e5736c6c3b17" providerId="ADAL" clId="{DDC06F10-D1B9-4448-A84C-60D6C59198E6}" dt="2022-03-09T13:18:45.510" v="33299"/>
        <pc:sldMkLst>
          <pc:docMk/>
          <pc:sldMk cId="2023832069" sldId="1448943396"/>
        </pc:sldMkLst>
        <pc:spChg chg="mod">
          <ac:chgData name="Kleber Andrioli" userId="f79045cb-c771-4a96-9c76-e5736c6c3b17" providerId="ADAL" clId="{DDC06F10-D1B9-4448-A84C-60D6C59198E6}" dt="2022-03-04T19:00:45.350" v="12737" actId="20577"/>
          <ac:spMkLst>
            <pc:docMk/>
            <pc:sldMk cId="2023832069" sldId="1448943396"/>
            <ac:spMk id="3" creationId="{3310CF7D-1D2C-48B7-B1F0-61FB79BCA5D4}"/>
          </ac:spMkLst>
        </pc:spChg>
        <pc:spChg chg="del mod">
          <ac:chgData name="Kleber Andrioli" userId="f79045cb-c771-4a96-9c76-e5736c6c3b17" providerId="ADAL" clId="{DDC06F10-D1B9-4448-A84C-60D6C59198E6}" dt="2022-03-04T19:22:56.414" v="13801" actId="478"/>
          <ac:spMkLst>
            <pc:docMk/>
            <pc:sldMk cId="2023832069" sldId="1448943396"/>
            <ac:spMk id="4" creationId="{E650DDDD-792E-45A2-8504-00659FA2E640}"/>
          </ac:spMkLst>
        </pc:spChg>
        <pc:spChg chg="del">
          <ac:chgData name="Kleber Andrioli" userId="f79045cb-c771-4a96-9c76-e5736c6c3b17" providerId="ADAL" clId="{DDC06F10-D1B9-4448-A84C-60D6C59198E6}" dt="2022-03-04T19:12:19.300" v="12975" actId="478"/>
          <ac:spMkLst>
            <pc:docMk/>
            <pc:sldMk cId="2023832069" sldId="1448943396"/>
            <ac:spMk id="5" creationId="{92F58B98-4BAA-4F7B-81A9-40182E54FF7B}"/>
          </ac:spMkLst>
        </pc:spChg>
        <pc:spChg chg="add mod">
          <ac:chgData name="Kleber Andrioli" userId="f79045cb-c771-4a96-9c76-e5736c6c3b17" providerId="ADAL" clId="{DDC06F10-D1B9-4448-A84C-60D6C59198E6}" dt="2022-03-04T19:12:54.839" v="13104" actId="20577"/>
          <ac:spMkLst>
            <pc:docMk/>
            <pc:sldMk cId="2023832069" sldId="1448943396"/>
            <ac:spMk id="6" creationId="{EDE985E3-18FF-4B51-A69D-F5149E826E8A}"/>
          </ac:spMkLst>
        </pc:spChg>
        <pc:spChg chg="add mod">
          <ac:chgData name="Kleber Andrioli" userId="f79045cb-c771-4a96-9c76-e5736c6c3b17" providerId="ADAL" clId="{DDC06F10-D1B9-4448-A84C-60D6C59198E6}" dt="2022-03-06T13:52:19.032" v="22472" actId="20577"/>
          <ac:spMkLst>
            <pc:docMk/>
            <pc:sldMk cId="2023832069" sldId="1448943396"/>
            <ac:spMk id="7" creationId="{5641C91C-8C86-4063-80F1-C4041D170B50}"/>
          </ac:spMkLst>
        </pc:spChg>
      </pc:sldChg>
      <pc:sldChg chg="addSp delSp modSp add del mod modAnim">
        <pc:chgData name="Kleber Andrioli" userId="f79045cb-c771-4a96-9c76-e5736c6c3b17" providerId="ADAL" clId="{DDC06F10-D1B9-4448-A84C-60D6C59198E6}" dt="2022-03-04T18:41:35.603" v="11980" actId="2696"/>
        <pc:sldMkLst>
          <pc:docMk/>
          <pc:sldMk cId="342570119" sldId="1448943397"/>
        </pc:sldMkLst>
        <pc:graphicFrameChg chg="add del mod">
          <ac:chgData name="Kleber Andrioli" userId="f79045cb-c771-4a96-9c76-e5736c6c3b17" providerId="ADAL" clId="{DDC06F10-D1B9-4448-A84C-60D6C59198E6}" dt="2022-03-04T18:39:46.370" v="11948"/>
          <ac:graphicFrameMkLst>
            <pc:docMk/>
            <pc:sldMk cId="342570119" sldId="1448943397"/>
            <ac:graphicFrameMk id="7" creationId="{BD1E64BB-0070-4392-A836-A734AB359A12}"/>
          </ac:graphicFrameMkLst>
        </pc:graphicFrameChg>
        <pc:graphicFrameChg chg="del mod">
          <ac:chgData name="Kleber Andrioli" userId="f79045cb-c771-4a96-9c76-e5736c6c3b17" providerId="ADAL" clId="{DDC06F10-D1B9-4448-A84C-60D6C59198E6}" dt="2022-03-04T18:40:54.207" v="11953"/>
          <ac:graphicFrameMkLst>
            <pc:docMk/>
            <pc:sldMk cId="342570119" sldId="1448943397"/>
            <ac:graphicFrameMk id="10" creationId="{5BD62BBB-F60D-4AA7-B4F0-D8C67F1CE915}"/>
          </ac:graphicFrameMkLst>
        </pc:graphicFrameChg>
        <pc:picChg chg="add del mod ord modCrop">
          <ac:chgData name="Kleber Andrioli" userId="f79045cb-c771-4a96-9c76-e5736c6c3b17" providerId="ADAL" clId="{DDC06F10-D1B9-4448-A84C-60D6C59198E6}" dt="2022-03-04T18:40:56.371" v="11954" actId="478"/>
          <ac:picMkLst>
            <pc:docMk/>
            <pc:sldMk cId="342570119" sldId="1448943397"/>
            <ac:picMk id="3" creationId="{E88516B1-FD48-4C26-A0C7-0744331FF7EC}"/>
          </ac:picMkLst>
        </pc:picChg>
      </pc:sldChg>
      <pc:sldChg chg="addSp delSp modSp add mod modAnim">
        <pc:chgData name="Kleber Andrioli" userId="f79045cb-c771-4a96-9c76-e5736c6c3b17" providerId="ADAL" clId="{DDC06F10-D1B9-4448-A84C-60D6C59198E6}" dt="2022-03-10T17:44:42.942" v="34481" actId="167"/>
        <pc:sldMkLst>
          <pc:docMk/>
          <pc:sldMk cId="3966565916" sldId="1448943398"/>
        </pc:sldMkLst>
        <pc:spChg chg="mod">
          <ac:chgData name="Kleber Andrioli" userId="f79045cb-c771-4a96-9c76-e5736c6c3b17" providerId="ADAL" clId="{DDC06F10-D1B9-4448-A84C-60D6C59198E6}" dt="2022-03-04T19:00:27.815" v="12736"/>
          <ac:spMkLst>
            <pc:docMk/>
            <pc:sldMk cId="3966565916" sldId="1448943398"/>
            <ac:spMk id="6" creationId="{AEAAADB8-521E-448C-A65B-A643BD737D1E}"/>
          </ac:spMkLst>
        </pc:spChg>
        <pc:spChg chg="add del">
          <ac:chgData name="Kleber Andrioli" userId="f79045cb-c771-4a96-9c76-e5736c6c3b17" providerId="ADAL" clId="{DDC06F10-D1B9-4448-A84C-60D6C59198E6}" dt="2022-03-04T19:13:06.651" v="13107"/>
          <ac:spMkLst>
            <pc:docMk/>
            <pc:sldMk cId="3966565916" sldId="1448943398"/>
            <ac:spMk id="12" creationId="{91658576-6A9A-4793-9176-FF86D9371CAD}"/>
          </ac:spMkLst>
        </pc:spChg>
        <pc:spChg chg="add del">
          <ac:chgData name="Kleber Andrioli" userId="f79045cb-c771-4a96-9c76-e5736c6c3b17" providerId="ADAL" clId="{DDC06F10-D1B9-4448-A84C-60D6C59198E6}" dt="2022-03-04T19:13:23.858" v="13113"/>
          <ac:spMkLst>
            <pc:docMk/>
            <pc:sldMk cId="3966565916" sldId="1448943398"/>
            <ac:spMk id="13" creationId="{B66EDCA2-4AFD-4C7B-AE25-BCCF161A7665}"/>
          </ac:spMkLst>
        </pc:spChg>
        <pc:graphicFrameChg chg="add mod">
          <ac:chgData name="Kleber Andrioli" userId="f79045cb-c771-4a96-9c76-e5736c6c3b17" providerId="ADAL" clId="{DDC06F10-D1B9-4448-A84C-60D6C59198E6}" dt="2022-03-10T17:43:16.588" v="34468" actId="167"/>
          <ac:graphicFrameMkLst>
            <pc:docMk/>
            <pc:sldMk cId="3966565916" sldId="1448943398"/>
            <ac:graphicFrameMk id="7" creationId="{8EC6F188-1A12-4F53-8D45-0CFCC8382B3D}"/>
          </ac:graphicFrameMkLst>
        </pc:graphicFrameChg>
        <pc:graphicFrameChg chg="add mod">
          <ac:chgData name="Kleber Andrioli" userId="f79045cb-c771-4a96-9c76-e5736c6c3b17" providerId="ADAL" clId="{DDC06F10-D1B9-4448-A84C-60D6C59198E6}" dt="2022-03-10T17:42:54.033" v="34465" actId="167"/>
          <ac:graphicFrameMkLst>
            <pc:docMk/>
            <pc:sldMk cId="3966565916" sldId="1448943398"/>
            <ac:graphicFrameMk id="8" creationId="{98085602-77CA-48D5-BF6E-701B02DD5592}"/>
          </ac:graphicFrameMkLst>
        </pc:graphicFrameChg>
        <pc:graphicFrameChg chg="add mod">
          <ac:chgData name="Kleber Andrioli" userId="f79045cb-c771-4a96-9c76-e5736c6c3b17" providerId="ADAL" clId="{DDC06F10-D1B9-4448-A84C-60D6C59198E6}" dt="2022-03-10T17:42:10.946" v="34462" actId="167"/>
          <ac:graphicFrameMkLst>
            <pc:docMk/>
            <pc:sldMk cId="3966565916" sldId="1448943398"/>
            <ac:graphicFrameMk id="9" creationId="{818D04FC-DD9C-4562-B04F-B978E6E52595}"/>
          </ac:graphicFrameMkLst>
        </pc:graphicFrameChg>
        <pc:graphicFrameChg chg="mod">
          <ac:chgData name="Kleber Andrioli" userId="f79045cb-c771-4a96-9c76-e5736c6c3b17" providerId="ADAL" clId="{DDC06F10-D1B9-4448-A84C-60D6C59198E6}" dt="2022-03-10T17:43:26.292" v="34469" actId="167"/>
          <ac:graphicFrameMkLst>
            <pc:docMk/>
            <pc:sldMk cId="3966565916" sldId="1448943398"/>
            <ac:graphicFrameMk id="10" creationId="{5BD62BBB-F60D-4AA7-B4F0-D8C67F1CE915}"/>
          </ac:graphicFrameMkLst>
        </pc:graphicFrameChg>
        <pc:picChg chg="add mod ord modCrop">
          <ac:chgData name="Kleber Andrioli" userId="f79045cb-c771-4a96-9c76-e5736c6c3b17" providerId="ADAL" clId="{DDC06F10-D1B9-4448-A84C-60D6C59198E6}" dt="2022-03-10T17:44:42.942" v="34481" actId="167"/>
          <ac:picMkLst>
            <pc:docMk/>
            <pc:sldMk cId="3966565916" sldId="1448943398"/>
            <ac:picMk id="3" creationId="{611B4D1C-3CCC-40FE-972F-356605D4B172}"/>
          </ac:picMkLst>
        </pc:picChg>
        <pc:picChg chg="del">
          <ac:chgData name="Kleber Andrioli" userId="f79045cb-c771-4a96-9c76-e5736c6c3b17" providerId="ADAL" clId="{DDC06F10-D1B9-4448-A84C-60D6C59198E6}" dt="2022-03-04T19:04:39.181" v="12896" actId="478"/>
          <ac:picMkLst>
            <pc:docMk/>
            <pc:sldMk cId="3966565916" sldId="1448943398"/>
            <ac:picMk id="3" creationId="{E88516B1-FD48-4C26-A0C7-0744331FF7EC}"/>
          </ac:picMkLst>
        </pc:picChg>
        <pc:picChg chg="add del mod modCrop">
          <ac:chgData name="Kleber Andrioli" userId="f79045cb-c771-4a96-9c76-e5736c6c3b17" providerId="ADAL" clId="{DDC06F10-D1B9-4448-A84C-60D6C59198E6}" dt="2022-03-04T19:03:30.649" v="12844" actId="478"/>
          <ac:picMkLst>
            <pc:docMk/>
            <pc:sldMk cId="3966565916" sldId="1448943398"/>
            <ac:picMk id="4" creationId="{2A7B5D02-3E3A-45F3-BF8A-A42523827313}"/>
          </ac:picMkLst>
        </pc:picChg>
        <pc:picChg chg="add del mod modCrop">
          <ac:chgData name="Kleber Andrioli" userId="f79045cb-c771-4a96-9c76-e5736c6c3b17" providerId="ADAL" clId="{DDC06F10-D1B9-4448-A84C-60D6C59198E6}" dt="2022-03-10T17:44:13.045" v="34471" actId="478"/>
          <ac:picMkLst>
            <pc:docMk/>
            <pc:sldMk cId="3966565916" sldId="1448943398"/>
            <ac:picMk id="11" creationId="{8C6EB5CC-3731-4234-AAAB-576BF0196176}"/>
          </ac:picMkLst>
        </pc:picChg>
      </pc:sldChg>
      <pc:sldChg chg="addSp delSp modSp add del">
        <pc:chgData name="Kleber Andrioli" userId="f79045cb-c771-4a96-9c76-e5736c6c3b17" providerId="ADAL" clId="{DDC06F10-D1B9-4448-A84C-60D6C59198E6}" dt="2022-03-04T20:02:51.789" v="15046" actId="2696"/>
        <pc:sldMkLst>
          <pc:docMk/>
          <pc:sldMk cId="507388961" sldId="1448943399"/>
        </pc:sldMkLst>
        <pc:spChg chg="mod">
          <ac:chgData name="Kleber Andrioli" userId="f79045cb-c771-4a96-9c76-e5736c6c3b17" providerId="ADAL" clId="{DDC06F10-D1B9-4448-A84C-60D6C59198E6}" dt="2022-03-04T19:06:13.741" v="12952" actId="20577"/>
          <ac:spMkLst>
            <pc:docMk/>
            <pc:sldMk cId="507388961" sldId="1448943399"/>
            <ac:spMk id="7" creationId="{46495DD6-B6A8-4BF5-A906-A54AA444BB4D}"/>
          </ac:spMkLst>
        </pc:spChg>
        <pc:spChg chg="add del">
          <ac:chgData name="Kleber Andrioli" userId="f79045cb-c771-4a96-9c76-e5736c6c3b17" providerId="ADAL" clId="{DDC06F10-D1B9-4448-A84C-60D6C59198E6}" dt="2022-03-04T19:12:13.804" v="12974" actId="478"/>
          <ac:spMkLst>
            <pc:docMk/>
            <pc:sldMk cId="507388961" sldId="1448943399"/>
            <ac:spMk id="8" creationId="{799B0F2A-EB15-4E8A-9651-147B576734B9}"/>
          </ac:spMkLst>
        </pc:spChg>
        <pc:spChg chg="add">
          <ac:chgData name="Kleber Andrioli" userId="f79045cb-c771-4a96-9c76-e5736c6c3b17" providerId="ADAL" clId="{DDC06F10-D1B9-4448-A84C-60D6C59198E6}" dt="2022-03-04T19:13:01.747" v="13105"/>
          <ac:spMkLst>
            <pc:docMk/>
            <pc:sldMk cId="507388961" sldId="1448943399"/>
            <ac:spMk id="9" creationId="{46CFA9D0-2A9A-483D-B15F-C503BDA24131}"/>
          </ac:spMkLst>
        </pc:spChg>
        <pc:graphicFrameChg chg="del mod">
          <ac:chgData name="Kleber Andrioli" userId="f79045cb-c771-4a96-9c76-e5736c6c3b17" providerId="ADAL" clId="{DDC06F10-D1B9-4448-A84C-60D6C59198E6}" dt="2022-03-04T19:48:47.965" v="14717"/>
          <ac:graphicFrameMkLst>
            <pc:docMk/>
            <pc:sldMk cId="507388961" sldId="1448943399"/>
            <ac:graphicFrameMk id="6" creationId="{ADF3A127-82AB-4742-AC04-00E5C73B84D4}"/>
          </ac:graphicFrameMkLst>
        </pc:graphicFrameChg>
        <pc:picChg chg="add del mod ord modCrop">
          <ac:chgData name="Kleber Andrioli" userId="f79045cb-c771-4a96-9c76-e5736c6c3b17" providerId="ADAL" clId="{DDC06F10-D1B9-4448-A84C-60D6C59198E6}" dt="2022-03-04T19:05:37.412" v="12923" actId="478"/>
          <ac:picMkLst>
            <pc:docMk/>
            <pc:sldMk cId="507388961" sldId="1448943399"/>
            <ac:picMk id="3" creationId="{17902939-F37E-4EEF-8D1A-8FDA8E97CD20}"/>
          </ac:picMkLst>
        </pc:picChg>
      </pc:sldChg>
      <pc:sldChg chg="addSp modSp add mod modAnim">
        <pc:chgData name="Kleber Andrioli" userId="f79045cb-c771-4a96-9c76-e5736c6c3b17" providerId="ADAL" clId="{DDC06F10-D1B9-4448-A84C-60D6C59198E6}" dt="2022-03-18T17:00:23.854" v="34875"/>
        <pc:sldMkLst>
          <pc:docMk/>
          <pc:sldMk cId="1578023919" sldId="1448943400"/>
        </pc:sldMkLst>
        <pc:graphicFrameChg chg="mod">
          <ac:chgData name="Kleber Andrioli" userId="f79045cb-c771-4a96-9c76-e5736c6c3b17" providerId="ADAL" clId="{DDC06F10-D1B9-4448-A84C-60D6C59198E6}" dt="2022-03-04T19:48:40.150" v="14716" actId="2085"/>
          <ac:graphicFrameMkLst>
            <pc:docMk/>
            <pc:sldMk cId="1578023919" sldId="1448943400"/>
            <ac:graphicFrameMk id="6" creationId="{ADF3A127-82AB-4742-AC04-00E5C73B84D4}"/>
          </ac:graphicFrameMkLst>
        </pc:graphicFrameChg>
        <pc:graphicFrameChg chg="add mod">
          <ac:chgData name="Kleber Andrioli" userId="f79045cb-c771-4a96-9c76-e5736c6c3b17" providerId="ADAL" clId="{DDC06F10-D1B9-4448-A84C-60D6C59198E6}" dt="2022-03-04T19:49:14.973" v="14751" actId="1038"/>
          <ac:graphicFrameMkLst>
            <pc:docMk/>
            <pc:sldMk cId="1578023919" sldId="1448943400"/>
            <ac:graphicFrameMk id="8" creationId="{27E94C06-517E-4D3A-9E0E-62CEC2BA457F}"/>
          </ac:graphicFrameMkLst>
        </pc:graphicFrameChg>
        <pc:picChg chg="add mod ord modCrop">
          <ac:chgData name="Kleber Andrioli" userId="f79045cb-c771-4a96-9c76-e5736c6c3b17" providerId="ADAL" clId="{DDC06F10-D1B9-4448-A84C-60D6C59198E6}" dt="2022-03-04T19:48:08.848" v="14710" actId="167"/>
          <ac:picMkLst>
            <pc:docMk/>
            <pc:sldMk cId="1578023919" sldId="1448943400"/>
            <ac:picMk id="3" creationId="{53C410CB-873A-439F-86B3-7B30507A2A02}"/>
          </ac:picMkLst>
        </pc:picChg>
      </pc:sldChg>
      <pc:sldChg chg="modSp add ord">
        <pc:chgData name="Kleber Andrioli" userId="f79045cb-c771-4a96-9c76-e5736c6c3b17" providerId="ADAL" clId="{DDC06F10-D1B9-4448-A84C-60D6C59198E6}" dt="2022-03-09T13:18:45.510" v="33299"/>
        <pc:sldMkLst>
          <pc:docMk/>
          <pc:sldMk cId="2378399820" sldId="1448943401"/>
        </pc:sldMkLst>
        <pc:spChg chg="mod">
          <ac:chgData name="Kleber Andrioli" userId="f79045cb-c771-4a96-9c76-e5736c6c3b17" providerId="ADAL" clId="{DDC06F10-D1B9-4448-A84C-60D6C59198E6}" dt="2022-03-04T20:06:13.030" v="15288" actId="20577"/>
          <ac:spMkLst>
            <pc:docMk/>
            <pc:sldMk cId="2378399820" sldId="1448943401"/>
            <ac:spMk id="3" creationId="{3310CF7D-1D2C-48B7-B1F0-61FB79BCA5D4}"/>
          </ac:spMkLst>
        </pc:spChg>
        <pc:spChg chg="mod">
          <ac:chgData name="Kleber Andrioli" userId="f79045cb-c771-4a96-9c76-e5736c6c3b17" providerId="ADAL" clId="{DDC06F10-D1B9-4448-A84C-60D6C59198E6}" dt="2022-03-04T20:06:39.336" v="15298" actId="20577"/>
          <ac:spMkLst>
            <pc:docMk/>
            <pc:sldMk cId="2378399820" sldId="1448943401"/>
            <ac:spMk id="6" creationId="{EDE985E3-18FF-4B51-A69D-F5149E826E8A}"/>
          </ac:spMkLst>
        </pc:spChg>
        <pc:spChg chg="mod">
          <ac:chgData name="Kleber Andrioli" userId="f79045cb-c771-4a96-9c76-e5736c6c3b17" providerId="ADAL" clId="{DDC06F10-D1B9-4448-A84C-60D6C59198E6}" dt="2022-03-04T20:40:06.315" v="16395" actId="20577"/>
          <ac:spMkLst>
            <pc:docMk/>
            <pc:sldMk cId="2378399820" sldId="1448943401"/>
            <ac:spMk id="7" creationId="{5641C91C-8C86-4063-80F1-C4041D170B50}"/>
          </ac:spMkLst>
        </pc:spChg>
      </pc:sldChg>
      <pc:sldChg chg="addSp delSp modSp add mod modAnim">
        <pc:chgData name="Kleber Andrioli" userId="f79045cb-c771-4a96-9c76-e5736c6c3b17" providerId="ADAL" clId="{DDC06F10-D1B9-4448-A84C-60D6C59198E6}" dt="2022-03-10T22:31:01.384" v="34683"/>
        <pc:sldMkLst>
          <pc:docMk/>
          <pc:sldMk cId="3692451550" sldId="1448943402"/>
        </pc:sldMkLst>
        <pc:spChg chg="mod">
          <ac:chgData name="Kleber Andrioli" userId="f79045cb-c771-4a96-9c76-e5736c6c3b17" providerId="ADAL" clId="{DDC06F10-D1B9-4448-A84C-60D6C59198E6}" dt="2022-03-04T21:35:29.417" v="18828"/>
          <ac:spMkLst>
            <pc:docMk/>
            <pc:sldMk cId="3692451550" sldId="1448943402"/>
            <ac:spMk id="7" creationId="{B6926EE8-6976-46D0-8B31-D27C271C2A64}"/>
          </ac:spMkLst>
        </pc:spChg>
        <pc:spChg chg="add">
          <ac:chgData name="Kleber Andrioli" userId="f79045cb-c771-4a96-9c76-e5736c6c3b17" providerId="ADAL" clId="{DDC06F10-D1B9-4448-A84C-60D6C59198E6}" dt="2022-03-04T21:35:34.302" v="18829"/>
          <ac:spMkLst>
            <pc:docMk/>
            <pc:sldMk cId="3692451550" sldId="1448943402"/>
            <ac:spMk id="8" creationId="{1DB5F95D-24E8-4A7D-B396-6F614DA251E4}"/>
          </ac:spMkLst>
        </pc:spChg>
        <pc:spChg chg="add mod">
          <ac:chgData name="Kleber Andrioli" userId="f79045cb-c771-4a96-9c76-e5736c6c3b17" providerId="ADAL" clId="{DDC06F10-D1B9-4448-A84C-60D6C59198E6}" dt="2022-03-10T22:29:55.597" v="34679" actId="14861"/>
          <ac:spMkLst>
            <pc:docMk/>
            <pc:sldMk cId="3692451550" sldId="1448943402"/>
            <ac:spMk id="15" creationId="{9A3512F5-EA74-4F5D-9515-3EBD0005AA8B}"/>
          </ac:spMkLst>
        </pc:spChg>
        <pc:spChg chg="add mod">
          <ac:chgData name="Kleber Andrioli" userId="f79045cb-c771-4a96-9c76-e5736c6c3b17" providerId="ADAL" clId="{DDC06F10-D1B9-4448-A84C-60D6C59198E6}" dt="2022-03-10T22:29:55.597" v="34679" actId="14861"/>
          <ac:spMkLst>
            <pc:docMk/>
            <pc:sldMk cId="3692451550" sldId="1448943402"/>
            <ac:spMk id="16" creationId="{6D428EAC-8FB0-4B19-9769-CFA1612F4D53}"/>
          </ac:spMkLst>
        </pc:spChg>
        <pc:graphicFrameChg chg="mod">
          <ac:chgData name="Kleber Andrioli" userId="f79045cb-c771-4a96-9c76-e5736c6c3b17" providerId="ADAL" clId="{DDC06F10-D1B9-4448-A84C-60D6C59198E6}" dt="2022-03-10T21:59:07.879" v="34511" actId="167"/>
          <ac:graphicFrameMkLst>
            <pc:docMk/>
            <pc:sldMk cId="3692451550" sldId="1448943402"/>
            <ac:graphicFrameMk id="6" creationId="{ADF3A127-82AB-4742-AC04-00E5C73B84D4}"/>
          </ac:graphicFrameMkLst>
        </pc:graphicFrameChg>
        <pc:graphicFrameChg chg="add del">
          <ac:chgData name="Kleber Andrioli" userId="f79045cb-c771-4a96-9c76-e5736c6c3b17" providerId="ADAL" clId="{DDC06F10-D1B9-4448-A84C-60D6C59198E6}" dt="2022-03-04T21:39:59.705" v="18835"/>
          <ac:graphicFrameMkLst>
            <pc:docMk/>
            <pc:sldMk cId="3692451550" sldId="1448943402"/>
            <ac:graphicFrameMk id="9" creationId="{FE298747-6E23-4652-B7EB-FCE7A0B704B1}"/>
          </ac:graphicFrameMkLst>
        </pc:graphicFrameChg>
        <pc:graphicFrameChg chg="add mod">
          <ac:chgData name="Kleber Andrioli" userId="f79045cb-c771-4a96-9c76-e5736c6c3b17" providerId="ADAL" clId="{DDC06F10-D1B9-4448-A84C-60D6C59198E6}" dt="2022-03-10T21:58:51.692" v="34510" actId="167"/>
          <ac:graphicFrameMkLst>
            <pc:docMk/>
            <pc:sldMk cId="3692451550" sldId="1448943402"/>
            <ac:graphicFrameMk id="10" creationId="{C552B16B-DBBD-431C-B1F1-299142FBA63D}"/>
          </ac:graphicFrameMkLst>
        </pc:graphicFrameChg>
        <pc:graphicFrameChg chg="add mod">
          <ac:chgData name="Kleber Andrioli" userId="f79045cb-c771-4a96-9c76-e5736c6c3b17" providerId="ADAL" clId="{DDC06F10-D1B9-4448-A84C-60D6C59198E6}" dt="2022-03-10T22:29:44.908" v="34676" actId="1076"/>
          <ac:graphicFrameMkLst>
            <pc:docMk/>
            <pc:sldMk cId="3692451550" sldId="1448943402"/>
            <ac:graphicFrameMk id="11" creationId="{AF54FABA-45D4-418E-9ECA-D3FF9A12FE2B}"/>
          </ac:graphicFrameMkLst>
        </pc:graphicFrameChg>
        <pc:cxnChg chg="add del mod">
          <ac:chgData name="Kleber Andrioli" userId="f79045cb-c771-4a96-9c76-e5736c6c3b17" providerId="ADAL" clId="{DDC06F10-D1B9-4448-A84C-60D6C59198E6}" dt="2022-03-10T22:28:51.983" v="34652" actId="478"/>
          <ac:cxnSpMkLst>
            <pc:docMk/>
            <pc:sldMk cId="3692451550" sldId="1448943402"/>
            <ac:cxnSpMk id="5" creationId="{FEDAF0AB-E1BB-4F2B-8982-084767263530}"/>
          </ac:cxnSpMkLst>
        </pc:cxnChg>
        <pc:cxnChg chg="add del mod">
          <ac:chgData name="Kleber Andrioli" userId="f79045cb-c771-4a96-9c76-e5736c6c3b17" providerId="ADAL" clId="{DDC06F10-D1B9-4448-A84C-60D6C59198E6}" dt="2022-03-10T22:28:53.324" v="34653" actId="478"/>
          <ac:cxnSpMkLst>
            <pc:docMk/>
            <pc:sldMk cId="3692451550" sldId="1448943402"/>
            <ac:cxnSpMk id="12" creationId="{5ED33C1B-72E8-4BD3-A24A-A429E903D4E0}"/>
          </ac:cxnSpMkLst>
        </pc:cxnChg>
      </pc:sldChg>
      <pc:sldChg chg="addSp delSp modSp add ord">
        <pc:chgData name="Kleber Andrioli" userId="f79045cb-c771-4a96-9c76-e5736c6c3b17" providerId="ADAL" clId="{DDC06F10-D1B9-4448-A84C-60D6C59198E6}" dt="2022-03-09T13:18:45.510" v="33299"/>
        <pc:sldMkLst>
          <pc:docMk/>
          <pc:sldMk cId="4036497289" sldId="1448943403"/>
        </pc:sldMkLst>
        <pc:spChg chg="del">
          <ac:chgData name="Kleber Andrioli" userId="f79045cb-c771-4a96-9c76-e5736c6c3b17" providerId="ADAL" clId="{DDC06F10-D1B9-4448-A84C-60D6C59198E6}" dt="2022-03-06T12:51:14.876" v="19664" actId="478"/>
          <ac:spMkLst>
            <pc:docMk/>
            <pc:sldMk cId="4036497289" sldId="1448943403"/>
            <ac:spMk id="3" creationId="{3310CF7D-1D2C-48B7-B1F0-61FB79BCA5D4}"/>
          </ac:spMkLst>
        </pc:spChg>
        <pc:spChg chg="del">
          <ac:chgData name="Kleber Andrioli" userId="f79045cb-c771-4a96-9c76-e5736c6c3b17" providerId="ADAL" clId="{DDC06F10-D1B9-4448-A84C-60D6C59198E6}" dt="2022-03-06T12:51:16.139" v="19665" actId="478"/>
          <ac:spMkLst>
            <pc:docMk/>
            <pc:sldMk cId="4036497289" sldId="1448943403"/>
            <ac:spMk id="5" creationId="{92F58B98-4BAA-4F7B-81A9-40182E54FF7B}"/>
          </ac:spMkLst>
        </pc:spChg>
        <pc:spChg chg="mod">
          <ac:chgData name="Kleber Andrioli" userId="f79045cb-c771-4a96-9c76-e5736c6c3b17" providerId="ADAL" clId="{DDC06F10-D1B9-4448-A84C-60D6C59198E6}" dt="2022-03-06T13:19:24.771" v="21586" actId="113"/>
          <ac:spMkLst>
            <pc:docMk/>
            <pc:sldMk cId="4036497289" sldId="1448943403"/>
            <ac:spMk id="6" creationId="{EADAF0B1-AD63-438D-A5FF-9F36CC97610D}"/>
          </ac:spMkLst>
        </pc:spChg>
        <pc:spChg chg="add">
          <ac:chgData name="Kleber Andrioli" userId="f79045cb-c771-4a96-9c76-e5736c6c3b17" providerId="ADAL" clId="{DDC06F10-D1B9-4448-A84C-60D6C59198E6}" dt="2022-03-06T12:51:22.170" v="19666"/>
          <ac:spMkLst>
            <pc:docMk/>
            <pc:sldMk cId="4036497289" sldId="1448943403"/>
            <ac:spMk id="7" creationId="{5E282B9A-D864-4FD7-8F9E-A951C17B475A}"/>
          </ac:spMkLst>
        </pc:spChg>
        <pc:spChg chg="add">
          <ac:chgData name="Kleber Andrioli" userId="f79045cb-c771-4a96-9c76-e5736c6c3b17" providerId="ADAL" clId="{DDC06F10-D1B9-4448-A84C-60D6C59198E6}" dt="2022-03-06T12:51:22.170" v="19666"/>
          <ac:spMkLst>
            <pc:docMk/>
            <pc:sldMk cId="4036497289" sldId="1448943403"/>
            <ac:spMk id="8" creationId="{0C15E682-9CDE-48A1-82E3-34164F8BD09E}"/>
          </ac:spMkLst>
        </pc:spChg>
      </pc:sldChg>
      <pc:sldChg chg="addSp modSp add modAnim">
        <pc:chgData name="Kleber Andrioli" userId="f79045cb-c771-4a96-9c76-e5736c6c3b17" providerId="ADAL" clId="{DDC06F10-D1B9-4448-A84C-60D6C59198E6}" dt="2022-03-07T08:29:58.397" v="23686" actId="1036"/>
        <pc:sldMkLst>
          <pc:docMk/>
          <pc:sldMk cId="2826793775" sldId="1448943404"/>
        </pc:sldMkLst>
        <pc:graphicFrameChg chg="mod">
          <ac:chgData name="Kleber Andrioli" userId="f79045cb-c771-4a96-9c76-e5736c6c3b17" providerId="ADAL" clId="{DDC06F10-D1B9-4448-A84C-60D6C59198E6}" dt="2022-03-07T08:28:12.029" v="23643" actId="20577"/>
          <ac:graphicFrameMkLst>
            <pc:docMk/>
            <pc:sldMk cId="2826793775" sldId="1448943404"/>
            <ac:graphicFrameMk id="6" creationId="{02BDBF9A-225A-43F9-B8B2-D0523EA4B329}"/>
          </ac:graphicFrameMkLst>
        </pc:graphicFrameChg>
        <pc:graphicFrameChg chg="add mod">
          <ac:chgData name="Kleber Andrioli" userId="f79045cb-c771-4a96-9c76-e5736c6c3b17" providerId="ADAL" clId="{DDC06F10-D1B9-4448-A84C-60D6C59198E6}" dt="2022-03-07T08:29:58.397" v="23686" actId="1036"/>
          <ac:graphicFrameMkLst>
            <pc:docMk/>
            <pc:sldMk cId="2826793775" sldId="1448943404"/>
            <ac:graphicFrameMk id="7" creationId="{E7B769F0-4A6E-4195-83B0-32003F6785E2}"/>
          </ac:graphicFrameMkLst>
        </pc:graphicFrameChg>
        <pc:picChg chg="add mod ord modCrop">
          <ac:chgData name="Kleber Andrioli" userId="f79045cb-c771-4a96-9c76-e5736c6c3b17" providerId="ADAL" clId="{DDC06F10-D1B9-4448-A84C-60D6C59198E6}" dt="2022-03-07T08:27:40.654" v="23636" actId="167"/>
          <ac:picMkLst>
            <pc:docMk/>
            <pc:sldMk cId="2826793775" sldId="1448943404"/>
            <ac:picMk id="3" creationId="{4C30B89D-34CF-4046-A4C7-2940D7F5F5F8}"/>
          </ac:picMkLst>
        </pc:picChg>
      </pc:sldChg>
      <pc:sldChg chg="addSp delSp modSp add ord">
        <pc:chgData name="Kleber Andrioli" userId="f79045cb-c771-4a96-9c76-e5736c6c3b17" providerId="ADAL" clId="{DDC06F10-D1B9-4448-A84C-60D6C59198E6}" dt="2022-03-09T13:18:45.510" v="33299"/>
        <pc:sldMkLst>
          <pc:docMk/>
          <pc:sldMk cId="654298762" sldId="1448943405"/>
        </pc:sldMkLst>
        <pc:spChg chg="mod">
          <ac:chgData name="Kleber Andrioli" userId="f79045cb-c771-4a96-9c76-e5736c6c3b17" providerId="ADAL" clId="{DDC06F10-D1B9-4448-A84C-60D6C59198E6}" dt="2022-03-07T12:15:45.591" v="28029" actId="6549"/>
          <ac:spMkLst>
            <pc:docMk/>
            <pc:sldMk cId="654298762" sldId="1448943405"/>
            <ac:spMk id="3" creationId="{3310CF7D-1D2C-48B7-B1F0-61FB79BCA5D4}"/>
          </ac:spMkLst>
        </pc:spChg>
        <pc:spChg chg="mod">
          <ac:chgData name="Kleber Andrioli" userId="f79045cb-c771-4a96-9c76-e5736c6c3b17" providerId="ADAL" clId="{DDC06F10-D1B9-4448-A84C-60D6C59198E6}" dt="2022-03-07T13:04:58.046" v="30531" actId="20577"/>
          <ac:spMkLst>
            <pc:docMk/>
            <pc:sldMk cId="654298762" sldId="1448943405"/>
            <ac:spMk id="4" creationId="{E650DDDD-792E-45A2-8504-00659FA2E640}"/>
          </ac:spMkLst>
        </pc:spChg>
        <pc:spChg chg="del">
          <ac:chgData name="Kleber Andrioli" userId="f79045cb-c771-4a96-9c76-e5736c6c3b17" providerId="ADAL" clId="{DDC06F10-D1B9-4448-A84C-60D6C59198E6}" dt="2022-03-07T12:15:59.705" v="28031" actId="478"/>
          <ac:spMkLst>
            <pc:docMk/>
            <pc:sldMk cId="654298762" sldId="1448943405"/>
            <ac:spMk id="5" creationId="{92F58B98-4BAA-4F7B-81A9-40182E54FF7B}"/>
          </ac:spMkLst>
        </pc:spChg>
        <pc:spChg chg="add mod">
          <ac:chgData name="Kleber Andrioli" userId="f79045cb-c771-4a96-9c76-e5736c6c3b17" providerId="ADAL" clId="{DDC06F10-D1B9-4448-A84C-60D6C59198E6}" dt="2022-03-07T13:10:50.437" v="30578"/>
          <ac:spMkLst>
            <pc:docMk/>
            <pc:sldMk cId="654298762" sldId="1448943405"/>
            <ac:spMk id="6" creationId="{079C7AE4-4113-46FD-B476-7C2618B07F03}"/>
          </ac:spMkLst>
        </pc:spChg>
      </pc:sldChg>
      <pc:sldChg chg="addSp delSp modSp add">
        <pc:chgData name="Kleber Andrioli" userId="f79045cb-c771-4a96-9c76-e5736c6c3b17" providerId="ADAL" clId="{DDC06F10-D1B9-4448-A84C-60D6C59198E6}" dt="2022-03-10T00:16:05.138" v="33731"/>
        <pc:sldMkLst>
          <pc:docMk/>
          <pc:sldMk cId="1183346740" sldId="1448943406"/>
        </pc:sldMkLst>
        <pc:spChg chg="mod">
          <ac:chgData name="Kleber Andrioli" userId="f79045cb-c771-4a96-9c76-e5736c6c3b17" providerId="ADAL" clId="{DDC06F10-D1B9-4448-A84C-60D6C59198E6}" dt="2022-03-10T00:10:03.145" v="33707" actId="1036"/>
          <ac:spMkLst>
            <pc:docMk/>
            <pc:sldMk cId="1183346740" sldId="1448943406"/>
            <ac:spMk id="5" creationId="{4050CF48-8217-43B0-A0C3-0B4DAB7DE72B}"/>
          </ac:spMkLst>
        </pc:spChg>
        <pc:spChg chg="mod">
          <ac:chgData name="Kleber Andrioli" userId="f79045cb-c771-4a96-9c76-e5736c6c3b17" providerId="ADAL" clId="{DDC06F10-D1B9-4448-A84C-60D6C59198E6}" dt="2022-03-10T00:00:37.124" v="33443" actId="20577"/>
          <ac:spMkLst>
            <pc:docMk/>
            <pc:sldMk cId="1183346740" sldId="1448943406"/>
            <ac:spMk id="6" creationId="{3D017CE0-92D0-4D35-BE52-AB646BE4CC2F}"/>
          </ac:spMkLst>
        </pc:spChg>
        <pc:picChg chg="add del mod">
          <ac:chgData name="Kleber Andrioli" userId="f79045cb-c771-4a96-9c76-e5736c6c3b17" providerId="ADAL" clId="{DDC06F10-D1B9-4448-A84C-60D6C59198E6}" dt="2022-03-10T00:03:06.727" v="33446" actId="478"/>
          <ac:picMkLst>
            <pc:docMk/>
            <pc:sldMk cId="1183346740" sldId="1448943406"/>
            <ac:picMk id="7" creationId="{554694A0-518E-4ADB-B5B5-2E62B7B7B89E}"/>
          </ac:picMkLst>
        </pc:picChg>
        <pc:picChg chg="add del mod">
          <ac:chgData name="Kleber Andrioli" userId="f79045cb-c771-4a96-9c76-e5736c6c3b17" providerId="ADAL" clId="{DDC06F10-D1B9-4448-A84C-60D6C59198E6}" dt="2022-03-10T00:03:20.202" v="33450" actId="478"/>
          <ac:picMkLst>
            <pc:docMk/>
            <pc:sldMk cId="1183346740" sldId="1448943406"/>
            <ac:picMk id="10" creationId="{2FD89190-4182-47F0-9B69-E7F905EF1099}"/>
          </ac:picMkLst>
        </pc:picChg>
        <pc:picChg chg="del">
          <ac:chgData name="Kleber Andrioli" userId="f79045cb-c771-4a96-9c76-e5736c6c3b17" providerId="ADAL" clId="{DDC06F10-D1B9-4448-A84C-60D6C59198E6}" dt="2022-03-10T00:06:36.777" v="33465" actId="478"/>
          <ac:picMkLst>
            <pc:docMk/>
            <pc:sldMk cId="1183346740" sldId="1448943406"/>
            <ac:picMk id="11" creationId="{856BE1B7-9B46-4BEB-98D5-748CA5FCB972}"/>
          </ac:picMkLst>
        </pc:picChg>
        <pc:picChg chg="add mod ord modCrop">
          <ac:chgData name="Kleber Andrioli" userId="f79045cb-c771-4a96-9c76-e5736c6c3b17" providerId="ADAL" clId="{DDC06F10-D1B9-4448-A84C-60D6C59198E6}" dt="2022-03-10T00:15:12.080" v="33723" actId="1076"/>
          <ac:picMkLst>
            <pc:docMk/>
            <pc:sldMk cId="1183346740" sldId="1448943406"/>
            <ac:picMk id="12" creationId="{E7BE6936-536A-4453-B24A-E3A53F600DAE}"/>
          </ac:picMkLst>
        </pc:picChg>
        <pc:picChg chg="add del mod">
          <ac:chgData name="Kleber Andrioli" userId="f79045cb-c771-4a96-9c76-e5736c6c3b17" providerId="ADAL" clId="{DDC06F10-D1B9-4448-A84C-60D6C59198E6}" dt="2022-03-10T00:06:09.834" v="33455" actId="478"/>
          <ac:picMkLst>
            <pc:docMk/>
            <pc:sldMk cId="1183346740" sldId="1448943406"/>
            <ac:picMk id="13" creationId="{5860DCEA-A291-42D1-8AE6-7381C20A7F3E}"/>
          </ac:picMkLst>
        </pc:picChg>
        <pc:picChg chg="add del mod modCrop">
          <ac:chgData name="Kleber Andrioli" userId="f79045cb-c771-4a96-9c76-e5736c6c3b17" providerId="ADAL" clId="{DDC06F10-D1B9-4448-A84C-60D6C59198E6}" dt="2022-03-10T00:16:05.138" v="33731"/>
          <ac:picMkLst>
            <pc:docMk/>
            <pc:sldMk cId="1183346740" sldId="1448943406"/>
            <ac:picMk id="14" creationId="{DC17E6E6-978C-4616-BBA6-4B55FE145A18}"/>
          </ac:picMkLst>
        </pc:picChg>
      </pc:sldChg>
      <pc:sldChg chg="addSp delSp modSp add">
        <pc:chgData name="Kleber Andrioli" userId="f79045cb-c771-4a96-9c76-e5736c6c3b17" providerId="ADAL" clId="{DDC06F10-D1B9-4448-A84C-60D6C59198E6}" dt="2022-03-10T12:22:18.636" v="34232" actId="20577"/>
        <pc:sldMkLst>
          <pc:docMk/>
          <pc:sldMk cId="557237999" sldId="1448943407"/>
        </pc:sldMkLst>
        <pc:spChg chg="mod">
          <ac:chgData name="Kleber Andrioli" userId="f79045cb-c771-4a96-9c76-e5736c6c3b17" providerId="ADAL" clId="{DDC06F10-D1B9-4448-A84C-60D6C59198E6}" dt="2022-03-10T12:22:18.636" v="34232" actId="20577"/>
          <ac:spMkLst>
            <pc:docMk/>
            <pc:sldMk cId="557237999" sldId="1448943407"/>
            <ac:spMk id="5" creationId="{4050CF48-8217-43B0-A0C3-0B4DAB7DE72B}"/>
          </ac:spMkLst>
        </pc:spChg>
        <pc:spChg chg="mod">
          <ac:chgData name="Kleber Andrioli" userId="f79045cb-c771-4a96-9c76-e5736c6c3b17" providerId="ADAL" clId="{DDC06F10-D1B9-4448-A84C-60D6C59198E6}" dt="2022-03-10T12:21:40.005" v="34112" actId="790"/>
          <ac:spMkLst>
            <pc:docMk/>
            <pc:sldMk cId="557237999" sldId="1448943407"/>
            <ac:spMk id="6" creationId="{3D017CE0-92D0-4D35-BE52-AB646BE4CC2F}"/>
          </ac:spMkLst>
        </pc:spChg>
        <pc:picChg chg="add del mod modCrop">
          <ac:chgData name="Kleber Andrioli" userId="f79045cb-c771-4a96-9c76-e5736c6c3b17" providerId="ADAL" clId="{DDC06F10-D1B9-4448-A84C-60D6C59198E6}" dt="2022-03-10T00:15:33.961" v="33726"/>
          <ac:picMkLst>
            <pc:docMk/>
            <pc:sldMk cId="557237999" sldId="1448943407"/>
            <ac:picMk id="7" creationId="{28C251FC-FA7C-44FB-92D0-79AA6CAC2891}"/>
          </ac:picMkLst>
        </pc:picChg>
        <pc:picChg chg="add">
          <ac:chgData name="Kleber Andrioli" userId="f79045cb-c771-4a96-9c76-e5736c6c3b17" providerId="ADAL" clId="{DDC06F10-D1B9-4448-A84C-60D6C59198E6}" dt="2022-03-10T00:16:06.965" v="33732"/>
          <ac:picMkLst>
            <pc:docMk/>
            <pc:sldMk cId="557237999" sldId="1448943407"/>
            <ac:picMk id="11" creationId="{DF8E283C-925F-4E92-9C97-654416A601D0}"/>
          </ac:picMkLst>
        </pc:picChg>
        <pc:picChg chg="del">
          <ac:chgData name="Kleber Andrioli" userId="f79045cb-c771-4a96-9c76-e5736c6c3b17" providerId="ADAL" clId="{DDC06F10-D1B9-4448-A84C-60D6C59198E6}" dt="2022-03-10T00:14:06.741" v="33711" actId="478"/>
          <ac:picMkLst>
            <pc:docMk/>
            <pc:sldMk cId="557237999" sldId="1448943407"/>
            <ac:picMk id="12" creationId="{E7BE6936-536A-4453-B24A-E3A53F600DAE}"/>
          </ac:picMkLst>
        </pc:picChg>
      </pc:sldChg>
      <pc:sldMasterChg chg="delSldLayout">
        <pc:chgData name="Kleber Andrioli" userId="f79045cb-c771-4a96-9c76-e5736c6c3b17" providerId="ADAL" clId="{DDC06F10-D1B9-4448-A84C-60D6C59198E6}" dt="2022-03-07T13:22:31.996" v="31761" actId="2696"/>
        <pc:sldMasterMkLst>
          <pc:docMk/>
          <pc:sldMasterMk cId="328990765" sldId="2147483648"/>
        </pc:sldMasterMkLst>
        <pc:sldLayoutChg chg="del">
          <pc:chgData name="Kleber Andrioli" userId="f79045cb-c771-4a96-9c76-e5736c6c3b17" providerId="ADAL" clId="{DDC06F10-D1B9-4448-A84C-60D6C59198E6}" dt="2022-03-07T13:22:31.996" v="31761" actId="2696"/>
          <pc:sldLayoutMkLst>
            <pc:docMk/>
            <pc:sldMasterMk cId="328990765" sldId="2147483648"/>
            <pc:sldLayoutMk cId="94293815" sldId="2147483656"/>
          </pc:sldLayoutMkLst>
        </pc:sldLayoutChg>
      </pc:sldMasterChg>
    </pc:docChg>
  </pc:docChgLst>
  <pc:docChgLst>
    <pc:chgData name="Kleber Andrioli" userId="f79045cb-c771-4a96-9c76-e5736c6c3b17" providerId="ADAL" clId="{139CD737-B8C4-49AB-AF05-9050D1BC522A}"/>
    <pc:docChg chg="undo addSld modSld sldOrd">
      <pc:chgData name="Kleber Andrioli" userId="f79045cb-c771-4a96-9c76-e5736c6c3b17" providerId="ADAL" clId="{139CD737-B8C4-49AB-AF05-9050D1BC522A}" dt="2022-02-22T13:32:08.613" v="214" actId="27918"/>
      <pc:docMkLst>
        <pc:docMk/>
      </pc:docMkLst>
      <pc:sldChg chg="modSp mod">
        <pc:chgData name="Kleber Andrioli" userId="f79045cb-c771-4a96-9c76-e5736c6c3b17" providerId="ADAL" clId="{139CD737-B8C4-49AB-AF05-9050D1BC522A}" dt="2022-02-20T10:11:46.468" v="81"/>
        <pc:sldMkLst>
          <pc:docMk/>
          <pc:sldMk cId="3419477915" sldId="1448943350"/>
        </pc:sldMkLst>
        <pc:spChg chg="mod">
          <ac:chgData name="Kleber Andrioli" userId="f79045cb-c771-4a96-9c76-e5736c6c3b17" providerId="ADAL" clId="{139CD737-B8C4-49AB-AF05-9050D1BC522A}" dt="2022-02-20T10:11:12.954" v="75" actId="20577"/>
          <ac:spMkLst>
            <pc:docMk/>
            <pc:sldMk cId="3419477915" sldId="1448943350"/>
            <ac:spMk id="5" creationId="{92F58B98-4BAA-4F7B-81A9-40182E54FF7B}"/>
          </ac:spMkLst>
        </pc:spChg>
        <pc:graphicFrameChg chg="mod">
          <ac:chgData name="Kleber Andrioli" userId="f79045cb-c771-4a96-9c76-e5736c6c3b17" providerId="ADAL" clId="{139CD737-B8C4-49AB-AF05-9050D1BC522A}" dt="2022-02-20T10:11:46.468" v="81"/>
          <ac:graphicFrameMkLst>
            <pc:docMk/>
            <pc:sldMk cId="3419477915" sldId="1448943350"/>
            <ac:graphicFrameMk id="8" creationId="{0883A2CE-1398-420A-B208-1793A8FCAD5D}"/>
          </ac:graphicFrameMkLst>
        </pc:graphicFrameChg>
      </pc:sldChg>
      <pc:sldChg chg="addSp delSp modSp mod">
        <pc:chgData name="Kleber Andrioli" userId="f79045cb-c771-4a96-9c76-e5736c6c3b17" providerId="ADAL" clId="{139CD737-B8C4-49AB-AF05-9050D1BC522A}" dt="2022-02-21T12:14:56.350" v="138" actId="27918"/>
        <pc:sldMkLst>
          <pc:docMk/>
          <pc:sldMk cId="757694458" sldId="1448943351"/>
        </pc:sldMkLst>
        <pc:spChg chg="mod">
          <ac:chgData name="Kleber Andrioli" userId="f79045cb-c771-4a96-9c76-e5736c6c3b17" providerId="ADAL" clId="{139CD737-B8C4-49AB-AF05-9050D1BC522A}" dt="2022-02-21T11:38:49.493" v="99" actId="20577"/>
          <ac:spMkLst>
            <pc:docMk/>
            <pc:sldMk cId="757694458" sldId="1448943351"/>
            <ac:spMk id="5" creationId="{92F58B98-4BAA-4F7B-81A9-40182E54FF7B}"/>
          </ac:spMkLst>
        </pc:spChg>
        <pc:graphicFrameChg chg="del">
          <ac:chgData name="Kleber Andrioli" userId="f79045cb-c771-4a96-9c76-e5736c6c3b17" providerId="ADAL" clId="{139CD737-B8C4-49AB-AF05-9050D1BC522A}" dt="2022-02-21T11:38:38.544" v="96" actId="478"/>
          <ac:graphicFrameMkLst>
            <pc:docMk/>
            <pc:sldMk cId="757694458" sldId="1448943351"/>
            <ac:graphicFrameMk id="6" creationId="{7F1DF95F-0715-4D12-9331-80EE2DCCB406}"/>
          </ac:graphicFrameMkLst>
        </pc:graphicFrameChg>
        <pc:graphicFrameChg chg="add mod">
          <ac:chgData name="Kleber Andrioli" userId="f79045cb-c771-4a96-9c76-e5736c6c3b17" providerId="ADAL" clId="{139CD737-B8C4-49AB-AF05-9050D1BC522A}" dt="2022-02-21T12:11:41.390" v="130"/>
          <ac:graphicFrameMkLst>
            <pc:docMk/>
            <pc:sldMk cId="757694458" sldId="1448943351"/>
            <ac:graphicFrameMk id="7" creationId="{E688F588-F86D-42C6-A544-4075DEED5265}"/>
          </ac:graphicFrameMkLst>
        </pc:graphicFrameChg>
      </pc:sldChg>
      <pc:sldChg chg="modSp add mod ord">
        <pc:chgData name="Kleber Andrioli" userId="f79045cb-c771-4a96-9c76-e5736c6c3b17" providerId="ADAL" clId="{139CD737-B8C4-49AB-AF05-9050D1BC522A}" dt="2022-02-21T11:44:26.177" v="105"/>
        <pc:sldMkLst>
          <pc:docMk/>
          <pc:sldMk cId="2875941862" sldId="1448943361"/>
        </pc:sldMkLst>
        <pc:graphicFrameChg chg="mod">
          <ac:chgData name="Kleber Andrioli" userId="f79045cb-c771-4a96-9c76-e5736c6c3b17" providerId="ADAL" clId="{139CD737-B8C4-49AB-AF05-9050D1BC522A}" dt="2022-02-21T11:44:26.177" v="105"/>
          <ac:graphicFrameMkLst>
            <pc:docMk/>
            <pc:sldMk cId="2875941862" sldId="1448943361"/>
            <ac:graphicFrameMk id="8" creationId="{0883A2CE-1398-420A-B208-1793A8FCAD5D}"/>
          </ac:graphicFrameMkLst>
        </pc:graphicFrameChg>
      </pc:sldChg>
      <pc:sldChg chg="add mod">
        <pc:chgData name="Kleber Andrioli" userId="f79045cb-c771-4a96-9c76-e5736c6c3b17" providerId="ADAL" clId="{139CD737-B8C4-49AB-AF05-9050D1BC522A}" dt="2022-02-22T13:32:08.613" v="214" actId="27918"/>
        <pc:sldMkLst>
          <pc:docMk/>
          <pc:sldMk cId="3860617255" sldId="144894336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0.00</c:formatCode>
                <c:ptCount val="1368"/>
                <c:pt idx="0">
                  <c:v>101.1</c:v>
                </c:pt>
                <c:pt idx="1">
                  <c:v>99.6</c:v>
                </c:pt>
                <c:pt idx="2">
                  <c:v>99.5</c:v>
                </c:pt>
                <c:pt idx="3">
                  <c:v>99.05</c:v>
                </c:pt>
                <c:pt idx="4">
                  <c:v>97.8</c:v>
                </c:pt>
                <c:pt idx="5">
                  <c:v>98.1</c:v>
                </c:pt>
                <c:pt idx="6">
                  <c:v>97.85</c:v>
                </c:pt>
                <c:pt idx="7">
                  <c:v>98.05</c:v>
                </c:pt>
                <c:pt idx="8">
                  <c:v>97.35</c:v>
                </c:pt>
                <c:pt idx="9">
                  <c:v>98.7</c:v>
                </c:pt>
                <c:pt idx="10">
                  <c:v>99.7</c:v>
                </c:pt>
                <c:pt idx="11">
                  <c:v>100.3</c:v>
                </c:pt>
                <c:pt idx="12">
                  <c:v>99.75</c:v>
                </c:pt>
                <c:pt idx="13">
                  <c:v>99.35</c:v>
                </c:pt>
                <c:pt idx="14">
                  <c:v>99.2</c:v>
                </c:pt>
                <c:pt idx="15">
                  <c:v>99.2</c:v>
                </c:pt>
                <c:pt idx="16">
                  <c:v>99</c:v>
                </c:pt>
                <c:pt idx="17">
                  <c:v>98.75</c:v>
                </c:pt>
                <c:pt idx="18">
                  <c:v>99.45</c:v>
                </c:pt>
                <c:pt idx="19">
                  <c:v>99.2</c:v>
                </c:pt>
                <c:pt idx="20">
                  <c:v>99.3</c:v>
                </c:pt>
                <c:pt idx="21">
                  <c:v>99</c:v>
                </c:pt>
                <c:pt idx="22">
                  <c:v>98.35</c:v>
                </c:pt>
                <c:pt idx="23">
                  <c:v>98.2</c:v>
                </c:pt>
                <c:pt idx="24">
                  <c:v>98.3</c:v>
                </c:pt>
                <c:pt idx="25">
                  <c:v>98.3</c:v>
                </c:pt>
                <c:pt idx="26">
                  <c:v>97.8</c:v>
                </c:pt>
                <c:pt idx="27">
                  <c:v>97.2</c:v>
                </c:pt>
                <c:pt idx="28">
                  <c:v>96.7</c:v>
                </c:pt>
                <c:pt idx="29">
                  <c:v>95.65</c:v>
                </c:pt>
                <c:pt idx="30">
                  <c:v>95.7</c:v>
                </c:pt>
                <c:pt idx="31">
                  <c:v>94.95</c:v>
                </c:pt>
                <c:pt idx="32">
                  <c:v>94.85</c:v>
                </c:pt>
                <c:pt idx="33">
                  <c:v>95</c:v>
                </c:pt>
                <c:pt idx="34">
                  <c:v>95.2</c:v>
                </c:pt>
                <c:pt idx="35">
                  <c:v>95.2</c:v>
                </c:pt>
                <c:pt idx="36">
                  <c:v>95.2</c:v>
                </c:pt>
                <c:pt idx="37">
                  <c:v>95.05</c:v>
                </c:pt>
                <c:pt idx="38">
                  <c:v>93.7</c:v>
                </c:pt>
                <c:pt idx="39">
                  <c:v>94.8</c:v>
                </c:pt>
                <c:pt idx="40">
                  <c:v>94.9</c:v>
                </c:pt>
                <c:pt idx="41">
                  <c:v>96.05</c:v>
                </c:pt>
                <c:pt idx="42">
                  <c:v>97</c:v>
                </c:pt>
                <c:pt idx="43">
                  <c:v>98.15</c:v>
                </c:pt>
                <c:pt idx="44">
                  <c:v>98.05</c:v>
                </c:pt>
                <c:pt idx="45">
                  <c:v>97.45</c:v>
                </c:pt>
                <c:pt idx="46">
                  <c:v>97.6</c:v>
                </c:pt>
                <c:pt idx="47">
                  <c:v>95.55</c:v>
                </c:pt>
                <c:pt idx="48">
                  <c:v>94.55</c:v>
                </c:pt>
                <c:pt idx="49">
                  <c:v>95.05</c:v>
                </c:pt>
                <c:pt idx="50">
                  <c:v>94.5</c:v>
                </c:pt>
                <c:pt idx="51">
                  <c:v>94.6</c:v>
                </c:pt>
                <c:pt idx="52">
                  <c:v>93.85</c:v>
                </c:pt>
                <c:pt idx="53">
                  <c:v>93.8</c:v>
                </c:pt>
                <c:pt idx="54">
                  <c:v>93.45</c:v>
                </c:pt>
                <c:pt idx="55">
                  <c:v>93.55</c:v>
                </c:pt>
                <c:pt idx="56">
                  <c:v>93.5</c:v>
                </c:pt>
                <c:pt idx="57">
                  <c:v>93.3</c:v>
                </c:pt>
                <c:pt idx="58">
                  <c:v>93.55</c:v>
                </c:pt>
                <c:pt idx="59">
                  <c:v>93.2</c:v>
                </c:pt>
                <c:pt idx="60">
                  <c:v>93.5</c:v>
                </c:pt>
                <c:pt idx="61">
                  <c:v>92.95</c:v>
                </c:pt>
                <c:pt idx="62">
                  <c:v>92.75</c:v>
                </c:pt>
                <c:pt idx="63">
                  <c:v>82.5</c:v>
                </c:pt>
                <c:pt idx="64">
                  <c:v>81.099999999999994</c:v>
                </c:pt>
                <c:pt idx="65">
                  <c:v>79</c:v>
                </c:pt>
                <c:pt idx="66">
                  <c:v>77.7</c:v>
                </c:pt>
                <c:pt idx="67">
                  <c:v>78.849999999999994</c:v>
                </c:pt>
                <c:pt idx="68">
                  <c:v>80.400000000000006</c:v>
                </c:pt>
                <c:pt idx="69">
                  <c:v>81.2</c:v>
                </c:pt>
                <c:pt idx="70">
                  <c:v>82.2</c:v>
                </c:pt>
                <c:pt idx="71">
                  <c:v>84.15</c:v>
                </c:pt>
                <c:pt idx="72">
                  <c:v>84.2</c:v>
                </c:pt>
                <c:pt idx="73">
                  <c:v>84.35</c:v>
                </c:pt>
                <c:pt idx="74">
                  <c:v>84.1</c:v>
                </c:pt>
                <c:pt idx="75">
                  <c:v>84.6</c:v>
                </c:pt>
                <c:pt idx="76">
                  <c:v>84.45</c:v>
                </c:pt>
                <c:pt idx="77">
                  <c:v>84.45</c:v>
                </c:pt>
                <c:pt idx="78">
                  <c:v>84.45</c:v>
                </c:pt>
                <c:pt idx="79">
                  <c:v>84.6</c:v>
                </c:pt>
                <c:pt idx="80">
                  <c:v>84.65</c:v>
                </c:pt>
                <c:pt idx="81">
                  <c:v>85.45</c:v>
                </c:pt>
                <c:pt idx="82">
                  <c:v>85.2</c:v>
                </c:pt>
                <c:pt idx="83">
                  <c:v>86.9</c:v>
                </c:pt>
                <c:pt idx="84">
                  <c:v>87.3</c:v>
                </c:pt>
                <c:pt idx="85">
                  <c:v>87.2</c:v>
                </c:pt>
                <c:pt idx="86">
                  <c:v>87.2</c:v>
                </c:pt>
                <c:pt idx="87">
                  <c:v>87.6</c:v>
                </c:pt>
                <c:pt idx="88">
                  <c:v>86.95</c:v>
                </c:pt>
                <c:pt idx="89">
                  <c:v>87</c:v>
                </c:pt>
                <c:pt idx="90">
                  <c:v>87.2</c:v>
                </c:pt>
                <c:pt idx="91">
                  <c:v>86.25</c:v>
                </c:pt>
                <c:pt idx="92">
                  <c:v>86.15</c:v>
                </c:pt>
                <c:pt idx="93">
                  <c:v>85.55</c:v>
                </c:pt>
                <c:pt idx="94">
                  <c:v>84.8</c:v>
                </c:pt>
                <c:pt idx="95">
                  <c:v>84.45</c:v>
                </c:pt>
                <c:pt idx="96">
                  <c:v>84.15</c:v>
                </c:pt>
                <c:pt idx="97">
                  <c:v>84.1</c:v>
                </c:pt>
                <c:pt idx="98">
                  <c:v>83.85</c:v>
                </c:pt>
                <c:pt idx="99">
                  <c:v>83.85</c:v>
                </c:pt>
                <c:pt idx="100">
                  <c:v>84</c:v>
                </c:pt>
                <c:pt idx="101">
                  <c:v>83.75</c:v>
                </c:pt>
                <c:pt idx="102">
                  <c:v>83.65</c:v>
                </c:pt>
                <c:pt idx="103">
                  <c:v>83.65</c:v>
                </c:pt>
                <c:pt idx="104">
                  <c:v>83.3</c:v>
                </c:pt>
                <c:pt idx="105">
                  <c:v>83.45</c:v>
                </c:pt>
                <c:pt idx="106">
                  <c:v>83.4</c:v>
                </c:pt>
                <c:pt idx="107">
                  <c:v>83.4</c:v>
                </c:pt>
                <c:pt idx="108">
                  <c:v>73.25</c:v>
                </c:pt>
                <c:pt idx="109">
                  <c:v>73.349999999999994</c:v>
                </c:pt>
                <c:pt idx="110">
                  <c:v>72.849999999999994</c:v>
                </c:pt>
                <c:pt idx="111">
                  <c:v>73</c:v>
                </c:pt>
                <c:pt idx="112">
                  <c:v>72.8</c:v>
                </c:pt>
                <c:pt idx="113">
                  <c:v>73.5</c:v>
                </c:pt>
                <c:pt idx="114">
                  <c:v>74.150000000000006</c:v>
                </c:pt>
                <c:pt idx="115">
                  <c:v>71.95</c:v>
                </c:pt>
                <c:pt idx="116">
                  <c:v>71.849999999999994</c:v>
                </c:pt>
                <c:pt idx="117">
                  <c:v>71.400000000000006</c:v>
                </c:pt>
                <c:pt idx="118">
                  <c:v>71.150000000000006</c:v>
                </c:pt>
                <c:pt idx="119">
                  <c:v>70.8</c:v>
                </c:pt>
                <c:pt idx="120">
                  <c:v>70.599999999999994</c:v>
                </c:pt>
                <c:pt idx="121">
                  <c:v>70.5</c:v>
                </c:pt>
                <c:pt idx="122">
                  <c:v>71.3</c:v>
                </c:pt>
                <c:pt idx="123">
                  <c:v>70.599999999999994</c:v>
                </c:pt>
                <c:pt idx="124">
                  <c:v>70.95</c:v>
                </c:pt>
                <c:pt idx="125">
                  <c:v>70.900000000000006</c:v>
                </c:pt>
                <c:pt idx="126">
                  <c:v>71</c:v>
                </c:pt>
                <c:pt idx="127">
                  <c:v>70.900000000000006</c:v>
                </c:pt>
                <c:pt idx="128">
                  <c:v>68</c:v>
                </c:pt>
                <c:pt idx="129">
                  <c:v>70</c:v>
                </c:pt>
                <c:pt idx="130">
                  <c:v>72.75</c:v>
                </c:pt>
                <c:pt idx="131">
                  <c:v>77</c:v>
                </c:pt>
                <c:pt idx="132">
                  <c:v>76.2</c:v>
                </c:pt>
                <c:pt idx="133">
                  <c:v>75.2</c:v>
                </c:pt>
                <c:pt idx="134">
                  <c:v>74.900000000000006</c:v>
                </c:pt>
                <c:pt idx="135">
                  <c:v>75.45</c:v>
                </c:pt>
                <c:pt idx="136">
                  <c:v>75.05</c:v>
                </c:pt>
                <c:pt idx="137">
                  <c:v>74.599999999999994</c:v>
                </c:pt>
                <c:pt idx="138">
                  <c:v>74.349999999999994</c:v>
                </c:pt>
                <c:pt idx="139">
                  <c:v>73.3</c:v>
                </c:pt>
                <c:pt idx="140">
                  <c:v>74.3</c:v>
                </c:pt>
                <c:pt idx="141">
                  <c:v>73.849999999999994</c:v>
                </c:pt>
                <c:pt idx="142">
                  <c:v>74.099999999999994</c:v>
                </c:pt>
                <c:pt idx="143">
                  <c:v>74.5</c:v>
                </c:pt>
                <c:pt idx="144">
                  <c:v>73.849999999999994</c:v>
                </c:pt>
                <c:pt idx="145">
                  <c:v>74.2</c:v>
                </c:pt>
                <c:pt idx="146">
                  <c:v>74.400000000000006</c:v>
                </c:pt>
                <c:pt idx="147">
                  <c:v>74.25</c:v>
                </c:pt>
                <c:pt idx="148">
                  <c:v>71.599999999999994</c:v>
                </c:pt>
                <c:pt idx="149">
                  <c:v>69.650000000000006</c:v>
                </c:pt>
                <c:pt idx="150">
                  <c:v>69.45</c:v>
                </c:pt>
                <c:pt idx="151">
                  <c:v>69.45</c:v>
                </c:pt>
                <c:pt idx="152">
                  <c:v>69.150000000000006</c:v>
                </c:pt>
                <c:pt idx="153">
                  <c:v>68.900000000000006</c:v>
                </c:pt>
                <c:pt idx="154">
                  <c:v>68.05</c:v>
                </c:pt>
                <c:pt idx="155">
                  <c:v>67.75</c:v>
                </c:pt>
                <c:pt idx="156">
                  <c:v>67.8</c:v>
                </c:pt>
                <c:pt idx="157">
                  <c:v>67.849999999999994</c:v>
                </c:pt>
                <c:pt idx="158">
                  <c:v>67.3</c:v>
                </c:pt>
                <c:pt idx="159">
                  <c:v>67.150000000000006</c:v>
                </c:pt>
                <c:pt idx="160">
                  <c:v>66.849999999999994</c:v>
                </c:pt>
                <c:pt idx="161">
                  <c:v>66.349999999999994</c:v>
                </c:pt>
                <c:pt idx="162">
                  <c:v>66.3</c:v>
                </c:pt>
                <c:pt idx="163">
                  <c:v>66.349999999999994</c:v>
                </c:pt>
                <c:pt idx="164">
                  <c:v>65.95</c:v>
                </c:pt>
                <c:pt idx="165">
                  <c:v>65.45</c:v>
                </c:pt>
                <c:pt idx="166">
                  <c:v>65.349999999999994</c:v>
                </c:pt>
                <c:pt idx="167">
                  <c:v>65.75</c:v>
                </c:pt>
                <c:pt idx="168">
                  <c:v>65.75</c:v>
                </c:pt>
                <c:pt idx="169">
                  <c:v>65.400000000000006</c:v>
                </c:pt>
                <c:pt idx="170">
                  <c:v>65.599999999999994</c:v>
                </c:pt>
                <c:pt idx="171">
                  <c:v>65.3</c:v>
                </c:pt>
                <c:pt idx="172">
                  <c:v>65.75</c:v>
                </c:pt>
                <c:pt idx="173">
                  <c:v>65.05</c:v>
                </c:pt>
                <c:pt idx="174">
                  <c:v>66.5</c:v>
                </c:pt>
                <c:pt idx="175">
                  <c:v>66.349999999999994</c:v>
                </c:pt>
                <c:pt idx="176">
                  <c:v>66.900000000000006</c:v>
                </c:pt>
                <c:pt idx="177">
                  <c:v>66.25</c:v>
                </c:pt>
                <c:pt idx="178">
                  <c:v>65.55</c:v>
                </c:pt>
                <c:pt idx="179">
                  <c:v>65.8</c:v>
                </c:pt>
                <c:pt idx="180">
                  <c:v>65.349999999999994</c:v>
                </c:pt>
                <c:pt idx="181">
                  <c:v>65.5</c:v>
                </c:pt>
                <c:pt idx="182">
                  <c:v>65.7</c:v>
                </c:pt>
                <c:pt idx="183">
                  <c:v>66.150000000000006</c:v>
                </c:pt>
                <c:pt idx="184">
                  <c:v>65.599999999999994</c:v>
                </c:pt>
                <c:pt idx="185">
                  <c:v>65.349999999999994</c:v>
                </c:pt>
                <c:pt idx="186">
                  <c:v>65.55</c:v>
                </c:pt>
                <c:pt idx="187">
                  <c:v>65.45</c:v>
                </c:pt>
                <c:pt idx="188">
                  <c:v>65.349999999999994</c:v>
                </c:pt>
                <c:pt idx="189">
                  <c:v>65.2</c:v>
                </c:pt>
                <c:pt idx="190">
                  <c:v>65.400000000000006</c:v>
                </c:pt>
                <c:pt idx="191">
                  <c:v>65.150000000000006</c:v>
                </c:pt>
                <c:pt idx="192">
                  <c:v>65.55</c:v>
                </c:pt>
                <c:pt idx="193">
                  <c:v>70.05</c:v>
                </c:pt>
                <c:pt idx="194">
                  <c:v>67.400000000000006</c:v>
                </c:pt>
                <c:pt idx="195">
                  <c:v>66.25</c:v>
                </c:pt>
                <c:pt idx="196">
                  <c:v>64.8</c:v>
                </c:pt>
                <c:pt idx="197">
                  <c:v>65.2</c:v>
                </c:pt>
                <c:pt idx="198">
                  <c:v>66.45</c:v>
                </c:pt>
                <c:pt idx="199">
                  <c:v>66.900000000000006</c:v>
                </c:pt>
                <c:pt idx="200">
                  <c:v>67.45</c:v>
                </c:pt>
                <c:pt idx="201">
                  <c:v>67.400000000000006</c:v>
                </c:pt>
                <c:pt idx="202">
                  <c:v>66.400000000000006</c:v>
                </c:pt>
                <c:pt idx="203">
                  <c:v>66.52</c:v>
                </c:pt>
                <c:pt idx="204">
                  <c:v>66.900000000000006</c:v>
                </c:pt>
                <c:pt idx="205">
                  <c:v>67.3</c:v>
                </c:pt>
                <c:pt idx="206">
                  <c:v>67.55</c:v>
                </c:pt>
                <c:pt idx="207">
                  <c:v>67.5</c:v>
                </c:pt>
                <c:pt idx="208">
                  <c:v>67.599999999999994</c:v>
                </c:pt>
                <c:pt idx="209">
                  <c:v>67.45</c:v>
                </c:pt>
                <c:pt idx="210">
                  <c:v>67</c:v>
                </c:pt>
                <c:pt idx="211">
                  <c:v>67.25</c:v>
                </c:pt>
                <c:pt idx="212">
                  <c:v>67.650000000000006</c:v>
                </c:pt>
                <c:pt idx="213">
                  <c:v>66.849999999999994</c:v>
                </c:pt>
                <c:pt idx="214">
                  <c:v>66.95</c:v>
                </c:pt>
                <c:pt idx="215">
                  <c:v>66.95</c:v>
                </c:pt>
                <c:pt idx="216">
                  <c:v>66.900000000000006</c:v>
                </c:pt>
                <c:pt idx="217">
                  <c:v>67.25</c:v>
                </c:pt>
                <c:pt idx="218">
                  <c:v>67.349999999999994</c:v>
                </c:pt>
                <c:pt idx="219">
                  <c:v>67.150000000000006</c:v>
                </c:pt>
                <c:pt idx="220">
                  <c:v>66.55</c:v>
                </c:pt>
                <c:pt idx="221">
                  <c:v>66.45</c:v>
                </c:pt>
                <c:pt idx="222">
                  <c:v>66.8</c:v>
                </c:pt>
                <c:pt idx="223">
                  <c:v>66.95</c:v>
                </c:pt>
                <c:pt idx="224">
                  <c:v>66.55</c:v>
                </c:pt>
                <c:pt idx="225">
                  <c:v>66.7</c:v>
                </c:pt>
                <c:pt idx="226">
                  <c:v>66.7</c:v>
                </c:pt>
                <c:pt idx="227">
                  <c:v>67.150000000000006</c:v>
                </c:pt>
                <c:pt idx="228">
                  <c:v>67.5</c:v>
                </c:pt>
                <c:pt idx="229">
                  <c:v>67.400000000000006</c:v>
                </c:pt>
                <c:pt idx="230">
                  <c:v>67.45</c:v>
                </c:pt>
                <c:pt idx="231">
                  <c:v>67.55</c:v>
                </c:pt>
                <c:pt idx="232">
                  <c:v>67.900000000000006</c:v>
                </c:pt>
                <c:pt idx="233">
                  <c:v>66.75</c:v>
                </c:pt>
                <c:pt idx="234">
                  <c:v>67.400000000000006</c:v>
                </c:pt>
                <c:pt idx="235">
                  <c:v>67.75</c:v>
                </c:pt>
                <c:pt idx="236">
                  <c:v>67.45</c:v>
                </c:pt>
                <c:pt idx="237">
                  <c:v>67.849999999999994</c:v>
                </c:pt>
                <c:pt idx="238">
                  <c:v>67.599999999999994</c:v>
                </c:pt>
                <c:pt idx="239">
                  <c:v>67.400000000000006</c:v>
                </c:pt>
                <c:pt idx="240">
                  <c:v>66.8</c:v>
                </c:pt>
                <c:pt idx="241">
                  <c:v>66.55</c:v>
                </c:pt>
                <c:pt idx="242">
                  <c:v>66.400000000000006</c:v>
                </c:pt>
                <c:pt idx="243">
                  <c:v>66.2</c:v>
                </c:pt>
                <c:pt idx="244">
                  <c:v>66</c:v>
                </c:pt>
                <c:pt idx="245">
                  <c:v>66.099999999999994</c:v>
                </c:pt>
                <c:pt idx="246">
                  <c:v>66.5</c:v>
                </c:pt>
                <c:pt idx="247">
                  <c:v>66.3</c:v>
                </c:pt>
                <c:pt idx="248">
                  <c:v>66.45</c:v>
                </c:pt>
                <c:pt idx="249">
                  <c:v>65.900000000000006</c:v>
                </c:pt>
                <c:pt idx="250">
                  <c:v>66.2</c:v>
                </c:pt>
                <c:pt idx="251">
                  <c:v>66.45</c:v>
                </c:pt>
                <c:pt idx="252">
                  <c:v>66.349999999999994</c:v>
                </c:pt>
                <c:pt idx="253">
                  <c:v>65.8</c:v>
                </c:pt>
                <c:pt idx="254">
                  <c:v>66.5</c:v>
                </c:pt>
                <c:pt idx="255">
                  <c:v>66.5</c:v>
                </c:pt>
                <c:pt idx="256">
                  <c:v>66.5</c:v>
                </c:pt>
                <c:pt idx="257">
                  <c:v>66.55</c:v>
                </c:pt>
                <c:pt idx="258">
                  <c:v>67.7</c:v>
                </c:pt>
                <c:pt idx="259">
                  <c:v>67.7</c:v>
                </c:pt>
                <c:pt idx="260">
                  <c:v>67.7</c:v>
                </c:pt>
                <c:pt idx="261">
                  <c:v>67.900000000000006</c:v>
                </c:pt>
                <c:pt idx="262">
                  <c:v>67.5</c:v>
                </c:pt>
                <c:pt idx="263">
                  <c:v>67.25</c:v>
                </c:pt>
                <c:pt idx="264">
                  <c:v>67.150000000000006</c:v>
                </c:pt>
                <c:pt idx="265">
                  <c:v>67.099999999999994</c:v>
                </c:pt>
                <c:pt idx="266">
                  <c:v>68.95</c:v>
                </c:pt>
                <c:pt idx="267">
                  <c:v>70.900000000000006</c:v>
                </c:pt>
                <c:pt idx="268">
                  <c:v>72.25</c:v>
                </c:pt>
                <c:pt idx="269">
                  <c:v>70.8</c:v>
                </c:pt>
                <c:pt idx="270">
                  <c:v>70.5</c:v>
                </c:pt>
                <c:pt idx="271">
                  <c:v>70.45</c:v>
                </c:pt>
                <c:pt idx="272">
                  <c:v>70</c:v>
                </c:pt>
                <c:pt idx="273">
                  <c:v>69.900000000000006</c:v>
                </c:pt>
                <c:pt idx="274">
                  <c:v>69.05</c:v>
                </c:pt>
                <c:pt idx="275">
                  <c:v>67.900000000000006</c:v>
                </c:pt>
                <c:pt idx="276">
                  <c:v>69.099999999999994</c:v>
                </c:pt>
                <c:pt idx="277">
                  <c:v>69.099999999999994</c:v>
                </c:pt>
                <c:pt idx="278">
                  <c:v>69.099999999999994</c:v>
                </c:pt>
                <c:pt idx="279">
                  <c:v>68.349999999999994</c:v>
                </c:pt>
                <c:pt idx="280">
                  <c:v>68.599999999999994</c:v>
                </c:pt>
                <c:pt idx="281">
                  <c:v>68.650000000000006</c:v>
                </c:pt>
                <c:pt idx="282">
                  <c:v>68.5</c:v>
                </c:pt>
                <c:pt idx="283">
                  <c:v>66.3</c:v>
                </c:pt>
                <c:pt idx="284">
                  <c:v>68.55</c:v>
                </c:pt>
                <c:pt idx="285">
                  <c:v>69.3</c:v>
                </c:pt>
                <c:pt idx="286">
                  <c:v>69.7</c:v>
                </c:pt>
                <c:pt idx="287">
                  <c:v>68.5</c:v>
                </c:pt>
                <c:pt idx="288">
                  <c:v>68.099999999999994</c:v>
                </c:pt>
                <c:pt idx="289">
                  <c:v>68.95</c:v>
                </c:pt>
                <c:pt idx="290">
                  <c:v>68.900000000000006</c:v>
                </c:pt>
                <c:pt idx="291">
                  <c:v>69.099999999999994</c:v>
                </c:pt>
                <c:pt idx="292">
                  <c:v>69.45</c:v>
                </c:pt>
                <c:pt idx="293">
                  <c:v>69.099999999999994</c:v>
                </c:pt>
                <c:pt idx="294">
                  <c:v>68.400000000000006</c:v>
                </c:pt>
                <c:pt idx="295">
                  <c:v>68.2</c:v>
                </c:pt>
                <c:pt idx="296">
                  <c:v>68.599999999999994</c:v>
                </c:pt>
                <c:pt idx="297">
                  <c:v>67.900000000000006</c:v>
                </c:pt>
                <c:pt idx="298">
                  <c:v>68</c:v>
                </c:pt>
                <c:pt idx="299">
                  <c:v>67.900000000000006</c:v>
                </c:pt>
                <c:pt idx="300">
                  <c:v>67.75</c:v>
                </c:pt>
                <c:pt idx="301">
                  <c:v>67.900000000000006</c:v>
                </c:pt>
                <c:pt idx="302">
                  <c:v>67.400000000000006</c:v>
                </c:pt>
                <c:pt idx="303">
                  <c:v>66.349999999999994</c:v>
                </c:pt>
                <c:pt idx="304">
                  <c:v>66.2</c:v>
                </c:pt>
                <c:pt idx="305">
                  <c:v>65.75</c:v>
                </c:pt>
                <c:pt idx="306">
                  <c:v>66.400000000000006</c:v>
                </c:pt>
                <c:pt idx="307">
                  <c:v>65.900000000000006</c:v>
                </c:pt>
                <c:pt idx="308">
                  <c:v>65.150000000000006</c:v>
                </c:pt>
                <c:pt idx="309">
                  <c:v>65.3</c:v>
                </c:pt>
                <c:pt idx="310">
                  <c:v>65.650000000000006</c:v>
                </c:pt>
                <c:pt idx="311">
                  <c:v>65.400000000000006</c:v>
                </c:pt>
                <c:pt idx="312">
                  <c:v>65.8</c:v>
                </c:pt>
                <c:pt idx="313">
                  <c:v>65.55</c:v>
                </c:pt>
                <c:pt idx="314">
                  <c:v>66.05</c:v>
                </c:pt>
                <c:pt idx="315">
                  <c:v>66.099999999999994</c:v>
                </c:pt>
                <c:pt idx="316">
                  <c:v>66.150000000000006</c:v>
                </c:pt>
                <c:pt idx="317">
                  <c:v>66.3</c:v>
                </c:pt>
                <c:pt idx="318">
                  <c:v>66.05</c:v>
                </c:pt>
                <c:pt idx="319">
                  <c:v>66.5</c:v>
                </c:pt>
                <c:pt idx="320">
                  <c:v>66.349999999999994</c:v>
                </c:pt>
                <c:pt idx="321">
                  <c:v>66.5</c:v>
                </c:pt>
                <c:pt idx="322">
                  <c:v>66.650000000000006</c:v>
                </c:pt>
                <c:pt idx="323">
                  <c:v>69</c:v>
                </c:pt>
                <c:pt idx="324">
                  <c:v>67.849999999999994</c:v>
                </c:pt>
                <c:pt idx="325">
                  <c:v>66.7</c:v>
                </c:pt>
                <c:pt idx="326">
                  <c:v>66.2</c:v>
                </c:pt>
                <c:pt idx="327">
                  <c:v>66.05</c:v>
                </c:pt>
                <c:pt idx="328">
                  <c:v>64.150000000000006</c:v>
                </c:pt>
                <c:pt idx="329">
                  <c:v>63.8</c:v>
                </c:pt>
                <c:pt idx="330">
                  <c:v>62.65</c:v>
                </c:pt>
                <c:pt idx="331">
                  <c:v>63.6</c:v>
                </c:pt>
                <c:pt idx="332">
                  <c:v>63.6</c:v>
                </c:pt>
                <c:pt idx="333">
                  <c:v>63.6</c:v>
                </c:pt>
                <c:pt idx="334">
                  <c:v>62.75</c:v>
                </c:pt>
                <c:pt idx="335">
                  <c:v>62.25</c:v>
                </c:pt>
                <c:pt idx="336">
                  <c:v>61.9</c:v>
                </c:pt>
                <c:pt idx="337">
                  <c:v>62</c:v>
                </c:pt>
                <c:pt idx="338">
                  <c:v>61.5</c:v>
                </c:pt>
                <c:pt idx="339">
                  <c:v>61.25</c:v>
                </c:pt>
                <c:pt idx="340">
                  <c:v>61.15</c:v>
                </c:pt>
                <c:pt idx="341">
                  <c:v>60.95</c:v>
                </c:pt>
                <c:pt idx="342">
                  <c:v>61.1</c:v>
                </c:pt>
                <c:pt idx="343">
                  <c:v>50.5</c:v>
                </c:pt>
                <c:pt idx="344">
                  <c:v>51.25</c:v>
                </c:pt>
                <c:pt idx="345">
                  <c:v>51.25</c:v>
                </c:pt>
                <c:pt idx="346">
                  <c:v>52.35</c:v>
                </c:pt>
                <c:pt idx="347">
                  <c:v>51.25</c:v>
                </c:pt>
                <c:pt idx="348">
                  <c:v>50.6</c:v>
                </c:pt>
                <c:pt idx="349">
                  <c:v>50.5</c:v>
                </c:pt>
                <c:pt idx="350">
                  <c:v>51.2</c:v>
                </c:pt>
                <c:pt idx="351">
                  <c:v>51.15</c:v>
                </c:pt>
                <c:pt idx="352">
                  <c:v>51.15</c:v>
                </c:pt>
                <c:pt idx="353">
                  <c:v>51.7</c:v>
                </c:pt>
                <c:pt idx="354">
                  <c:v>52</c:v>
                </c:pt>
                <c:pt idx="355">
                  <c:v>52.4</c:v>
                </c:pt>
                <c:pt idx="356">
                  <c:v>51.75</c:v>
                </c:pt>
                <c:pt idx="357">
                  <c:v>50.95</c:v>
                </c:pt>
                <c:pt idx="358">
                  <c:v>51.4</c:v>
                </c:pt>
                <c:pt idx="359">
                  <c:v>51.8</c:v>
                </c:pt>
                <c:pt idx="360">
                  <c:v>52.05</c:v>
                </c:pt>
                <c:pt idx="361">
                  <c:v>51.9</c:v>
                </c:pt>
                <c:pt idx="362">
                  <c:v>51.95</c:v>
                </c:pt>
                <c:pt idx="363">
                  <c:v>51.95</c:v>
                </c:pt>
                <c:pt idx="364">
                  <c:v>52.4</c:v>
                </c:pt>
                <c:pt idx="365">
                  <c:v>52.5</c:v>
                </c:pt>
                <c:pt idx="366">
                  <c:v>52.25</c:v>
                </c:pt>
                <c:pt idx="367">
                  <c:v>52</c:v>
                </c:pt>
                <c:pt idx="368">
                  <c:v>55.65</c:v>
                </c:pt>
                <c:pt idx="369">
                  <c:v>55.55</c:v>
                </c:pt>
                <c:pt idx="370">
                  <c:v>55.8</c:v>
                </c:pt>
                <c:pt idx="371">
                  <c:v>55.2</c:v>
                </c:pt>
                <c:pt idx="372">
                  <c:v>55.6</c:v>
                </c:pt>
                <c:pt idx="373">
                  <c:v>54.85</c:v>
                </c:pt>
                <c:pt idx="374">
                  <c:v>53.7</c:v>
                </c:pt>
                <c:pt idx="375">
                  <c:v>53.05</c:v>
                </c:pt>
                <c:pt idx="376">
                  <c:v>52.9</c:v>
                </c:pt>
                <c:pt idx="377">
                  <c:v>53</c:v>
                </c:pt>
                <c:pt idx="378">
                  <c:v>53.4</c:v>
                </c:pt>
                <c:pt idx="379">
                  <c:v>53.35</c:v>
                </c:pt>
                <c:pt idx="380">
                  <c:v>53.35</c:v>
                </c:pt>
                <c:pt idx="381">
                  <c:v>52.95</c:v>
                </c:pt>
                <c:pt idx="382">
                  <c:v>53.1</c:v>
                </c:pt>
                <c:pt idx="383">
                  <c:v>53.1</c:v>
                </c:pt>
                <c:pt idx="384">
                  <c:v>53</c:v>
                </c:pt>
                <c:pt idx="385">
                  <c:v>52.85</c:v>
                </c:pt>
                <c:pt idx="386">
                  <c:v>53.25</c:v>
                </c:pt>
                <c:pt idx="387">
                  <c:v>53.5</c:v>
                </c:pt>
                <c:pt idx="388">
                  <c:v>52.7</c:v>
                </c:pt>
                <c:pt idx="389">
                  <c:v>52.15</c:v>
                </c:pt>
                <c:pt idx="390">
                  <c:v>51.6</c:v>
                </c:pt>
                <c:pt idx="391">
                  <c:v>52.6</c:v>
                </c:pt>
                <c:pt idx="392">
                  <c:v>52.45</c:v>
                </c:pt>
                <c:pt idx="393">
                  <c:v>52.65</c:v>
                </c:pt>
                <c:pt idx="394">
                  <c:v>53</c:v>
                </c:pt>
                <c:pt idx="395">
                  <c:v>52.55</c:v>
                </c:pt>
                <c:pt idx="396">
                  <c:v>52.4</c:v>
                </c:pt>
                <c:pt idx="397">
                  <c:v>52.4</c:v>
                </c:pt>
                <c:pt idx="398">
                  <c:v>52.2</c:v>
                </c:pt>
                <c:pt idx="399">
                  <c:v>52.5</c:v>
                </c:pt>
                <c:pt idx="400">
                  <c:v>52.6</c:v>
                </c:pt>
                <c:pt idx="401">
                  <c:v>52.35</c:v>
                </c:pt>
                <c:pt idx="402">
                  <c:v>52.2</c:v>
                </c:pt>
                <c:pt idx="403">
                  <c:v>52</c:v>
                </c:pt>
                <c:pt idx="404">
                  <c:v>52.05</c:v>
                </c:pt>
                <c:pt idx="405">
                  <c:v>52.1</c:v>
                </c:pt>
                <c:pt idx="406">
                  <c:v>51.95</c:v>
                </c:pt>
                <c:pt idx="407">
                  <c:v>52</c:v>
                </c:pt>
                <c:pt idx="408">
                  <c:v>52.25</c:v>
                </c:pt>
                <c:pt idx="409">
                  <c:v>51.8</c:v>
                </c:pt>
                <c:pt idx="410">
                  <c:v>51.8</c:v>
                </c:pt>
                <c:pt idx="411">
                  <c:v>51.9</c:v>
                </c:pt>
                <c:pt idx="412">
                  <c:v>51.95</c:v>
                </c:pt>
                <c:pt idx="413">
                  <c:v>52.6</c:v>
                </c:pt>
                <c:pt idx="414">
                  <c:v>52.45</c:v>
                </c:pt>
                <c:pt idx="415">
                  <c:v>51.6</c:v>
                </c:pt>
                <c:pt idx="416">
                  <c:v>50.2</c:v>
                </c:pt>
                <c:pt idx="417">
                  <c:v>51.2</c:v>
                </c:pt>
                <c:pt idx="418">
                  <c:v>50.5</c:v>
                </c:pt>
                <c:pt idx="419">
                  <c:v>49.9</c:v>
                </c:pt>
                <c:pt idx="420">
                  <c:v>49.5</c:v>
                </c:pt>
                <c:pt idx="421">
                  <c:v>49.9</c:v>
                </c:pt>
                <c:pt idx="422">
                  <c:v>50.4</c:v>
                </c:pt>
                <c:pt idx="423">
                  <c:v>50.45</c:v>
                </c:pt>
                <c:pt idx="424">
                  <c:v>50.45</c:v>
                </c:pt>
                <c:pt idx="425">
                  <c:v>50.25</c:v>
                </c:pt>
                <c:pt idx="426">
                  <c:v>50.1</c:v>
                </c:pt>
                <c:pt idx="427">
                  <c:v>49.8</c:v>
                </c:pt>
                <c:pt idx="428">
                  <c:v>49.7</c:v>
                </c:pt>
                <c:pt idx="429">
                  <c:v>49.75</c:v>
                </c:pt>
                <c:pt idx="430">
                  <c:v>49.7</c:v>
                </c:pt>
                <c:pt idx="431">
                  <c:v>49.8</c:v>
                </c:pt>
                <c:pt idx="432">
                  <c:v>49.75</c:v>
                </c:pt>
                <c:pt idx="433">
                  <c:v>51.95</c:v>
                </c:pt>
                <c:pt idx="434">
                  <c:v>51.4</c:v>
                </c:pt>
                <c:pt idx="435">
                  <c:v>50.6</c:v>
                </c:pt>
                <c:pt idx="436">
                  <c:v>49.7</c:v>
                </c:pt>
                <c:pt idx="437">
                  <c:v>49</c:v>
                </c:pt>
                <c:pt idx="438">
                  <c:v>48.5</c:v>
                </c:pt>
                <c:pt idx="439">
                  <c:v>48.75</c:v>
                </c:pt>
                <c:pt idx="440">
                  <c:v>48.8</c:v>
                </c:pt>
                <c:pt idx="441">
                  <c:v>49.75</c:v>
                </c:pt>
                <c:pt idx="442">
                  <c:v>50.75</c:v>
                </c:pt>
                <c:pt idx="443">
                  <c:v>50.75</c:v>
                </c:pt>
                <c:pt idx="444">
                  <c:v>51</c:v>
                </c:pt>
                <c:pt idx="445">
                  <c:v>51.5</c:v>
                </c:pt>
                <c:pt idx="446">
                  <c:v>51.9</c:v>
                </c:pt>
                <c:pt idx="447">
                  <c:v>52.05</c:v>
                </c:pt>
                <c:pt idx="448">
                  <c:v>52.45</c:v>
                </c:pt>
                <c:pt idx="449">
                  <c:v>52.7</c:v>
                </c:pt>
                <c:pt idx="450">
                  <c:v>52.75</c:v>
                </c:pt>
                <c:pt idx="451">
                  <c:v>52.8</c:v>
                </c:pt>
                <c:pt idx="452">
                  <c:v>52.8</c:v>
                </c:pt>
                <c:pt idx="453">
                  <c:v>59</c:v>
                </c:pt>
                <c:pt idx="454">
                  <c:v>58.65</c:v>
                </c:pt>
                <c:pt idx="455">
                  <c:v>58.6</c:v>
                </c:pt>
                <c:pt idx="456">
                  <c:v>58.6</c:v>
                </c:pt>
                <c:pt idx="457">
                  <c:v>57.55</c:v>
                </c:pt>
                <c:pt idx="458">
                  <c:v>58.1</c:v>
                </c:pt>
                <c:pt idx="459">
                  <c:v>58.1</c:v>
                </c:pt>
                <c:pt idx="460">
                  <c:v>58</c:v>
                </c:pt>
                <c:pt idx="461">
                  <c:v>58</c:v>
                </c:pt>
                <c:pt idx="462">
                  <c:v>57.4</c:v>
                </c:pt>
                <c:pt idx="463">
                  <c:v>56.85</c:v>
                </c:pt>
                <c:pt idx="464">
                  <c:v>54.7</c:v>
                </c:pt>
                <c:pt idx="465">
                  <c:v>55.4</c:v>
                </c:pt>
                <c:pt idx="466">
                  <c:v>55.7</c:v>
                </c:pt>
                <c:pt idx="467">
                  <c:v>56.3</c:v>
                </c:pt>
                <c:pt idx="468">
                  <c:v>57.3</c:v>
                </c:pt>
                <c:pt idx="469">
                  <c:v>57.8</c:v>
                </c:pt>
                <c:pt idx="470">
                  <c:v>57.75</c:v>
                </c:pt>
                <c:pt idx="471">
                  <c:v>58</c:v>
                </c:pt>
                <c:pt idx="472">
                  <c:v>58</c:v>
                </c:pt>
                <c:pt idx="473">
                  <c:v>58</c:v>
                </c:pt>
                <c:pt idx="474">
                  <c:v>58.15</c:v>
                </c:pt>
                <c:pt idx="475">
                  <c:v>58.2</c:v>
                </c:pt>
                <c:pt idx="476">
                  <c:v>58.2</c:v>
                </c:pt>
                <c:pt idx="477">
                  <c:v>58.2</c:v>
                </c:pt>
                <c:pt idx="478">
                  <c:v>59.9</c:v>
                </c:pt>
                <c:pt idx="479">
                  <c:v>60.55</c:v>
                </c:pt>
                <c:pt idx="480">
                  <c:v>60.6</c:v>
                </c:pt>
                <c:pt idx="481">
                  <c:v>61.45</c:v>
                </c:pt>
                <c:pt idx="482">
                  <c:v>61.65</c:v>
                </c:pt>
                <c:pt idx="483">
                  <c:v>62.05</c:v>
                </c:pt>
                <c:pt idx="484">
                  <c:v>62.3</c:v>
                </c:pt>
                <c:pt idx="485">
                  <c:v>62.3</c:v>
                </c:pt>
                <c:pt idx="486">
                  <c:v>62.3</c:v>
                </c:pt>
                <c:pt idx="487">
                  <c:v>62.25</c:v>
                </c:pt>
                <c:pt idx="488">
                  <c:v>62.3</c:v>
                </c:pt>
                <c:pt idx="489">
                  <c:v>62.4</c:v>
                </c:pt>
                <c:pt idx="490">
                  <c:v>62.45</c:v>
                </c:pt>
                <c:pt idx="491">
                  <c:v>62.65</c:v>
                </c:pt>
                <c:pt idx="492">
                  <c:v>63.35</c:v>
                </c:pt>
                <c:pt idx="493">
                  <c:v>63.4</c:v>
                </c:pt>
                <c:pt idx="494">
                  <c:v>63.5</c:v>
                </c:pt>
                <c:pt idx="495">
                  <c:v>63.75</c:v>
                </c:pt>
                <c:pt idx="496">
                  <c:v>63.85</c:v>
                </c:pt>
                <c:pt idx="497">
                  <c:v>63.9</c:v>
                </c:pt>
                <c:pt idx="498">
                  <c:v>70.3</c:v>
                </c:pt>
                <c:pt idx="499">
                  <c:v>70.05</c:v>
                </c:pt>
                <c:pt idx="500">
                  <c:v>71.400000000000006</c:v>
                </c:pt>
                <c:pt idx="501">
                  <c:v>73.55</c:v>
                </c:pt>
                <c:pt idx="502">
                  <c:v>74.25</c:v>
                </c:pt>
                <c:pt idx="503">
                  <c:v>76.3</c:v>
                </c:pt>
                <c:pt idx="504">
                  <c:v>75.95</c:v>
                </c:pt>
                <c:pt idx="505">
                  <c:v>76.599999999999994</c:v>
                </c:pt>
                <c:pt idx="506">
                  <c:v>77.5</c:v>
                </c:pt>
                <c:pt idx="507">
                  <c:v>77.7</c:v>
                </c:pt>
                <c:pt idx="508">
                  <c:v>78.75</c:v>
                </c:pt>
                <c:pt idx="509">
                  <c:v>79.5</c:v>
                </c:pt>
                <c:pt idx="510">
                  <c:v>79.25</c:v>
                </c:pt>
                <c:pt idx="511">
                  <c:v>79.5</c:v>
                </c:pt>
                <c:pt idx="512">
                  <c:v>80</c:v>
                </c:pt>
                <c:pt idx="513">
                  <c:v>79.849999999999994</c:v>
                </c:pt>
                <c:pt idx="514">
                  <c:v>80</c:v>
                </c:pt>
                <c:pt idx="515">
                  <c:v>79.849999999999994</c:v>
                </c:pt>
                <c:pt idx="516">
                  <c:v>79.849999999999994</c:v>
                </c:pt>
                <c:pt idx="517">
                  <c:v>79.849999999999994</c:v>
                </c:pt>
                <c:pt idx="518">
                  <c:v>85.35</c:v>
                </c:pt>
                <c:pt idx="519">
                  <c:v>84.2</c:v>
                </c:pt>
                <c:pt idx="520">
                  <c:v>81.599999999999994</c:v>
                </c:pt>
                <c:pt idx="521">
                  <c:v>80.5</c:v>
                </c:pt>
                <c:pt idx="522">
                  <c:v>80.5</c:v>
                </c:pt>
                <c:pt idx="523">
                  <c:v>81.2</c:v>
                </c:pt>
                <c:pt idx="524">
                  <c:v>80.349999999999994</c:v>
                </c:pt>
                <c:pt idx="525">
                  <c:v>79.45</c:v>
                </c:pt>
                <c:pt idx="526">
                  <c:v>81.05</c:v>
                </c:pt>
                <c:pt idx="527">
                  <c:v>84.3</c:v>
                </c:pt>
                <c:pt idx="528">
                  <c:v>84.5</c:v>
                </c:pt>
                <c:pt idx="529">
                  <c:v>86.5</c:v>
                </c:pt>
                <c:pt idx="530">
                  <c:v>87.3</c:v>
                </c:pt>
                <c:pt idx="531">
                  <c:v>87.25</c:v>
                </c:pt>
                <c:pt idx="532">
                  <c:v>87.4</c:v>
                </c:pt>
                <c:pt idx="533">
                  <c:v>86.4</c:v>
                </c:pt>
                <c:pt idx="534">
                  <c:v>85</c:v>
                </c:pt>
                <c:pt idx="535">
                  <c:v>85.5</c:v>
                </c:pt>
                <c:pt idx="536">
                  <c:v>85.5</c:v>
                </c:pt>
                <c:pt idx="537">
                  <c:v>85.9</c:v>
                </c:pt>
                <c:pt idx="538">
                  <c:v>85.95</c:v>
                </c:pt>
                <c:pt idx="539">
                  <c:v>86</c:v>
                </c:pt>
                <c:pt idx="540">
                  <c:v>86.2</c:v>
                </c:pt>
                <c:pt idx="541">
                  <c:v>86.3</c:v>
                </c:pt>
                <c:pt idx="542">
                  <c:v>86.2</c:v>
                </c:pt>
                <c:pt idx="543">
                  <c:v>85.65</c:v>
                </c:pt>
                <c:pt idx="544">
                  <c:v>85</c:v>
                </c:pt>
                <c:pt idx="545">
                  <c:v>83.75</c:v>
                </c:pt>
                <c:pt idx="546">
                  <c:v>84.4</c:v>
                </c:pt>
                <c:pt idx="547">
                  <c:v>86.65</c:v>
                </c:pt>
                <c:pt idx="548">
                  <c:v>87.5</c:v>
                </c:pt>
                <c:pt idx="549">
                  <c:v>87.3</c:v>
                </c:pt>
                <c:pt idx="550">
                  <c:v>87.6</c:v>
                </c:pt>
                <c:pt idx="551">
                  <c:v>87.4</c:v>
                </c:pt>
                <c:pt idx="552">
                  <c:v>87.45</c:v>
                </c:pt>
                <c:pt idx="553">
                  <c:v>87.05</c:v>
                </c:pt>
                <c:pt idx="554">
                  <c:v>86.55</c:v>
                </c:pt>
                <c:pt idx="555">
                  <c:v>86</c:v>
                </c:pt>
                <c:pt idx="556">
                  <c:v>85.75</c:v>
                </c:pt>
                <c:pt idx="557">
                  <c:v>86</c:v>
                </c:pt>
                <c:pt idx="558">
                  <c:v>85.75</c:v>
                </c:pt>
                <c:pt idx="559">
                  <c:v>85.5</c:v>
                </c:pt>
                <c:pt idx="560">
                  <c:v>85.5</c:v>
                </c:pt>
                <c:pt idx="561">
                  <c:v>85.5</c:v>
                </c:pt>
                <c:pt idx="562">
                  <c:v>85.1</c:v>
                </c:pt>
                <c:pt idx="563">
                  <c:v>85.6</c:v>
                </c:pt>
                <c:pt idx="564">
                  <c:v>87.5</c:v>
                </c:pt>
                <c:pt idx="565">
                  <c:v>87.95</c:v>
                </c:pt>
                <c:pt idx="566">
                  <c:v>87.5</c:v>
                </c:pt>
                <c:pt idx="567">
                  <c:v>87.75</c:v>
                </c:pt>
                <c:pt idx="568">
                  <c:v>88</c:v>
                </c:pt>
                <c:pt idx="569">
                  <c:v>88.5</c:v>
                </c:pt>
                <c:pt idx="570">
                  <c:v>89</c:v>
                </c:pt>
                <c:pt idx="571">
                  <c:v>89</c:v>
                </c:pt>
                <c:pt idx="572">
                  <c:v>90</c:v>
                </c:pt>
                <c:pt idx="573">
                  <c:v>90.5</c:v>
                </c:pt>
                <c:pt idx="574">
                  <c:v>90.5</c:v>
                </c:pt>
                <c:pt idx="575">
                  <c:v>90.75</c:v>
                </c:pt>
                <c:pt idx="576">
                  <c:v>91</c:v>
                </c:pt>
                <c:pt idx="577">
                  <c:v>92.75</c:v>
                </c:pt>
                <c:pt idx="578">
                  <c:v>94</c:v>
                </c:pt>
                <c:pt idx="579">
                  <c:v>94.5</c:v>
                </c:pt>
                <c:pt idx="580">
                  <c:v>94.5</c:v>
                </c:pt>
                <c:pt idx="581">
                  <c:v>94.5</c:v>
                </c:pt>
                <c:pt idx="582">
                  <c:v>93.95</c:v>
                </c:pt>
                <c:pt idx="583">
                  <c:v>93</c:v>
                </c:pt>
                <c:pt idx="584">
                  <c:v>93.85</c:v>
                </c:pt>
                <c:pt idx="585">
                  <c:v>96.25</c:v>
                </c:pt>
                <c:pt idx="586">
                  <c:v>96.5</c:v>
                </c:pt>
                <c:pt idx="587">
                  <c:v>96.5</c:v>
                </c:pt>
                <c:pt idx="588">
                  <c:v>96.5</c:v>
                </c:pt>
                <c:pt idx="589">
                  <c:v>94.85</c:v>
                </c:pt>
                <c:pt idx="590">
                  <c:v>94.7</c:v>
                </c:pt>
                <c:pt idx="591">
                  <c:v>93.8</c:v>
                </c:pt>
                <c:pt idx="592">
                  <c:v>93.1</c:v>
                </c:pt>
                <c:pt idx="593">
                  <c:v>93.3</c:v>
                </c:pt>
                <c:pt idx="594">
                  <c:v>93.45</c:v>
                </c:pt>
                <c:pt idx="595">
                  <c:v>93.4</c:v>
                </c:pt>
                <c:pt idx="596">
                  <c:v>93.5</c:v>
                </c:pt>
                <c:pt idx="597">
                  <c:v>94.3</c:v>
                </c:pt>
                <c:pt idx="598">
                  <c:v>94.35</c:v>
                </c:pt>
                <c:pt idx="599">
                  <c:v>94</c:v>
                </c:pt>
                <c:pt idx="600">
                  <c:v>93.75</c:v>
                </c:pt>
                <c:pt idx="601">
                  <c:v>93.95</c:v>
                </c:pt>
                <c:pt idx="602">
                  <c:v>93</c:v>
                </c:pt>
                <c:pt idx="603">
                  <c:v>93.1</c:v>
                </c:pt>
                <c:pt idx="604">
                  <c:v>93.1</c:v>
                </c:pt>
                <c:pt idx="605">
                  <c:v>92.9</c:v>
                </c:pt>
                <c:pt idx="606">
                  <c:v>92.9</c:v>
                </c:pt>
                <c:pt idx="607">
                  <c:v>93.3</c:v>
                </c:pt>
                <c:pt idx="608">
                  <c:v>92.8</c:v>
                </c:pt>
                <c:pt idx="609">
                  <c:v>93</c:v>
                </c:pt>
                <c:pt idx="610">
                  <c:v>93.8</c:v>
                </c:pt>
                <c:pt idx="611">
                  <c:v>96.05</c:v>
                </c:pt>
                <c:pt idx="612">
                  <c:v>96.15</c:v>
                </c:pt>
                <c:pt idx="613">
                  <c:v>97.6</c:v>
                </c:pt>
                <c:pt idx="614">
                  <c:v>98.7</c:v>
                </c:pt>
                <c:pt idx="615">
                  <c:v>100</c:v>
                </c:pt>
                <c:pt idx="616">
                  <c:v>101</c:v>
                </c:pt>
                <c:pt idx="617">
                  <c:v>99</c:v>
                </c:pt>
                <c:pt idx="618">
                  <c:v>98.35</c:v>
                </c:pt>
                <c:pt idx="619">
                  <c:v>99.1</c:v>
                </c:pt>
                <c:pt idx="620">
                  <c:v>99.1</c:v>
                </c:pt>
                <c:pt idx="621">
                  <c:v>99.75</c:v>
                </c:pt>
                <c:pt idx="622">
                  <c:v>101</c:v>
                </c:pt>
                <c:pt idx="623">
                  <c:v>103.25</c:v>
                </c:pt>
                <c:pt idx="624">
                  <c:v>105</c:v>
                </c:pt>
                <c:pt idx="625">
                  <c:v>105.1</c:v>
                </c:pt>
                <c:pt idx="626">
                  <c:v>105.5</c:v>
                </c:pt>
                <c:pt idx="627">
                  <c:v>106</c:v>
                </c:pt>
                <c:pt idx="628">
                  <c:v>118.9</c:v>
                </c:pt>
                <c:pt idx="629">
                  <c:v>120.5</c:v>
                </c:pt>
                <c:pt idx="630">
                  <c:v>119.95</c:v>
                </c:pt>
                <c:pt idx="631">
                  <c:v>119</c:v>
                </c:pt>
                <c:pt idx="632">
                  <c:v>119.75</c:v>
                </c:pt>
                <c:pt idx="633">
                  <c:v>121.6</c:v>
                </c:pt>
                <c:pt idx="634">
                  <c:v>122.75</c:v>
                </c:pt>
                <c:pt idx="635">
                  <c:v>123.7</c:v>
                </c:pt>
                <c:pt idx="636">
                  <c:v>126</c:v>
                </c:pt>
                <c:pt idx="637">
                  <c:v>127</c:v>
                </c:pt>
                <c:pt idx="638">
                  <c:v>125.55</c:v>
                </c:pt>
                <c:pt idx="639">
                  <c:v>125</c:v>
                </c:pt>
                <c:pt idx="640">
                  <c:v>125.25</c:v>
                </c:pt>
                <c:pt idx="641">
                  <c:v>126</c:v>
                </c:pt>
                <c:pt idx="642">
                  <c:v>125</c:v>
                </c:pt>
                <c:pt idx="643">
                  <c:v>125.5</c:v>
                </c:pt>
                <c:pt idx="644">
                  <c:v>127.25</c:v>
                </c:pt>
                <c:pt idx="645">
                  <c:v>127.5</c:v>
                </c:pt>
                <c:pt idx="646">
                  <c:v>127.5</c:v>
                </c:pt>
                <c:pt idx="647">
                  <c:v>127.7</c:v>
                </c:pt>
                <c:pt idx="648">
                  <c:v>128.55000000000001</c:v>
                </c:pt>
                <c:pt idx="649">
                  <c:v>131</c:v>
                </c:pt>
                <c:pt idx="650">
                  <c:v>134.69999999999999</c:v>
                </c:pt>
                <c:pt idx="651">
                  <c:v>137.75</c:v>
                </c:pt>
                <c:pt idx="652">
                  <c:v>139.25</c:v>
                </c:pt>
                <c:pt idx="653">
                  <c:v>143.4</c:v>
                </c:pt>
                <c:pt idx="654">
                  <c:v>140.75</c:v>
                </c:pt>
                <c:pt idx="655">
                  <c:v>139.55000000000001</c:v>
                </c:pt>
                <c:pt idx="656">
                  <c:v>142.25</c:v>
                </c:pt>
                <c:pt idx="657">
                  <c:v>143</c:v>
                </c:pt>
                <c:pt idx="658">
                  <c:v>142.25</c:v>
                </c:pt>
                <c:pt idx="659">
                  <c:v>144.6</c:v>
                </c:pt>
                <c:pt idx="660">
                  <c:v>144.5</c:v>
                </c:pt>
                <c:pt idx="661">
                  <c:v>146</c:v>
                </c:pt>
                <c:pt idx="662">
                  <c:v>148.1</c:v>
                </c:pt>
                <c:pt idx="663">
                  <c:v>150</c:v>
                </c:pt>
                <c:pt idx="664">
                  <c:v>149.69999999999999</c:v>
                </c:pt>
                <c:pt idx="665">
                  <c:v>149.75</c:v>
                </c:pt>
                <c:pt idx="666">
                  <c:v>149.75</c:v>
                </c:pt>
                <c:pt idx="667">
                  <c:v>149.75</c:v>
                </c:pt>
                <c:pt idx="668">
                  <c:v>149.75</c:v>
                </c:pt>
                <c:pt idx="669">
                  <c:v>149.75</c:v>
                </c:pt>
                <c:pt idx="670">
                  <c:v>150.1</c:v>
                </c:pt>
                <c:pt idx="671">
                  <c:v>150</c:v>
                </c:pt>
                <c:pt idx="672">
                  <c:v>149.75</c:v>
                </c:pt>
                <c:pt idx="673">
                  <c:v>152.55000000000001</c:v>
                </c:pt>
                <c:pt idx="674">
                  <c:v>152.75</c:v>
                </c:pt>
                <c:pt idx="675">
                  <c:v>154.4</c:v>
                </c:pt>
                <c:pt idx="676">
                  <c:v>157.25</c:v>
                </c:pt>
                <c:pt idx="677">
                  <c:v>160.94999999999999</c:v>
                </c:pt>
                <c:pt idx="678">
                  <c:v>167.05</c:v>
                </c:pt>
                <c:pt idx="679">
                  <c:v>167.1</c:v>
                </c:pt>
                <c:pt idx="680">
                  <c:v>169.4</c:v>
                </c:pt>
                <c:pt idx="681">
                  <c:v>171.25</c:v>
                </c:pt>
                <c:pt idx="682">
                  <c:v>172.75</c:v>
                </c:pt>
                <c:pt idx="683">
                  <c:v>173.4</c:v>
                </c:pt>
                <c:pt idx="684">
                  <c:v>171.45</c:v>
                </c:pt>
                <c:pt idx="685">
                  <c:v>171</c:v>
                </c:pt>
                <c:pt idx="686">
                  <c:v>170.9</c:v>
                </c:pt>
                <c:pt idx="687">
                  <c:v>167.75</c:v>
                </c:pt>
                <c:pt idx="688">
                  <c:v>170</c:v>
                </c:pt>
                <c:pt idx="689">
                  <c:v>170</c:v>
                </c:pt>
                <c:pt idx="690">
                  <c:v>170.75</c:v>
                </c:pt>
                <c:pt idx="691">
                  <c:v>171</c:v>
                </c:pt>
                <c:pt idx="692">
                  <c:v>170.95</c:v>
                </c:pt>
                <c:pt idx="693">
                  <c:v>171.35</c:v>
                </c:pt>
                <c:pt idx="694">
                  <c:v>174.25</c:v>
                </c:pt>
                <c:pt idx="695">
                  <c:v>174.6</c:v>
                </c:pt>
                <c:pt idx="696">
                  <c:v>177.5</c:v>
                </c:pt>
                <c:pt idx="697">
                  <c:v>179</c:v>
                </c:pt>
                <c:pt idx="698">
                  <c:v>178</c:v>
                </c:pt>
                <c:pt idx="699">
                  <c:v>177.2</c:v>
                </c:pt>
                <c:pt idx="700">
                  <c:v>177.35</c:v>
                </c:pt>
                <c:pt idx="701">
                  <c:v>177.5</c:v>
                </c:pt>
                <c:pt idx="702">
                  <c:v>177.6</c:v>
                </c:pt>
                <c:pt idx="703">
                  <c:v>177.5</c:v>
                </c:pt>
                <c:pt idx="704">
                  <c:v>177.45</c:v>
                </c:pt>
                <c:pt idx="705">
                  <c:v>177.5</c:v>
                </c:pt>
                <c:pt idx="706">
                  <c:v>176</c:v>
                </c:pt>
                <c:pt idx="707">
                  <c:v>177.5</c:v>
                </c:pt>
                <c:pt idx="708">
                  <c:v>177.5</c:v>
                </c:pt>
                <c:pt idx="709">
                  <c:v>179.5</c:v>
                </c:pt>
                <c:pt idx="710">
                  <c:v>180.5</c:v>
                </c:pt>
                <c:pt idx="711">
                  <c:v>185.9</c:v>
                </c:pt>
                <c:pt idx="712">
                  <c:v>181.5</c:v>
                </c:pt>
                <c:pt idx="713">
                  <c:v>204.75</c:v>
                </c:pt>
                <c:pt idx="714">
                  <c:v>207.7</c:v>
                </c:pt>
                <c:pt idx="715">
                  <c:v>210.5</c:v>
                </c:pt>
                <c:pt idx="716">
                  <c:v>218</c:v>
                </c:pt>
                <c:pt idx="717">
                  <c:v>228</c:v>
                </c:pt>
                <c:pt idx="718">
                  <c:v>240</c:v>
                </c:pt>
                <c:pt idx="719">
                  <c:v>269.5</c:v>
                </c:pt>
                <c:pt idx="720">
                  <c:v>242</c:v>
                </c:pt>
                <c:pt idx="721">
                  <c:v>231.9</c:v>
                </c:pt>
                <c:pt idx="722">
                  <c:v>238.6</c:v>
                </c:pt>
                <c:pt idx="723">
                  <c:v>244.5</c:v>
                </c:pt>
                <c:pt idx="724">
                  <c:v>242.35</c:v>
                </c:pt>
                <c:pt idx="725">
                  <c:v>243.35</c:v>
                </c:pt>
                <c:pt idx="726">
                  <c:v>245</c:v>
                </c:pt>
                <c:pt idx="727">
                  <c:v>240</c:v>
                </c:pt>
                <c:pt idx="728">
                  <c:v>239.35</c:v>
                </c:pt>
                <c:pt idx="729">
                  <c:v>229.9</c:v>
                </c:pt>
                <c:pt idx="730">
                  <c:v>231.5</c:v>
                </c:pt>
                <c:pt idx="731">
                  <c:v>228.5</c:v>
                </c:pt>
                <c:pt idx="732">
                  <c:v>230</c:v>
                </c:pt>
                <c:pt idx="733">
                  <c:v>226</c:v>
                </c:pt>
                <c:pt idx="734">
                  <c:v>223.35</c:v>
                </c:pt>
                <c:pt idx="735">
                  <c:v>223.35</c:v>
                </c:pt>
                <c:pt idx="736">
                  <c:v>223.7</c:v>
                </c:pt>
                <c:pt idx="737">
                  <c:v>223.45</c:v>
                </c:pt>
                <c:pt idx="738">
                  <c:v>145</c:v>
                </c:pt>
                <c:pt idx="739">
                  <c:v>140.9</c:v>
                </c:pt>
                <c:pt idx="740">
                  <c:v>157.5</c:v>
                </c:pt>
                <c:pt idx="741">
                  <c:v>154.25</c:v>
                </c:pt>
                <c:pt idx="742">
                  <c:v>155.4</c:v>
                </c:pt>
                <c:pt idx="743">
                  <c:v>163</c:v>
                </c:pt>
                <c:pt idx="744">
                  <c:v>160.65</c:v>
                </c:pt>
                <c:pt idx="745">
                  <c:v>152.30000000000001</c:v>
                </c:pt>
                <c:pt idx="746">
                  <c:v>151.5</c:v>
                </c:pt>
                <c:pt idx="747">
                  <c:v>150</c:v>
                </c:pt>
                <c:pt idx="748">
                  <c:v>149.35</c:v>
                </c:pt>
                <c:pt idx="749">
                  <c:v>150.4</c:v>
                </c:pt>
                <c:pt idx="750">
                  <c:v>150.15</c:v>
                </c:pt>
                <c:pt idx="751">
                  <c:v>152.5</c:v>
                </c:pt>
                <c:pt idx="752">
                  <c:v>152.5</c:v>
                </c:pt>
                <c:pt idx="753">
                  <c:v>154</c:v>
                </c:pt>
                <c:pt idx="754">
                  <c:v>157</c:v>
                </c:pt>
                <c:pt idx="755">
                  <c:v>159</c:v>
                </c:pt>
                <c:pt idx="756">
                  <c:v>158</c:v>
                </c:pt>
                <c:pt idx="757">
                  <c:v>157.5</c:v>
                </c:pt>
                <c:pt idx="758">
                  <c:v>159.30000000000001</c:v>
                </c:pt>
                <c:pt idx="759">
                  <c:v>152</c:v>
                </c:pt>
                <c:pt idx="760">
                  <c:v>157.44999999999999</c:v>
                </c:pt>
                <c:pt idx="761">
                  <c:v>158.5</c:v>
                </c:pt>
                <c:pt idx="762">
                  <c:v>155.25</c:v>
                </c:pt>
                <c:pt idx="763">
                  <c:v>151.25</c:v>
                </c:pt>
                <c:pt idx="764">
                  <c:v>154.1</c:v>
                </c:pt>
                <c:pt idx="765">
                  <c:v>158.69999999999999</c:v>
                </c:pt>
                <c:pt idx="766">
                  <c:v>160.1</c:v>
                </c:pt>
                <c:pt idx="767">
                  <c:v>163.75</c:v>
                </c:pt>
                <c:pt idx="768">
                  <c:v>164.25</c:v>
                </c:pt>
                <c:pt idx="769">
                  <c:v>164.75</c:v>
                </c:pt>
                <c:pt idx="770">
                  <c:v>164.75</c:v>
                </c:pt>
                <c:pt idx="771">
                  <c:v>168.5</c:v>
                </c:pt>
                <c:pt idx="772">
                  <c:v>168</c:v>
                </c:pt>
                <c:pt idx="773">
                  <c:v>168.15</c:v>
                </c:pt>
                <c:pt idx="774">
                  <c:v>169</c:v>
                </c:pt>
                <c:pt idx="775">
                  <c:v>169.5</c:v>
                </c:pt>
                <c:pt idx="776">
                  <c:v>169.4</c:v>
                </c:pt>
                <c:pt idx="777">
                  <c:v>168.9</c:v>
                </c:pt>
                <c:pt idx="778">
                  <c:v>170.1</c:v>
                </c:pt>
                <c:pt idx="779">
                  <c:v>171</c:v>
                </c:pt>
                <c:pt idx="780">
                  <c:v>171.1</c:v>
                </c:pt>
                <c:pt idx="781">
                  <c:v>170.1</c:v>
                </c:pt>
                <c:pt idx="782">
                  <c:v>169.6</c:v>
                </c:pt>
                <c:pt idx="783">
                  <c:v>157.5</c:v>
                </c:pt>
                <c:pt idx="784">
                  <c:v>174.1</c:v>
                </c:pt>
                <c:pt idx="785">
                  <c:v>179.9</c:v>
                </c:pt>
                <c:pt idx="786">
                  <c:v>196.5</c:v>
                </c:pt>
                <c:pt idx="787">
                  <c:v>195.9</c:v>
                </c:pt>
                <c:pt idx="788">
                  <c:v>196.5</c:v>
                </c:pt>
                <c:pt idx="789">
                  <c:v>197.1</c:v>
                </c:pt>
                <c:pt idx="790">
                  <c:v>203</c:v>
                </c:pt>
                <c:pt idx="791">
                  <c:v>211.5</c:v>
                </c:pt>
                <c:pt idx="792">
                  <c:v>216.75</c:v>
                </c:pt>
                <c:pt idx="793">
                  <c:v>220.5</c:v>
                </c:pt>
                <c:pt idx="794">
                  <c:v>221</c:v>
                </c:pt>
                <c:pt idx="795">
                  <c:v>223.1</c:v>
                </c:pt>
                <c:pt idx="796">
                  <c:v>225.65</c:v>
                </c:pt>
                <c:pt idx="797">
                  <c:v>224.6</c:v>
                </c:pt>
                <c:pt idx="798">
                  <c:v>225.25</c:v>
                </c:pt>
                <c:pt idx="799">
                  <c:v>227.3</c:v>
                </c:pt>
                <c:pt idx="800">
                  <c:v>227.8</c:v>
                </c:pt>
                <c:pt idx="801">
                  <c:v>227.6</c:v>
                </c:pt>
                <c:pt idx="802">
                  <c:v>227.65</c:v>
                </c:pt>
                <c:pt idx="803">
                  <c:v>222.75</c:v>
                </c:pt>
                <c:pt idx="804">
                  <c:v>218.1</c:v>
                </c:pt>
                <c:pt idx="805">
                  <c:v>220.1</c:v>
                </c:pt>
                <c:pt idx="806">
                  <c:v>221</c:v>
                </c:pt>
                <c:pt idx="807">
                  <c:v>227.3</c:v>
                </c:pt>
                <c:pt idx="808">
                  <c:v>236</c:v>
                </c:pt>
                <c:pt idx="809">
                  <c:v>239.25</c:v>
                </c:pt>
                <c:pt idx="810">
                  <c:v>239.25</c:v>
                </c:pt>
                <c:pt idx="811">
                  <c:v>239.1</c:v>
                </c:pt>
                <c:pt idx="812">
                  <c:v>245</c:v>
                </c:pt>
                <c:pt idx="813">
                  <c:v>240</c:v>
                </c:pt>
                <c:pt idx="814">
                  <c:v>239</c:v>
                </c:pt>
                <c:pt idx="815">
                  <c:v>235.5</c:v>
                </c:pt>
                <c:pt idx="816">
                  <c:v>232.4</c:v>
                </c:pt>
                <c:pt idx="817">
                  <c:v>232.35</c:v>
                </c:pt>
                <c:pt idx="818">
                  <c:v>233.85</c:v>
                </c:pt>
                <c:pt idx="819">
                  <c:v>236.25</c:v>
                </c:pt>
                <c:pt idx="820">
                  <c:v>236.25</c:v>
                </c:pt>
              </c:numCache>
            </c:numRef>
          </c:val>
          <c:smooth val="0"/>
          <c:extLst>
            <c:ext xmlns:c16="http://schemas.microsoft.com/office/drawing/2014/chart" uri="{C3380CC4-5D6E-409C-BE32-E72D297353CC}">
              <c16:uniqueId val="{00000000-C21F-4B40-BA66-A6037A34DB64}"/>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numCache>
            </c:numRef>
          </c:val>
          <c:smooth val="0"/>
          <c:extLst>
            <c:ext xmlns:c16="http://schemas.microsoft.com/office/drawing/2014/chart" uri="{C3380CC4-5D6E-409C-BE32-E72D297353CC}">
              <c16:uniqueId val="{00000001-C21F-4B40-BA66-A6037A34DB64}"/>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General</c:formatCode>
                <c:ptCount val="1368"/>
              </c:numCache>
            </c:numRef>
          </c:val>
          <c:smooth val="0"/>
          <c:extLst>
            <c:ext xmlns:c16="http://schemas.microsoft.com/office/drawing/2014/chart" uri="{C3380CC4-5D6E-409C-BE32-E72D297353CC}">
              <c16:uniqueId val="{00000002-C21F-4B40-BA66-A6037A34DB64}"/>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General</c:formatCode>
                <c:ptCount val="1368"/>
              </c:numCache>
            </c:numRef>
          </c:val>
          <c:smooth val="0"/>
          <c:extLst>
            <c:ext xmlns:c16="http://schemas.microsoft.com/office/drawing/2014/chart" uri="{C3380CC4-5D6E-409C-BE32-E72D297353CC}">
              <c16:uniqueId val="{00000003-C21F-4B40-BA66-A6037A34DB64}"/>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Offset val="100"/>
        <c:baseTimeUnit val="days"/>
      </c:dateAx>
      <c:valAx>
        <c:axId val="843382912"/>
        <c:scaling>
          <c:orientation val="minMax"/>
          <c:max val="450"/>
          <c:min val="2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numCache>
            </c:numRef>
          </c:val>
          <c:smooth val="0"/>
          <c:extLst>
            <c:ext xmlns:c16="http://schemas.microsoft.com/office/drawing/2014/chart" uri="{C3380CC4-5D6E-409C-BE32-E72D297353CC}">
              <c16:uniqueId val="{00000001-EC1A-4E1A-A6B7-BB960CFD0D27}"/>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numCache>
            </c:numRef>
          </c:val>
          <c:smooth val="0"/>
          <c:extLst>
            <c:ext xmlns:c16="http://schemas.microsoft.com/office/drawing/2014/chart" uri="{C3380CC4-5D6E-409C-BE32-E72D297353CC}">
              <c16:uniqueId val="{00000000-832D-4E8D-B059-071A8BA818BC}"/>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General</c:formatCode>
                <c:ptCount val="1368"/>
              </c:numCache>
            </c:numRef>
          </c:val>
          <c:smooth val="0"/>
          <c:extLst>
            <c:ext xmlns:c16="http://schemas.microsoft.com/office/drawing/2014/chart" uri="{C3380CC4-5D6E-409C-BE32-E72D297353CC}">
              <c16:uniqueId val="{00000001-832D-4E8D-B059-071A8BA818BC}"/>
            </c:ext>
          </c:extLst>
        </c:ser>
        <c:ser>
          <c:idx val="3"/>
          <c:order val="3"/>
          <c:tx>
            <c:strRef>
              <c:f>Planilha1!$E$1</c:f>
              <c:strCache>
                <c:ptCount val="1"/>
                <c:pt idx="0">
                  <c:v>RBOB (US$c/gallon)</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0.00</c:formatCode>
                <c:ptCount val="1368"/>
                <c:pt idx="0">
                  <c:v>1.3255999999999999</c:v>
                </c:pt>
                <c:pt idx="1">
                  <c:v>1.3494999999999999</c:v>
                </c:pt>
                <c:pt idx="2">
                  <c:v>1.3478000000000001</c:v>
                </c:pt>
                <c:pt idx="3">
                  <c:v>1.3408</c:v>
                </c:pt>
                <c:pt idx="4">
                  <c:v>1.3626</c:v>
                </c:pt>
                <c:pt idx="5">
                  <c:v>1.4254</c:v>
                </c:pt>
                <c:pt idx="6">
                  <c:v>1.4307000000000001</c:v>
                </c:pt>
                <c:pt idx="7">
                  <c:v>1.4007000000000001</c:v>
                </c:pt>
                <c:pt idx="8">
                  <c:v>1.3637999999999999</c:v>
                </c:pt>
                <c:pt idx="9">
                  <c:v>1.4114</c:v>
                </c:pt>
                <c:pt idx="10">
                  <c:v>1.4158999999999999</c:v>
                </c:pt>
                <c:pt idx="11">
                  <c:v>1.43</c:v>
                </c:pt>
                <c:pt idx="12">
                  <c:v>1.4528000000000001</c:v>
                </c:pt>
                <c:pt idx="13">
                  <c:v>1.4528000000000001</c:v>
                </c:pt>
                <c:pt idx="14">
                  <c:v>1.4015</c:v>
                </c:pt>
                <c:pt idx="15">
                  <c:v>1.3856999999999999</c:v>
                </c:pt>
                <c:pt idx="16">
                  <c:v>1.3875999999999999</c:v>
                </c:pt>
                <c:pt idx="17">
                  <c:v>1.3894</c:v>
                </c:pt>
                <c:pt idx="18">
                  <c:v>1.3331</c:v>
                </c:pt>
                <c:pt idx="19">
                  <c:v>1.3509</c:v>
                </c:pt>
                <c:pt idx="20">
                  <c:v>1.3823000000000001</c:v>
                </c:pt>
                <c:pt idx="21">
                  <c:v>1.3627</c:v>
                </c:pt>
                <c:pt idx="22">
                  <c:v>1.4369000000000001</c:v>
                </c:pt>
                <c:pt idx="23">
                  <c:v>1.4322999999999999</c:v>
                </c:pt>
                <c:pt idx="24">
                  <c:v>1.4258999999999999</c:v>
                </c:pt>
                <c:pt idx="25">
                  <c:v>1.4591000000000001</c:v>
                </c:pt>
                <c:pt idx="26">
                  <c:v>1.4258</c:v>
                </c:pt>
                <c:pt idx="27">
                  <c:v>1.4463999999999999</c:v>
                </c:pt>
                <c:pt idx="28">
                  <c:v>1.4192</c:v>
                </c:pt>
                <c:pt idx="29">
                  <c:v>1.4272</c:v>
                </c:pt>
                <c:pt idx="30">
                  <c:v>1.4651000000000001</c:v>
                </c:pt>
                <c:pt idx="31">
                  <c:v>1.5085</c:v>
                </c:pt>
                <c:pt idx="32">
                  <c:v>1.5729</c:v>
                </c:pt>
                <c:pt idx="33">
                  <c:v>1.5729</c:v>
                </c:pt>
                <c:pt idx="34">
                  <c:v>1.5638000000000001</c:v>
                </c:pt>
                <c:pt idx="35">
                  <c:v>1.5981000000000001</c:v>
                </c:pt>
                <c:pt idx="36">
                  <c:v>1.6144000000000001</c:v>
                </c:pt>
                <c:pt idx="37">
                  <c:v>1.6112</c:v>
                </c:pt>
                <c:pt idx="38">
                  <c:v>1.5451999999999999</c:v>
                </c:pt>
                <c:pt idx="39">
                  <c:v>1.5863</c:v>
                </c:pt>
                <c:pt idx="40">
                  <c:v>1.6339999999999999</c:v>
                </c:pt>
                <c:pt idx="41">
                  <c:v>1.6293</c:v>
                </c:pt>
                <c:pt idx="42">
                  <c:v>1.7302999999999999</c:v>
                </c:pt>
                <c:pt idx="43">
                  <c:v>1.7490000000000001</c:v>
                </c:pt>
                <c:pt idx="44">
                  <c:v>1.7674000000000001</c:v>
                </c:pt>
                <c:pt idx="45">
                  <c:v>1.7889999999999999</c:v>
                </c:pt>
                <c:pt idx="46">
                  <c:v>1.8053999999999999</c:v>
                </c:pt>
                <c:pt idx="47">
                  <c:v>1.8017000000000001</c:v>
                </c:pt>
                <c:pt idx="48">
                  <c:v>1.8260000000000001</c:v>
                </c:pt>
                <c:pt idx="49">
                  <c:v>1.8154999999999999</c:v>
                </c:pt>
                <c:pt idx="50">
                  <c:v>1.8568</c:v>
                </c:pt>
                <c:pt idx="51">
                  <c:v>1.8494999999999999</c:v>
                </c:pt>
                <c:pt idx="52">
                  <c:v>1.8576999999999999</c:v>
                </c:pt>
                <c:pt idx="53">
                  <c:v>1.8828</c:v>
                </c:pt>
                <c:pt idx="54">
                  <c:v>1.8931</c:v>
                </c:pt>
                <c:pt idx="55">
                  <c:v>1.9166000000000001</c:v>
                </c:pt>
                <c:pt idx="56">
                  <c:v>1.9202999999999999</c:v>
                </c:pt>
                <c:pt idx="57">
                  <c:v>1.9258999999999999</c:v>
                </c:pt>
                <c:pt idx="58">
                  <c:v>1.9379</c:v>
                </c:pt>
                <c:pt idx="59">
                  <c:v>1.9557</c:v>
                </c:pt>
                <c:pt idx="60">
                  <c:v>1.8955</c:v>
                </c:pt>
                <c:pt idx="61">
                  <c:v>1.8798999999999999</c:v>
                </c:pt>
                <c:pt idx="62">
                  <c:v>1.8956</c:v>
                </c:pt>
                <c:pt idx="63">
                  <c:v>1.8989</c:v>
                </c:pt>
                <c:pt idx="64">
                  <c:v>1.9285000000000001</c:v>
                </c:pt>
                <c:pt idx="65">
                  <c:v>1.9512</c:v>
                </c:pt>
                <c:pt idx="66">
                  <c:v>1.9399</c:v>
                </c:pt>
                <c:pt idx="67">
                  <c:v>1.9686999999999999</c:v>
                </c:pt>
                <c:pt idx="68">
                  <c:v>1.988</c:v>
                </c:pt>
                <c:pt idx="69">
                  <c:v>1.9990000000000001</c:v>
                </c:pt>
                <c:pt idx="70">
                  <c:v>2.0691999999999999</c:v>
                </c:pt>
                <c:pt idx="71">
                  <c:v>2.0308999999999999</c:v>
                </c:pt>
                <c:pt idx="72">
                  <c:v>2.0369999999999999</c:v>
                </c:pt>
                <c:pt idx="73">
                  <c:v>2.0118</c:v>
                </c:pt>
                <c:pt idx="74">
                  <c:v>2.0316999999999998</c:v>
                </c:pt>
                <c:pt idx="75">
                  <c:v>2.0417999999999998</c:v>
                </c:pt>
                <c:pt idx="76">
                  <c:v>2.0722</c:v>
                </c:pt>
                <c:pt idx="77">
                  <c:v>2.0722</c:v>
                </c:pt>
                <c:pt idx="78">
                  <c:v>2.1297999999999999</c:v>
                </c:pt>
                <c:pt idx="79">
                  <c:v>2.1316000000000002</c:v>
                </c:pt>
                <c:pt idx="80">
                  <c:v>2.1284999999999998</c:v>
                </c:pt>
                <c:pt idx="81">
                  <c:v>2.1320999999999999</c:v>
                </c:pt>
                <c:pt idx="82">
                  <c:v>2.1006</c:v>
                </c:pt>
                <c:pt idx="83">
                  <c:v>2.0828000000000002</c:v>
                </c:pt>
                <c:pt idx="84">
                  <c:v>2.1232000000000002</c:v>
                </c:pt>
                <c:pt idx="85">
                  <c:v>2.0642</c:v>
                </c:pt>
                <c:pt idx="86">
                  <c:v>2.0183</c:v>
                </c:pt>
                <c:pt idx="87">
                  <c:v>2.0265</c:v>
                </c:pt>
                <c:pt idx="88">
                  <c:v>1.9965999999999999</c:v>
                </c:pt>
                <c:pt idx="89">
                  <c:v>1.9487000000000001</c:v>
                </c:pt>
                <c:pt idx="90">
                  <c:v>1.9750000000000001</c:v>
                </c:pt>
                <c:pt idx="91">
                  <c:v>1.9754</c:v>
                </c:pt>
                <c:pt idx="92">
                  <c:v>1.9891000000000001</c:v>
                </c:pt>
                <c:pt idx="93">
                  <c:v>1.9637</c:v>
                </c:pt>
                <c:pt idx="94">
                  <c:v>1.9766999999999999</c:v>
                </c:pt>
                <c:pt idx="95">
                  <c:v>2.0127000000000002</c:v>
                </c:pt>
                <c:pt idx="96">
                  <c:v>2.0617999999999999</c:v>
                </c:pt>
                <c:pt idx="97">
                  <c:v>2.0472999999999999</c:v>
                </c:pt>
                <c:pt idx="98">
                  <c:v>2.0099</c:v>
                </c:pt>
                <c:pt idx="99">
                  <c:v>2.0192999999999999</c:v>
                </c:pt>
                <c:pt idx="100">
                  <c:v>1.9912000000000001</c:v>
                </c:pt>
                <c:pt idx="101">
                  <c:v>1.9133</c:v>
                </c:pt>
                <c:pt idx="102">
                  <c:v>1.9345000000000001</c:v>
                </c:pt>
                <c:pt idx="103">
                  <c:v>1.9345000000000001</c:v>
                </c:pt>
                <c:pt idx="104">
                  <c:v>1.9567000000000001</c:v>
                </c:pt>
                <c:pt idx="105">
                  <c:v>1.9452</c:v>
                </c:pt>
                <c:pt idx="106">
                  <c:v>1.8786</c:v>
                </c:pt>
                <c:pt idx="107">
                  <c:v>1.802</c:v>
                </c:pt>
                <c:pt idx="108">
                  <c:v>1.7413000000000001</c:v>
                </c:pt>
                <c:pt idx="109">
                  <c:v>1.7242</c:v>
                </c:pt>
                <c:pt idx="110">
                  <c:v>1.6928000000000001</c:v>
                </c:pt>
                <c:pt idx="111">
                  <c:v>1.7076</c:v>
                </c:pt>
                <c:pt idx="112">
                  <c:v>1.7388999999999999</c:v>
                </c:pt>
                <c:pt idx="113">
                  <c:v>1.7302999999999999</c:v>
                </c:pt>
                <c:pt idx="114">
                  <c:v>1.7563</c:v>
                </c:pt>
                <c:pt idx="115">
                  <c:v>1.6860999999999999</c:v>
                </c:pt>
                <c:pt idx="116">
                  <c:v>1.7199</c:v>
                </c:pt>
                <c:pt idx="117">
                  <c:v>1.7324999999999999</c:v>
                </c:pt>
                <c:pt idx="118">
                  <c:v>1.6908000000000001</c:v>
                </c:pt>
                <c:pt idx="119">
                  <c:v>1.7214</c:v>
                </c:pt>
                <c:pt idx="120">
                  <c:v>1.7355</c:v>
                </c:pt>
                <c:pt idx="121">
                  <c:v>1.7863</c:v>
                </c:pt>
                <c:pt idx="122">
                  <c:v>1.8561000000000001</c:v>
                </c:pt>
                <c:pt idx="123">
                  <c:v>1.8549</c:v>
                </c:pt>
                <c:pt idx="124">
                  <c:v>1.8772</c:v>
                </c:pt>
                <c:pt idx="125">
                  <c:v>1.9703999999999999</c:v>
                </c:pt>
                <c:pt idx="126">
                  <c:v>1.9466000000000001</c:v>
                </c:pt>
                <c:pt idx="127">
                  <c:v>1.9424999999999999</c:v>
                </c:pt>
                <c:pt idx="128">
                  <c:v>1.9305000000000001</c:v>
                </c:pt>
                <c:pt idx="129">
                  <c:v>1.8703000000000001</c:v>
                </c:pt>
                <c:pt idx="130">
                  <c:v>1.9167000000000001</c:v>
                </c:pt>
                <c:pt idx="131">
                  <c:v>1.9167000000000001</c:v>
                </c:pt>
                <c:pt idx="132">
                  <c:v>1.9295</c:v>
                </c:pt>
                <c:pt idx="133">
                  <c:v>1.9013</c:v>
                </c:pt>
                <c:pt idx="134">
                  <c:v>1.9269000000000001</c:v>
                </c:pt>
                <c:pt idx="135">
                  <c:v>2.0051999999999999</c:v>
                </c:pt>
                <c:pt idx="136">
                  <c:v>1.9895</c:v>
                </c:pt>
                <c:pt idx="137">
                  <c:v>1.9770000000000001</c:v>
                </c:pt>
                <c:pt idx="138">
                  <c:v>1.9302999999999999</c:v>
                </c:pt>
                <c:pt idx="139">
                  <c:v>1.8917999999999999</c:v>
                </c:pt>
                <c:pt idx="140">
                  <c:v>1.8787</c:v>
                </c:pt>
                <c:pt idx="141">
                  <c:v>1.8342000000000001</c:v>
                </c:pt>
                <c:pt idx="142">
                  <c:v>1.8405</c:v>
                </c:pt>
                <c:pt idx="143">
                  <c:v>1.8279000000000001</c:v>
                </c:pt>
                <c:pt idx="144">
                  <c:v>1.8605</c:v>
                </c:pt>
                <c:pt idx="145">
                  <c:v>1.8551</c:v>
                </c:pt>
                <c:pt idx="146">
                  <c:v>1.8803000000000001</c:v>
                </c:pt>
                <c:pt idx="147">
                  <c:v>1.8744000000000001</c:v>
                </c:pt>
                <c:pt idx="148">
                  <c:v>1.8633999999999999</c:v>
                </c:pt>
                <c:pt idx="149">
                  <c:v>1.8969</c:v>
                </c:pt>
                <c:pt idx="150">
                  <c:v>1.9019999999999999</c:v>
                </c:pt>
                <c:pt idx="151">
                  <c:v>1.7499</c:v>
                </c:pt>
                <c:pt idx="152">
                  <c:v>1.7815000000000001</c:v>
                </c:pt>
                <c:pt idx="153">
                  <c:v>1.718</c:v>
                </c:pt>
                <c:pt idx="154">
                  <c:v>1.6873</c:v>
                </c:pt>
                <c:pt idx="155">
                  <c:v>1.6203000000000001</c:v>
                </c:pt>
                <c:pt idx="156">
                  <c:v>1.6456999999999999</c:v>
                </c:pt>
                <c:pt idx="157">
                  <c:v>1.6739999999999999</c:v>
                </c:pt>
                <c:pt idx="158">
                  <c:v>1.6652</c:v>
                </c:pt>
                <c:pt idx="159">
                  <c:v>1.7363999999999999</c:v>
                </c:pt>
                <c:pt idx="160">
                  <c:v>1.6758</c:v>
                </c:pt>
                <c:pt idx="161">
                  <c:v>1.6364000000000001</c:v>
                </c:pt>
                <c:pt idx="162">
                  <c:v>1.6568000000000001</c:v>
                </c:pt>
                <c:pt idx="163">
                  <c:v>1.6644000000000001</c:v>
                </c:pt>
                <c:pt idx="164">
                  <c:v>1.6811</c:v>
                </c:pt>
                <c:pt idx="165">
                  <c:v>1.6938</c:v>
                </c:pt>
                <c:pt idx="166">
                  <c:v>1.6675</c:v>
                </c:pt>
                <c:pt idx="167">
                  <c:v>1.6428</c:v>
                </c:pt>
                <c:pt idx="168">
                  <c:v>1.6165</c:v>
                </c:pt>
                <c:pt idx="169">
                  <c:v>1.6498999999999999</c:v>
                </c:pt>
                <c:pt idx="170">
                  <c:v>1.6823999999999999</c:v>
                </c:pt>
                <c:pt idx="171">
                  <c:v>1.6847000000000001</c:v>
                </c:pt>
                <c:pt idx="172">
                  <c:v>1.6133999999999999</c:v>
                </c:pt>
                <c:pt idx="173">
                  <c:v>1.6133999999999999</c:v>
                </c:pt>
                <c:pt idx="174">
                  <c:v>1.4704999999999999</c:v>
                </c:pt>
                <c:pt idx="175">
                  <c:v>1.5328999999999999</c:v>
                </c:pt>
                <c:pt idx="176">
                  <c:v>1.546</c:v>
                </c:pt>
                <c:pt idx="177">
                  <c:v>1.5742</c:v>
                </c:pt>
                <c:pt idx="178">
                  <c:v>1.5846</c:v>
                </c:pt>
                <c:pt idx="179">
                  <c:v>1.5908</c:v>
                </c:pt>
                <c:pt idx="180">
                  <c:v>1.5699000000000001</c:v>
                </c:pt>
                <c:pt idx="181">
                  <c:v>1.5529999999999999</c:v>
                </c:pt>
                <c:pt idx="182">
                  <c:v>1.5530999999999999</c:v>
                </c:pt>
                <c:pt idx="183">
                  <c:v>1.7524</c:v>
                </c:pt>
                <c:pt idx="184">
                  <c:v>1.6751</c:v>
                </c:pt>
                <c:pt idx="185">
                  <c:v>1.6577</c:v>
                </c:pt>
                <c:pt idx="186">
                  <c:v>1.7007000000000001</c:v>
                </c:pt>
                <c:pt idx="187">
                  <c:v>1.6783999999999999</c:v>
                </c:pt>
                <c:pt idx="188">
                  <c:v>1.6838</c:v>
                </c:pt>
                <c:pt idx="189">
                  <c:v>1.6543000000000001</c:v>
                </c:pt>
                <c:pt idx="190">
                  <c:v>1.6252</c:v>
                </c:pt>
                <c:pt idx="191">
                  <c:v>1.6612</c:v>
                </c:pt>
                <c:pt idx="192">
                  <c:v>1.6514</c:v>
                </c:pt>
                <c:pt idx="193">
                  <c:v>1.6049</c:v>
                </c:pt>
                <c:pt idx="194">
                  <c:v>1.5737000000000001</c:v>
                </c:pt>
                <c:pt idx="195">
                  <c:v>1.5455000000000001</c:v>
                </c:pt>
                <c:pt idx="196">
                  <c:v>1.5559000000000001</c:v>
                </c:pt>
                <c:pt idx="197">
                  <c:v>1.5733999999999999</c:v>
                </c:pt>
                <c:pt idx="198">
                  <c:v>1.5693999999999999</c:v>
                </c:pt>
                <c:pt idx="199">
                  <c:v>1.5809</c:v>
                </c:pt>
                <c:pt idx="200">
                  <c:v>1.5871</c:v>
                </c:pt>
                <c:pt idx="201">
                  <c:v>1.6233</c:v>
                </c:pt>
                <c:pt idx="202">
                  <c:v>1.6388</c:v>
                </c:pt>
                <c:pt idx="203">
                  <c:v>1.6132</c:v>
                </c:pt>
                <c:pt idx="204">
                  <c:v>1.6144000000000001</c:v>
                </c:pt>
                <c:pt idx="205">
                  <c:v>1.6248</c:v>
                </c:pt>
                <c:pt idx="206">
                  <c:v>1.6225000000000001</c:v>
                </c:pt>
                <c:pt idx="207">
                  <c:v>1.623</c:v>
                </c:pt>
                <c:pt idx="208">
                  <c:v>1.6072</c:v>
                </c:pt>
                <c:pt idx="209">
                  <c:v>1.6089</c:v>
                </c:pt>
                <c:pt idx="210">
                  <c:v>1.6518999999999999</c:v>
                </c:pt>
                <c:pt idx="211">
                  <c:v>1.6632</c:v>
                </c:pt>
                <c:pt idx="212">
                  <c:v>1.673</c:v>
                </c:pt>
                <c:pt idx="213">
                  <c:v>1.6728000000000001</c:v>
                </c:pt>
                <c:pt idx="214">
                  <c:v>1.6857</c:v>
                </c:pt>
                <c:pt idx="215">
                  <c:v>1.6645000000000001</c:v>
                </c:pt>
                <c:pt idx="216">
                  <c:v>1.6312</c:v>
                </c:pt>
                <c:pt idx="217">
                  <c:v>1.6556999999999999</c:v>
                </c:pt>
                <c:pt idx="218">
                  <c:v>1.6637</c:v>
                </c:pt>
                <c:pt idx="219">
                  <c:v>1.6746000000000001</c:v>
                </c:pt>
                <c:pt idx="220">
                  <c:v>1.6262000000000001</c:v>
                </c:pt>
                <c:pt idx="221">
                  <c:v>1.6355</c:v>
                </c:pt>
                <c:pt idx="222">
                  <c:v>1.6336999999999999</c:v>
                </c:pt>
                <c:pt idx="223">
                  <c:v>1.6099000000000001</c:v>
                </c:pt>
                <c:pt idx="224">
                  <c:v>1.6144000000000001</c:v>
                </c:pt>
                <c:pt idx="225">
                  <c:v>1.6365000000000001</c:v>
                </c:pt>
                <c:pt idx="226">
                  <c:v>1.6157999999999999</c:v>
                </c:pt>
                <c:pt idx="227">
                  <c:v>1.635</c:v>
                </c:pt>
                <c:pt idx="228">
                  <c:v>1.621</c:v>
                </c:pt>
                <c:pt idx="229">
                  <c:v>1.6036999999999999</c:v>
                </c:pt>
                <c:pt idx="230">
                  <c:v>1.6563000000000001</c:v>
                </c:pt>
                <c:pt idx="231">
                  <c:v>1.7043999999999999</c:v>
                </c:pt>
                <c:pt idx="232">
                  <c:v>1.6742999999999999</c:v>
                </c:pt>
                <c:pt idx="233">
                  <c:v>1.6748000000000001</c:v>
                </c:pt>
                <c:pt idx="234">
                  <c:v>1.7047000000000001</c:v>
                </c:pt>
                <c:pt idx="235">
                  <c:v>1.6792</c:v>
                </c:pt>
                <c:pt idx="236">
                  <c:v>1.6792</c:v>
                </c:pt>
                <c:pt idx="237">
                  <c:v>1.597</c:v>
                </c:pt>
                <c:pt idx="238">
                  <c:v>1.5732999999999999</c:v>
                </c:pt>
                <c:pt idx="239">
                  <c:v>1.5629</c:v>
                </c:pt>
                <c:pt idx="240">
                  <c:v>1.6042000000000001</c:v>
                </c:pt>
                <c:pt idx="241">
                  <c:v>1.6211</c:v>
                </c:pt>
                <c:pt idx="242">
                  <c:v>1.6474</c:v>
                </c:pt>
                <c:pt idx="243">
                  <c:v>1.6548</c:v>
                </c:pt>
                <c:pt idx="244">
                  <c:v>1.6525000000000001</c:v>
                </c:pt>
                <c:pt idx="245">
                  <c:v>1.6261000000000001</c:v>
                </c:pt>
                <c:pt idx="246">
                  <c:v>1.6283000000000001</c:v>
                </c:pt>
                <c:pt idx="247">
                  <c:v>1.6632</c:v>
                </c:pt>
                <c:pt idx="248">
                  <c:v>1.6627000000000001</c:v>
                </c:pt>
                <c:pt idx="249">
                  <c:v>1.6857</c:v>
                </c:pt>
                <c:pt idx="250">
                  <c:v>1.6838</c:v>
                </c:pt>
                <c:pt idx="251">
                  <c:v>1.7068000000000001</c:v>
                </c:pt>
                <c:pt idx="252">
                  <c:v>1.7058</c:v>
                </c:pt>
                <c:pt idx="253">
                  <c:v>1.7051000000000001</c:v>
                </c:pt>
                <c:pt idx="254">
                  <c:v>1.7270000000000001</c:v>
                </c:pt>
                <c:pt idx="255">
                  <c:v>1.7270000000000001</c:v>
                </c:pt>
                <c:pt idx="256">
                  <c:v>1.7537</c:v>
                </c:pt>
                <c:pt idx="257">
                  <c:v>1.7473000000000001</c:v>
                </c:pt>
                <c:pt idx="258">
                  <c:v>1.7282999999999999</c:v>
                </c:pt>
                <c:pt idx="259">
                  <c:v>1.6978</c:v>
                </c:pt>
                <c:pt idx="260">
                  <c:v>1.6978</c:v>
                </c:pt>
                <c:pt idx="261">
                  <c:v>1.7041999999999999</c:v>
                </c:pt>
                <c:pt idx="262">
                  <c:v>1.7487999999999999</c:v>
                </c:pt>
                <c:pt idx="263">
                  <c:v>1.7544</c:v>
                </c:pt>
                <c:pt idx="264">
                  <c:v>1.7222</c:v>
                </c:pt>
                <c:pt idx="265">
                  <c:v>1.6488</c:v>
                </c:pt>
                <c:pt idx="266">
                  <c:v>1.6527000000000001</c:v>
                </c:pt>
                <c:pt idx="267">
                  <c:v>1.6596</c:v>
                </c:pt>
                <c:pt idx="268">
                  <c:v>1.6573</c:v>
                </c:pt>
                <c:pt idx="269">
                  <c:v>1.6544000000000001</c:v>
                </c:pt>
                <c:pt idx="270">
                  <c:v>1.6368</c:v>
                </c:pt>
                <c:pt idx="271">
                  <c:v>1.6548</c:v>
                </c:pt>
                <c:pt idx="272">
                  <c:v>1.6406000000000001</c:v>
                </c:pt>
                <c:pt idx="273">
                  <c:v>1.6406000000000001</c:v>
                </c:pt>
                <c:pt idx="274">
                  <c:v>1.6365000000000001</c:v>
                </c:pt>
                <c:pt idx="275">
                  <c:v>1.5795999999999999</c:v>
                </c:pt>
                <c:pt idx="276">
                  <c:v>1.5602</c:v>
                </c:pt>
                <c:pt idx="277">
                  <c:v>1.5152000000000001</c:v>
                </c:pt>
                <c:pt idx="278">
                  <c:v>1.484</c:v>
                </c:pt>
                <c:pt idx="279">
                  <c:v>1.5032000000000001</c:v>
                </c:pt>
                <c:pt idx="280">
                  <c:v>1.5307999999999999</c:v>
                </c:pt>
                <c:pt idx="281">
                  <c:v>1.4937</c:v>
                </c:pt>
                <c:pt idx="282">
                  <c:v>1.4886999999999999</c:v>
                </c:pt>
                <c:pt idx="283">
                  <c:v>1.4737</c:v>
                </c:pt>
                <c:pt idx="284">
                  <c:v>1.4432</c:v>
                </c:pt>
                <c:pt idx="285">
                  <c:v>1.4863</c:v>
                </c:pt>
                <c:pt idx="286">
                  <c:v>1.498</c:v>
                </c:pt>
                <c:pt idx="287">
                  <c:v>1.5239</c:v>
                </c:pt>
                <c:pt idx="288">
                  <c:v>1.5213000000000001</c:v>
                </c:pt>
                <c:pt idx="289">
                  <c:v>1.5142</c:v>
                </c:pt>
                <c:pt idx="290">
                  <c:v>1.581</c:v>
                </c:pt>
                <c:pt idx="291">
                  <c:v>1.5802</c:v>
                </c:pt>
                <c:pt idx="292">
                  <c:v>1.5832999999999999</c:v>
                </c:pt>
                <c:pt idx="293">
                  <c:v>1.5832999999999999</c:v>
                </c:pt>
                <c:pt idx="294">
                  <c:v>1.6148</c:v>
                </c:pt>
                <c:pt idx="295">
                  <c:v>1.6633</c:v>
                </c:pt>
                <c:pt idx="296">
                  <c:v>1.6697</c:v>
                </c:pt>
                <c:pt idx="297">
                  <c:v>1.6506000000000001</c:v>
                </c:pt>
                <c:pt idx="298">
                  <c:v>1.6091</c:v>
                </c:pt>
                <c:pt idx="299">
                  <c:v>1.5324</c:v>
                </c:pt>
                <c:pt idx="300">
                  <c:v>1.4549000000000001</c:v>
                </c:pt>
                <c:pt idx="301">
                  <c:v>1.4106000000000001</c:v>
                </c:pt>
                <c:pt idx="302">
                  <c:v>1.3955</c:v>
                </c:pt>
                <c:pt idx="303">
                  <c:v>1.5396000000000001</c:v>
                </c:pt>
                <c:pt idx="304">
                  <c:v>1.5313000000000001</c:v>
                </c:pt>
                <c:pt idx="305">
                  <c:v>1.5555000000000001</c:v>
                </c:pt>
                <c:pt idx="306">
                  <c:v>1.5218</c:v>
                </c:pt>
                <c:pt idx="307">
                  <c:v>1.389</c:v>
                </c:pt>
                <c:pt idx="308">
                  <c:v>1.1369</c:v>
                </c:pt>
                <c:pt idx="309">
                  <c:v>1.1571</c:v>
                </c:pt>
                <c:pt idx="310">
                  <c:v>1.1103000000000001</c:v>
                </c:pt>
                <c:pt idx="311">
                  <c:v>0.89749999999999996</c:v>
                </c:pt>
                <c:pt idx="312">
                  <c:v>0.8992</c:v>
                </c:pt>
                <c:pt idx="313">
                  <c:v>0.68989999999999996</c:v>
                </c:pt>
                <c:pt idx="314">
                  <c:v>0.71140000000000003</c:v>
                </c:pt>
                <c:pt idx="315">
                  <c:v>0.63770000000000004</c:v>
                </c:pt>
                <c:pt idx="316">
                  <c:v>0.68500000000000005</c:v>
                </c:pt>
                <c:pt idx="317">
                  <c:v>0.60540000000000005</c:v>
                </c:pt>
                <c:pt idx="318">
                  <c:v>0.4118</c:v>
                </c:pt>
                <c:pt idx="319">
                  <c:v>0.44369999999999998</c:v>
                </c:pt>
                <c:pt idx="320">
                  <c:v>0.54679999999999995</c:v>
                </c:pt>
                <c:pt idx="321">
                  <c:v>0.54379999999999995</c:v>
                </c:pt>
                <c:pt idx="322">
                  <c:v>0.57369999999999999</c:v>
                </c:pt>
                <c:pt idx="323">
                  <c:v>0.58550000000000002</c:v>
                </c:pt>
                <c:pt idx="324">
                  <c:v>0.57320000000000004</c:v>
                </c:pt>
                <c:pt idx="325">
                  <c:v>0.54649999999999999</c:v>
                </c:pt>
                <c:pt idx="326">
                  <c:v>0.66279999999999994</c:v>
                </c:pt>
                <c:pt idx="327">
                  <c:v>0.69159999999999999</c:v>
                </c:pt>
                <c:pt idx="328">
                  <c:v>0.7016</c:v>
                </c:pt>
                <c:pt idx="329">
                  <c:v>0.6482</c:v>
                </c:pt>
                <c:pt idx="330">
                  <c:v>0.67800000000000005</c:v>
                </c:pt>
                <c:pt idx="331">
                  <c:v>0.67730000000000001</c:v>
                </c:pt>
                <c:pt idx="332">
                  <c:v>0.67730000000000001</c:v>
                </c:pt>
                <c:pt idx="333">
                  <c:v>0.70330000000000004</c:v>
                </c:pt>
                <c:pt idx="334">
                  <c:v>0.72</c:v>
                </c:pt>
                <c:pt idx="335">
                  <c:v>0.72040000000000004</c:v>
                </c:pt>
                <c:pt idx="336">
                  <c:v>0.70509999999999995</c:v>
                </c:pt>
                <c:pt idx="337">
                  <c:v>0.7107</c:v>
                </c:pt>
                <c:pt idx="338">
                  <c:v>0.66830000000000001</c:v>
                </c:pt>
                <c:pt idx="339">
                  <c:v>0.51029999999999998</c:v>
                </c:pt>
                <c:pt idx="340">
                  <c:v>0.63839999999999997</c:v>
                </c:pt>
                <c:pt idx="341">
                  <c:v>0.64359999999999995</c:v>
                </c:pt>
                <c:pt idx="342">
                  <c:v>0.66120000000000001</c:v>
                </c:pt>
                <c:pt idx="343">
                  <c:v>0.64829999999999999</c:v>
                </c:pt>
                <c:pt idx="344">
                  <c:v>0.66720000000000002</c:v>
                </c:pt>
                <c:pt idx="345">
                  <c:v>0.72719999999999996</c:v>
                </c:pt>
                <c:pt idx="346">
                  <c:v>0.69779999999999998</c:v>
                </c:pt>
                <c:pt idx="347">
                  <c:v>0.76629999999999998</c:v>
                </c:pt>
                <c:pt idx="348">
                  <c:v>0.82150000000000001</c:v>
                </c:pt>
                <c:pt idx="349">
                  <c:v>0.90129999999999999</c:v>
                </c:pt>
                <c:pt idx="350">
                  <c:v>0.87690000000000001</c:v>
                </c:pt>
                <c:pt idx="351">
                  <c:v>0.93140000000000001</c:v>
                </c:pt>
                <c:pt idx="352">
                  <c:v>0.95220000000000005</c:v>
                </c:pt>
                <c:pt idx="353">
                  <c:v>0.92420000000000002</c:v>
                </c:pt>
                <c:pt idx="354">
                  <c:v>0.91849999999999998</c:v>
                </c:pt>
                <c:pt idx="355">
                  <c:v>0.85270000000000001</c:v>
                </c:pt>
                <c:pt idx="356">
                  <c:v>0.91449999999999998</c:v>
                </c:pt>
                <c:pt idx="357">
                  <c:v>0.97019999999999995</c:v>
                </c:pt>
                <c:pt idx="358">
                  <c:v>1.0258</c:v>
                </c:pt>
                <c:pt idx="359">
                  <c:v>1.0451999999999999</c:v>
                </c:pt>
                <c:pt idx="360">
                  <c:v>1.0438000000000001</c:v>
                </c:pt>
                <c:pt idx="361">
                  <c:v>1.0450999999999999</c:v>
                </c:pt>
                <c:pt idx="362">
                  <c:v>1.0382</c:v>
                </c:pt>
                <c:pt idx="363">
                  <c:v>1.0382</c:v>
                </c:pt>
                <c:pt idx="364">
                  <c:v>1.0488999999999999</c:v>
                </c:pt>
                <c:pt idx="365">
                  <c:v>0.99329999999999996</c:v>
                </c:pt>
                <c:pt idx="366">
                  <c:v>0.99850000000000005</c:v>
                </c:pt>
                <c:pt idx="367">
                  <c:v>1.0259</c:v>
                </c:pt>
                <c:pt idx="368">
                  <c:v>1.0667</c:v>
                </c:pt>
                <c:pt idx="369">
                  <c:v>1.1183000000000001</c:v>
                </c:pt>
                <c:pt idx="370">
                  <c:v>1.1193</c:v>
                </c:pt>
                <c:pt idx="371">
                  <c:v>1.149</c:v>
                </c:pt>
                <c:pt idx="372">
                  <c:v>1.2136</c:v>
                </c:pt>
                <c:pt idx="373">
                  <c:v>1.1950000000000001</c:v>
                </c:pt>
                <c:pt idx="374">
                  <c:v>1.2102999999999999</c:v>
                </c:pt>
                <c:pt idx="375">
                  <c:v>1.2099</c:v>
                </c:pt>
                <c:pt idx="376">
                  <c:v>1.1188</c:v>
                </c:pt>
                <c:pt idx="377">
                  <c:v>1.1243000000000001</c:v>
                </c:pt>
                <c:pt idx="378">
                  <c:v>1.1657</c:v>
                </c:pt>
                <c:pt idx="379">
                  <c:v>1.2073</c:v>
                </c:pt>
                <c:pt idx="380">
                  <c:v>1.2153</c:v>
                </c:pt>
                <c:pt idx="381">
                  <c:v>1.2577</c:v>
                </c:pt>
                <c:pt idx="382">
                  <c:v>1.2716000000000001</c:v>
                </c:pt>
                <c:pt idx="383">
                  <c:v>1.2912999999999999</c:v>
                </c:pt>
                <c:pt idx="384">
                  <c:v>1.2994000000000001</c:v>
                </c:pt>
                <c:pt idx="385">
                  <c:v>1.1963999999999999</c:v>
                </c:pt>
                <c:pt idx="386">
                  <c:v>1.1941999999999999</c:v>
                </c:pt>
                <c:pt idx="387">
                  <c:v>1.1533</c:v>
                </c:pt>
                <c:pt idx="388">
                  <c:v>1.1840999999999999</c:v>
                </c:pt>
                <c:pt idx="389">
                  <c:v>1.2000999999999999</c:v>
                </c:pt>
                <c:pt idx="390">
                  <c:v>1.2169000000000001</c:v>
                </c:pt>
                <c:pt idx="391">
                  <c:v>1.2592000000000001</c:v>
                </c:pt>
                <c:pt idx="392">
                  <c:v>1.2592000000000001</c:v>
                </c:pt>
                <c:pt idx="393">
                  <c:v>1.2407999999999999</c:v>
                </c:pt>
                <c:pt idx="394">
                  <c:v>1.2749999999999999</c:v>
                </c:pt>
                <c:pt idx="395">
                  <c:v>1.2908999999999999</c:v>
                </c:pt>
                <c:pt idx="396">
                  <c:v>1.2504999999999999</c:v>
                </c:pt>
                <c:pt idx="397">
                  <c:v>1.2830999999999999</c:v>
                </c:pt>
                <c:pt idx="398">
                  <c:v>1.2734000000000001</c:v>
                </c:pt>
                <c:pt idx="399">
                  <c:v>1.2474000000000001</c:v>
                </c:pt>
                <c:pt idx="400">
                  <c:v>1.2645</c:v>
                </c:pt>
                <c:pt idx="401">
                  <c:v>1.2339</c:v>
                </c:pt>
                <c:pt idx="402">
                  <c:v>1.2244999999999999</c:v>
                </c:pt>
                <c:pt idx="403">
                  <c:v>1.2284999999999999</c:v>
                </c:pt>
                <c:pt idx="404">
                  <c:v>1.2797000000000001</c:v>
                </c:pt>
                <c:pt idx="405">
                  <c:v>1.2827999999999999</c:v>
                </c:pt>
                <c:pt idx="406">
                  <c:v>1.2585999999999999</c:v>
                </c:pt>
                <c:pt idx="407">
                  <c:v>1.2847999999999999</c:v>
                </c:pt>
                <c:pt idx="408">
                  <c:v>1.2746999999999999</c:v>
                </c:pt>
                <c:pt idx="409">
                  <c:v>1.2656000000000001</c:v>
                </c:pt>
                <c:pt idx="410">
                  <c:v>1.2415</c:v>
                </c:pt>
                <c:pt idx="411">
                  <c:v>1.2203999999999999</c:v>
                </c:pt>
                <c:pt idx="412">
                  <c:v>1.1871</c:v>
                </c:pt>
                <c:pt idx="413">
                  <c:v>1.2131000000000001</c:v>
                </c:pt>
                <c:pt idx="414">
                  <c:v>1.2142999999999999</c:v>
                </c:pt>
                <c:pt idx="415">
                  <c:v>1.2228000000000001</c:v>
                </c:pt>
                <c:pt idx="416">
                  <c:v>1.2281</c:v>
                </c:pt>
                <c:pt idx="417">
                  <c:v>1.2076</c:v>
                </c:pt>
                <c:pt idx="418">
                  <c:v>1.2293000000000001</c:v>
                </c:pt>
                <c:pt idx="419">
                  <c:v>1.2044999999999999</c:v>
                </c:pt>
                <c:pt idx="420">
                  <c:v>1.2438</c:v>
                </c:pt>
                <c:pt idx="421">
                  <c:v>1.2347999999999999</c:v>
                </c:pt>
                <c:pt idx="422">
                  <c:v>1.2445999999999999</c:v>
                </c:pt>
                <c:pt idx="423">
                  <c:v>1.27</c:v>
                </c:pt>
                <c:pt idx="424">
                  <c:v>1.2829999999999999</c:v>
                </c:pt>
                <c:pt idx="425">
                  <c:v>1.2905</c:v>
                </c:pt>
                <c:pt idx="426">
                  <c:v>1.2965</c:v>
                </c:pt>
                <c:pt idx="427">
                  <c:v>1.2841</c:v>
                </c:pt>
                <c:pt idx="428">
                  <c:v>1.3671</c:v>
                </c:pt>
                <c:pt idx="429">
                  <c:v>1.3958999999999999</c:v>
                </c:pt>
                <c:pt idx="430">
                  <c:v>1.3606</c:v>
                </c:pt>
                <c:pt idx="431">
                  <c:v>1.2845</c:v>
                </c:pt>
                <c:pt idx="432">
                  <c:v>1.3154999999999999</c:v>
                </c:pt>
                <c:pt idx="433">
                  <c:v>1.2761</c:v>
                </c:pt>
                <c:pt idx="434">
                  <c:v>1.2246999999999999</c:v>
                </c:pt>
                <c:pt idx="435">
                  <c:v>1.202</c:v>
                </c:pt>
                <c:pt idx="436">
                  <c:v>1.2049000000000001</c:v>
                </c:pt>
                <c:pt idx="437">
                  <c:v>1.1772</c:v>
                </c:pt>
                <c:pt idx="438">
                  <c:v>1.1772</c:v>
                </c:pt>
                <c:pt idx="439">
                  <c:v>1.1028</c:v>
                </c:pt>
                <c:pt idx="440">
                  <c:v>1.1193</c:v>
                </c:pt>
                <c:pt idx="441">
                  <c:v>1.0976999999999999</c:v>
                </c:pt>
                <c:pt idx="442">
                  <c:v>1.0949</c:v>
                </c:pt>
                <c:pt idx="443">
                  <c:v>1.1068</c:v>
                </c:pt>
                <c:pt idx="444">
                  <c:v>1.1380999999999999</c:v>
                </c:pt>
                <c:pt idx="445">
                  <c:v>1.1889000000000001</c:v>
                </c:pt>
                <c:pt idx="446">
                  <c:v>1.2243999999999999</c:v>
                </c:pt>
                <c:pt idx="447">
                  <c:v>1.2365999999999999</c:v>
                </c:pt>
                <c:pt idx="448">
                  <c:v>1.1771</c:v>
                </c:pt>
                <c:pt idx="449">
                  <c:v>1.1642999999999999</c:v>
                </c:pt>
                <c:pt idx="450">
                  <c:v>1.1813</c:v>
                </c:pt>
                <c:pt idx="451">
                  <c:v>1.1957</c:v>
                </c:pt>
                <c:pt idx="452">
                  <c:v>1.2141999999999999</c:v>
                </c:pt>
                <c:pt idx="453">
                  <c:v>1.2465999999999999</c:v>
                </c:pt>
                <c:pt idx="454">
                  <c:v>1.2017</c:v>
                </c:pt>
                <c:pt idx="455">
                  <c:v>1.2008000000000001</c:v>
                </c:pt>
                <c:pt idx="456">
                  <c:v>1.1524000000000001</c:v>
                </c:pt>
                <c:pt idx="457">
                  <c:v>1.1234999999999999</c:v>
                </c:pt>
                <c:pt idx="458">
                  <c:v>1.1940999999999999</c:v>
                </c:pt>
                <c:pt idx="459">
                  <c:v>1.2351000000000001</c:v>
                </c:pt>
                <c:pt idx="460">
                  <c:v>1.2009000000000001</c:v>
                </c:pt>
                <c:pt idx="461">
                  <c:v>1.2316</c:v>
                </c:pt>
                <c:pt idx="462">
                  <c:v>1.2032</c:v>
                </c:pt>
                <c:pt idx="463">
                  <c:v>1.1757</c:v>
                </c:pt>
                <c:pt idx="464">
                  <c:v>1.1827000000000001</c:v>
                </c:pt>
                <c:pt idx="465">
                  <c:v>1.1971000000000001</c:v>
                </c:pt>
                <c:pt idx="466">
                  <c:v>1.18</c:v>
                </c:pt>
                <c:pt idx="467">
                  <c:v>1.1688000000000001</c:v>
                </c:pt>
                <c:pt idx="468">
                  <c:v>1.1623000000000001</c:v>
                </c:pt>
                <c:pt idx="469">
                  <c:v>1.1879</c:v>
                </c:pt>
                <c:pt idx="470">
                  <c:v>1.1403000000000001</c:v>
                </c:pt>
                <c:pt idx="471">
                  <c:v>1.1580999999999999</c:v>
                </c:pt>
                <c:pt idx="472">
                  <c:v>1.1389</c:v>
                </c:pt>
                <c:pt idx="473">
                  <c:v>1.1115999999999999</c:v>
                </c:pt>
                <c:pt idx="474">
                  <c:v>1.1434</c:v>
                </c:pt>
                <c:pt idx="475">
                  <c:v>1.0813999999999999</c:v>
                </c:pt>
                <c:pt idx="476">
                  <c:v>1.0515000000000001</c:v>
                </c:pt>
                <c:pt idx="477">
                  <c:v>1.0495000000000001</c:v>
                </c:pt>
                <c:pt idx="478">
                  <c:v>1.052</c:v>
                </c:pt>
                <c:pt idx="479">
                  <c:v>1.0769</c:v>
                </c:pt>
                <c:pt idx="480">
                  <c:v>1.1081000000000001</c:v>
                </c:pt>
                <c:pt idx="481">
                  <c:v>1.1158999999999999</c:v>
                </c:pt>
                <c:pt idx="482">
                  <c:v>1.0844</c:v>
                </c:pt>
                <c:pt idx="483">
                  <c:v>1.1607000000000001</c:v>
                </c:pt>
                <c:pt idx="484">
                  <c:v>1.1940999999999999</c:v>
                </c:pt>
                <c:pt idx="485">
                  <c:v>1.1758999999999999</c:v>
                </c:pt>
                <c:pt idx="486">
                  <c:v>1.1571</c:v>
                </c:pt>
                <c:pt idx="487">
                  <c:v>1.1254</c:v>
                </c:pt>
                <c:pt idx="488">
                  <c:v>1.1468</c:v>
                </c:pt>
                <c:pt idx="489">
                  <c:v>1.1532</c:v>
                </c:pt>
                <c:pt idx="490">
                  <c:v>1.1629</c:v>
                </c:pt>
                <c:pt idx="491">
                  <c:v>1.1625000000000001</c:v>
                </c:pt>
                <c:pt idx="492">
                  <c:v>1.1752</c:v>
                </c:pt>
                <c:pt idx="493">
                  <c:v>1.204</c:v>
                </c:pt>
                <c:pt idx="494">
                  <c:v>1.2582</c:v>
                </c:pt>
                <c:pt idx="495">
                  <c:v>1.2875000000000001</c:v>
                </c:pt>
                <c:pt idx="496">
                  <c:v>1.2875000000000001</c:v>
                </c:pt>
                <c:pt idx="497">
                  <c:v>1.282</c:v>
                </c:pt>
                <c:pt idx="498">
                  <c:v>1.2488999999999999</c:v>
                </c:pt>
                <c:pt idx="499">
                  <c:v>1.2203999999999999</c:v>
                </c:pt>
                <c:pt idx="500">
                  <c:v>1.2399</c:v>
                </c:pt>
                <c:pt idx="501">
                  <c:v>1.2617</c:v>
                </c:pt>
                <c:pt idx="502">
                  <c:v>1.2685</c:v>
                </c:pt>
                <c:pt idx="503">
                  <c:v>1.2558</c:v>
                </c:pt>
                <c:pt idx="504">
                  <c:v>1.2559</c:v>
                </c:pt>
                <c:pt idx="505">
                  <c:v>1.2759</c:v>
                </c:pt>
                <c:pt idx="506">
                  <c:v>1.3166</c:v>
                </c:pt>
                <c:pt idx="507">
                  <c:v>1.3077000000000001</c:v>
                </c:pt>
                <c:pt idx="508">
                  <c:v>1.3190999999999999</c:v>
                </c:pt>
                <c:pt idx="509">
                  <c:v>1.3268</c:v>
                </c:pt>
                <c:pt idx="510">
                  <c:v>1.3529</c:v>
                </c:pt>
                <c:pt idx="511">
                  <c:v>1.3880999999999999</c:v>
                </c:pt>
                <c:pt idx="512">
                  <c:v>1.3956</c:v>
                </c:pt>
                <c:pt idx="513">
                  <c:v>1.3604000000000001</c:v>
                </c:pt>
                <c:pt idx="514">
                  <c:v>1.3394999999999999</c:v>
                </c:pt>
                <c:pt idx="515">
                  <c:v>1.3819999999999999</c:v>
                </c:pt>
                <c:pt idx="516">
                  <c:v>1.3789</c:v>
                </c:pt>
                <c:pt idx="517">
                  <c:v>1.3789</c:v>
                </c:pt>
                <c:pt idx="518">
                  <c:v>1.3676999999999999</c:v>
                </c:pt>
                <c:pt idx="519">
                  <c:v>1.3878999999999999</c:v>
                </c:pt>
                <c:pt idx="520">
                  <c:v>1.4119999999999999</c:v>
                </c:pt>
                <c:pt idx="521">
                  <c:v>1.4084000000000001</c:v>
                </c:pt>
                <c:pt idx="522">
                  <c:v>1.4084000000000001</c:v>
                </c:pt>
                <c:pt idx="523">
                  <c:v>1.3729</c:v>
                </c:pt>
                <c:pt idx="524">
                  <c:v>1.4520999999999999</c:v>
                </c:pt>
                <c:pt idx="525">
                  <c:v>1.4750000000000001</c:v>
                </c:pt>
                <c:pt idx="526">
                  <c:v>1.4826999999999999</c:v>
                </c:pt>
                <c:pt idx="527">
                  <c:v>1.5423</c:v>
                </c:pt>
                <c:pt idx="528">
                  <c:v>1.5207999999999999</c:v>
                </c:pt>
                <c:pt idx="529">
                  <c:v>1.5529999999999999</c:v>
                </c:pt>
                <c:pt idx="530">
                  <c:v>1.5488</c:v>
                </c:pt>
                <c:pt idx="531">
                  <c:v>1.5539000000000001</c:v>
                </c:pt>
                <c:pt idx="532">
                  <c:v>1.5284</c:v>
                </c:pt>
                <c:pt idx="533">
                  <c:v>1.5284</c:v>
                </c:pt>
                <c:pt idx="534">
                  <c:v>1.5381</c:v>
                </c:pt>
                <c:pt idx="535">
                  <c:v>1.5439000000000001</c:v>
                </c:pt>
                <c:pt idx="536">
                  <c:v>1.5479000000000001</c:v>
                </c:pt>
                <c:pt idx="537">
                  <c:v>1.5487</c:v>
                </c:pt>
                <c:pt idx="538">
                  <c:v>1.5610999999999999</c:v>
                </c:pt>
                <c:pt idx="539">
                  <c:v>1.5807</c:v>
                </c:pt>
                <c:pt idx="540">
                  <c:v>1.5770999999999999</c:v>
                </c:pt>
                <c:pt idx="541">
                  <c:v>1.5829</c:v>
                </c:pt>
                <c:pt idx="542">
                  <c:v>1.5725</c:v>
                </c:pt>
                <c:pt idx="543">
                  <c:v>1.5901000000000001</c:v>
                </c:pt>
                <c:pt idx="544">
                  <c:v>1.6160000000000001</c:v>
                </c:pt>
                <c:pt idx="545">
                  <c:v>1.6486000000000001</c:v>
                </c:pt>
                <c:pt idx="546">
                  <c:v>1.6448</c:v>
                </c:pt>
                <c:pt idx="547">
                  <c:v>1.6493</c:v>
                </c:pt>
                <c:pt idx="548">
                  <c:v>1.6748000000000001</c:v>
                </c:pt>
                <c:pt idx="549">
                  <c:v>1.6736</c:v>
                </c:pt>
                <c:pt idx="550">
                  <c:v>1.6534</c:v>
                </c:pt>
                <c:pt idx="551">
                  <c:v>1.6501999999999999</c:v>
                </c:pt>
                <c:pt idx="552">
                  <c:v>1.6924999999999999</c:v>
                </c:pt>
                <c:pt idx="553">
                  <c:v>1.6924999999999999</c:v>
                </c:pt>
                <c:pt idx="554">
                  <c:v>1.7728999999999999</c:v>
                </c:pt>
                <c:pt idx="555">
                  <c:v>1.8105</c:v>
                </c:pt>
                <c:pt idx="556">
                  <c:v>1.7943</c:v>
                </c:pt>
                <c:pt idx="557">
                  <c:v>1.8069</c:v>
                </c:pt>
                <c:pt idx="558">
                  <c:v>1.8416999999999999</c:v>
                </c:pt>
                <c:pt idx="559">
                  <c:v>1.8586</c:v>
                </c:pt>
                <c:pt idx="560">
                  <c:v>1.8956</c:v>
                </c:pt>
                <c:pt idx="561">
                  <c:v>1.8923000000000001</c:v>
                </c:pt>
                <c:pt idx="562">
                  <c:v>1.877</c:v>
                </c:pt>
                <c:pt idx="563">
                  <c:v>1.9429000000000001</c:v>
                </c:pt>
                <c:pt idx="564">
                  <c:v>1.9363999999999999</c:v>
                </c:pt>
                <c:pt idx="565">
                  <c:v>1.9518</c:v>
                </c:pt>
                <c:pt idx="566">
                  <c:v>1.9979</c:v>
                </c:pt>
                <c:pt idx="567">
                  <c:v>2.0647000000000002</c:v>
                </c:pt>
                <c:pt idx="568">
                  <c:v>2.0487000000000002</c:v>
                </c:pt>
                <c:pt idx="569">
                  <c:v>2.0501999999999998</c:v>
                </c:pt>
                <c:pt idx="570">
                  <c:v>2.0794999999999999</c:v>
                </c:pt>
                <c:pt idx="571">
                  <c:v>2.1379999999999999</c:v>
                </c:pt>
                <c:pt idx="572">
                  <c:v>2.15</c:v>
                </c:pt>
                <c:pt idx="573">
                  <c:v>2.1046</c:v>
                </c:pt>
                <c:pt idx="574">
                  <c:v>2.1012</c:v>
                </c:pt>
                <c:pt idx="575">
                  <c:v>2.0470999999999999</c:v>
                </c:pt>
                <c:pt idx="576">
                  <c:v>1.9440999999999999</c:v>
                </c:pt>
                <c:pt idx="577">
                  <c:v>1.9431</c:v>
                </c:pt>
                <c:pt idx="578">
                  <c:v>1.9598</c:v>
                </c:pt>
                <c:pt idx="579">
                  <c:v>1.8964000000000001</c:v>
                </c:pt>
                <c:pt idx="580">
                  <c:v>1.9890000000000001</c:v>
                </c:pt>
                <c:pt idx="581">
                  <c:v>1.9209000000000001</c:v>
                </c:pt>
                <c:pt idx="582">
                  <c:v>1.9673</c:v>
                </c:pt>
                <c:pt idx="583">
                  <c:v>1.9952000000000001</c:v>
                </c:pt>
                <c:pt idx="584">
                  <c:v>1.9890000000000001</c:v>
                </c:pt>
                <c:pt idx="585">
                  <c:v>1.9533</c:v>
                </c:pt>
                <c:pt idx="586">
                  <c:v>2.0223</c:v>
                </c:pt>
                <c:pt idx="587">
                  <c:v>2.0223</c:v>
                </c:pt>
                <c:pt idx="588">
                  <c:v>1.9611000000000001</c:v>
                </c:pt>
                <c:pt idx="589">
                  <c:v>1.9662999999999999</c:v>
                </c:pt>
                <c:pt idx="590">
                  <c:v>1.9518</c:v>
                </c:pt>
                <c:pt idx="591">
                  <c:v>1.9593</c:v>
                </c:pt>
                <c:pt idx="592">
                  <c:v>1.9621</c:v>
                </c:pt>
                <c:pt idx="593">
                  <c:v>1.97</c:v>
                </c:pt>
                <c:pt idx="594">
                  <c:v>1.9757</c:v>
                </c:pt>
                <c:pt idx="595">
                  <c:v>2.0354999999999999</c:v>
                </c:pt>
                <c:pt idx="596">
                  <c:v>2.0518000000000001</c:v>
                </c:pt>
                <c:pt idx="597">
                  <c:v>2.0398999999999998</c:v>
                </c:pt>
                <c:pt idx="598">
                  <c:v>2.0445000000000002</c:v>
                </c:pt>
                <c:pt idx="599">
                  <c:v>2.0173999999999999</c:v>
                </c:pt>
                <c:pt idx="600">
                  <c:v>1.9834000000000001</c:v>
                </c:pt>
                <c:pt idx="601">
                  <c:v>1.9746999999999999</c:v>
                </c:pt>
                <c:pt idx="602">
                  <c:v>1.9957</c:v>
                </c:pt>
                <c:pt idx="603">
                  <c:v>1.9785999999999999</c:v>
                </c:pt>
                <c:pt idx="604">
                  <c:v>2.0204</c:v>
                </c:pt>
                <c:pt idx="605">
                  <c:v>2.0722</c:v>
                </c:pt>
                <c:pt idx="606">
                  <c:v>2.0998999999999999</c:v>
                </c:pt>
                <c:pt idx="607">
                  <c:v>2.0697999999999999</c:v>
                </c:pt>
                <c:pt idx="608">
                  <c:v>2.1015000000000001</c:v>
                </c:pt>
                <c:pt idx="609">
                  <c:v>2.1511999999999998</c:v>
                </c:pt>
                <c:pt idx="610">
                  <c:v>2.1513</c:v>
                </c:pt>
                <c:pt idx="611">
                  <c:v>2.1137000000000001</c:v>
                </c:pt>
                <c:pt idx="612">
                  <c:v>2.1269</c:v>
                </c:pt>
                <c:pt idx="613">
                  <c:v>2.1334</c:v>
                </c:pt>
                <c:pt idx="614">
                  <c:v>2.1398999999999999</c:v>
                </c:pt>
                <c:pt idx="615">
                  <c:v>2.161</c:v>
                </c:pt>
                <c:pt idx="616">
                  <c:v>2.0952999999999999</c:v>
                </c:pt>
                <c:pt idx="617">
                  <c:v>2.1265999999999998</c:v>
                </c:pt>
                <c:pt idx="618">
                  <c:v>2.1583000000000001</c:v>
                </c:pt>
                <c:pt idx="619">
                  <c:v>2.1608999999999998</c:v>
                </c:pt>
                <c:pt idx="620">
                  <c:v>2.1019999999999999</c:v>
                </c:pt>
                <c:pt idx="621">
                  <c:v>2.0472000000000001</c:v>
                </c:pt>
                <c:pt idx="622">
                  <c:v>2.0684999999999998</c:v>
                </c:pt>
                <c:pt idx="623">
                  <c:v>2.1177000000000001</c:v>
                </c:pt>
                <c:pt idx="624">
                  <c:v>2.1173000000000002</c:v>
                </c:pt>
                <c:pt idx="625">
                  <c:v>2.1501000000000001</c:v>
                </c:pt>
                <c:pt idx="626">
                  <c:v>2.1518000000000002</c:v>
                </c:pt>
                <c:pt idx="627">
                  <c:v>2.1402000000000001</c:v>
                </c:pt>
                <c:pt idx="628">
                  <c:v>2.1402000000000001</c:v>
                </c:pt>
                <c:pt idx="629">
                  <c:v>2.1703999999999999</c:v>
                </c:pt>
                <c:pt idx="630">
                  <c:v>2.1941000000000002</c:v>
                </c:pt>
                <c:pt idx="631">
                  <c:v>2.2018</c:v>
                </c:pt>
                <c:pt idx="632">
                  <c:v>2.2115</c:v>
                </c:pt>
                <c:pt idx="633">
                  <c:v>2.1930999999999998</c:v>
                </c:pt>
                <c:pt idx="634">
                  <c:v>2.2189999999999999</c:v>
                </c:pt>
                <c:pt idx="635">
                  <c:v>2.2025000000000001</c:v>
                </c:pt>
                <c:pt idx="636">
                  <c:v>2.2122000000000002</c:v>
                </c:pt>
                <c:pt idx="637">
                  <c:v>2.1861000000000002</c:v>
                </c:pt>
                <c:pt idx="638">
                  <c:v>2.1711999999999998</c:v>
                </c:pt>
                <c:pt idx="639">
                  <c:v>2.1705000000000001</c:v>
                </c:pt>
                <c:pt idx="640">
                  <c:v>2.1562000000000001</c:v>
                </c:pt>
                <c:pt idx="641">
                  <c:v>2.1341999999999999</c:v>
                </c:pt>
                <c:pt idx="642">
                  <c:v>2.1682999999999999</c:v>
                </c:pt>
                <c:pt idx="643">
                  <c:v>2.1968999999999999</c:v>
                </c:pt>
                <c:pt idx="644">
                  <c:v>2.2242999999999999</c:v>
                </c:pt>
                <c:pt idx="645">
                  <c:v>2.2669000000000001</c:v>
                </c:pt>
                <c:pt idx="646">
                  <c:v>2.2808999999999999</c:v>
                </c:pt>
                <c:pt idx="647">
                  <c:v>2.2639</c:v>
                </c:pt>
                <c:pt idx="648">
                  <c:v>2.2166000000000001</c:v>
                </c:pt>
                <c:pt idx="649">
                  <c:v>2.2389999999999999</c:v>
                </c:pt>
                <c:pt idx="650">
                  <c:v>2.2444000000000002</c:v>
                </c:pt>
                <c:pt idx="651">
                  <c:v>2.2675999999999998</c:v>
                </c:pt>
                <c:pt idx="652">
                  <c:v>2.2997999999999998</c:v>
                </c:pt>
                <c:pt idx="653">
                  <c:v>2.2997999999999998</c:v>
                </c:pt>
                <c:pt idx="654">
                  <c:v>2.2282000000000002</c:v>
                </c:pt>
                <c:pt idx="655">
                  <c:v>2.206</c:v>
                </c:pt>
                <c:pt idx="656">
                  <c:v>2.2551999999999999</c:v>
                </c:pt>
                <c:pt idx="657">
                  <c:v>2.2919999999999998</c:v>
                </c:pt>
                <c:pt idx="658">
                  <c:v>2.2772000000000001</c:v>
                </c:pt>
                <c:pt idx="659">
                  <c:v>2.3182999999999998</c:v>
                </c:pt>
                <c:pt idx="660">
                  <c:v>2.2934999999999999</c:v>
                </c:pt>
                <c:pt idx="661">
                  <c:v>2.2503000000000002</c:v>
                </c:pt>
                <c:pt idx="662">
                  <c:v>2.2536</c:v>
                </c:pt>
                <c:pt idx="663">
                  <c:v>2.1103999999999998</c:v>
                </c:pt>
                <c:pt idx="664">
                  <c:v>2.1315</c:v>
                </c:pt>
                <c:pt idx="665">
                  <c:v>2.2166999999999999</c:v>
                </c:pt>
                <c:pt idx="666">
                  <c:v>2.2732000000000001</c:v>
                </c:pt>
                <c:pt idx="667">
                  <c:v>2.2913000000000001</c:v>
                </c:pt>
                <c:pt idx="668">
                  <c:v>2.3083</c:v>
                </c:pt>
                <c:pt idx="669">
                  <c:v>2.3140999999999998</c:v>
                </c:pt>
                <c:pt idx="670">
                  <c:v>2.3081999999999998</c:v>
                </c:pt>
                <c:pt idx="671">
                  <c:v>2.3513999999999999</c:v>
                </c:pt>
                <c:pt idx="672">
                  <c:v>2.3658999999999999</c:v>
                </c:pt>
                <c:pt idx="673">
                  <c:v>2.2747000000000002</c:v>
                </c:pt>
                <c:pt idx="674">
                  <c:v>2.2707999999999999</c:v>
                </c:pt>
                <c:pt idx="675">
                  <c:v>2.25</c:v>
                </c:pt>
                <c:pt idx="676">
                  <c:v>2.294</c:v>
                </c:pt>
                <c:pt idx="677">
                  <c:v>2.2568999999999999</c:v>
                </c:pt>
                <c:pt idx="678">
                  <c:v>2.2347999999999999</c:v>
                </c:pt>
                <c:pt idx="679">
                  <c:v>2.2679</c:v>
                </c:pt>
                <c:pt idx="680">
                  <c:v>2.3022</c:v>
                </c:pt>
                <c:pt idx="681">
                  <c:v>2.2753999999999999</c:v>
                </c:pt>
                <c:pt idx="682">
                  <c:v>2.2625999999999999</c:v>
                </c:pt>
                <c:pt idx="683">
                  <c:v>2.2008999999999999</c:v>
                </c:pt>
                <c:pt idx="684">
                  <c:v>2.1656</c:v>
                </c:pt>
                <c:pt idx="685">
                  <c:v>2.1476999999999999</c:v>
                </c:pt>
                <c:pt idx="686">
                  <c:v>2.0815000000000001</c:v>
                </c:pt>
                <c:pt idx="687">
                  <c:v>2.0236000000000001</c:v>
                </c:pt>
                <c:pt idx="688">
                  <c:v>2.1232000000000002</c:v>
                </c:pt>
                <c:pt idx="689">
                  <c:v>2.1808000000000001</c:v>
                </c:pt>
                <c:pt idx="690">
                  <c:v>2.3008000000000002</c:v>
                </c:pt>
                <c:pt idx="691">
                  <c:v>2.2553999999999998</c:v>
                </c:pt>
                <c:pt idx="692">
                  <c:v>2.2742</c:v>
                </c:pt>
                <c:pt idx="693">
                  <c:v>2.3127</c:v>
                </c:pt>
                <c:pt idx="694">
                  <c:v>2.2826</c:v>
                </c:pt>
                <c:pt idx="695">
                  <c:v>2.1109</c:v>
                </c:pt>
                <c:pt idx="696">
                  <c:v>2.1635</c:v>
                </c:pt>
                <c:pt idx="697">
                  <c:v>2.1539999999999999</c:v>
                </c:pt>
                <c:pt idx="698">
                  <c:v>2.1539999999999999</c:v>
                </c:pt>
                <c:pt idx="699">
                  <c:v>2.13</c:v>
                </c:pt>
                <c:pt idx="700">
                  <c:v>2.1320999999999999</c:v>
                </c:pt>
                <c:pt idx="701">
                  <c:v>2.0996999999999999</c:v>
                </c:pt>
                <c:pt idx="702">
                  <c:v>2.1539999999999999</c:v>
                </c:pt>
                <c:pt idx="703">
                  <c:v>2.1608999999999998</c:v>
                </c:pt>
                <c:pt idx="704">
                  <c:v>2.1724000000000001</c:v>
                </c:pt>
                <c:pt idx="705">
                  <c:v>2.2065999999999999</c:v>
                </c:pt>
                <c:pt idx="706">
                  <c:v>2.1812</c:v>
                </c:pt>
                <c:pt idx="707">
                  <c:v>2.1713</c:v>
                </c:pt>
                <c:pt idx="708">
                  <c:v>2.1152000000000002</c:v>
                </c:pt>
                <c:pt idx="709">
                  <c:v>2.1052</c:v>
                </c:pt>
                <c:pt idx="710">
                  <c:v>2.1238999999999999</c:v>
                </c:pt>
                <c:pt idx="711">
                  <c:v>2.1715</c:v>
                </c:pt>
                <c:pt idx="712">
                  <c:v>2.1875</c:v>
                </c:pt>
                <c:pt idx="713">
                  <c:v>2.2237</c:v>
                </c:pt>
                <c:pt idx="714">
                  <c:v>2.2019000000000002</c:v>
                </c:pt>
                <c:pt idx="715">
                  <c:v>2.2292999999999998</c:v>
                </c:pt>
                <c:pt idx="716">
                  <c:v>2.2536</c:v>
                </c:pt>
                <c:pt idx="717">
                  <c:v>2.25</c:v>
                </c:pt>
                <c:pt idx="718">
                  <c:v>2.3085</c:v>
                </c:pt>
                <c:pt idx="719">
                  <c:v>2.3578999999999999</c:v>
                </c:pt>
                <c:pt idx="720">
                  <c:v>2.3081999999999998</c:v>
                </c:pt>
                <c:pt idx="721">
                  <c:v>2.3344</c:v>
                </c:pt>
                <c:pt idx="722">
                  <c:v>2.3662000000000001</c:v>
                </c:pt>
                <c:pt idx="723">
                  <c:v>2.3778999999999999</c:v>
                </c:pt>
                <c:pt idx="724">
                  <c:v>2.3828999999999998</c:v>
                </c:pt>
                <c:pt idx="725">
                  <c:v>2.4055</c:v>
                </c:pt>
                <c:pt idx="726">
                  <c:v>2.4350000000000001</c:v>
                </c:pt>
                <c:pt idx="727">
                  <c:v>2.4864000000000002</c:v>
                </c:pt>
                <c:pt idx="728">
                  <c:v>2.4866000000000001</c:v>
                </c:pt>
                <c:pt idx="729">
                  <c:v>2.4754999999999998</c:v>
                </c:pt>
                <c:pt idx="730">
                  <c:v>2.5084</c:v>
                </c:pt>
                <c:pt idx="731">
                  <c:v>2.4801000000000002</c:v>
                </c:pt>
                <c:pt idx="732">
                  <c:v>2.4821</c:v>
                </c:pt>
                <c:pt idx="733">
                  <c:v>2.5162</c:v>
                </c:pt>
                <c:pt idx="734">
                  <c:v>2.5167999999999999</c:v>
                </c:pt>
                <c:pt idx="735">
                  <c:v>2.4497</c:v>
                </c:pt>
                <c:pt idx="736">
                  <c:v>2.4350000000000001</c:v>
                </c:pt>
                <c:pt idx="737">
                  <c:v>2.4620000000000002</c:v>
                </c:pt>
                <c:pt idx="738">
                  <c:v>2.4093</c:v>
                </c:pt>
                <c:pt idx="739">
                  <c:v>2.4500999999999999</c:v>
                </c:pt>
                <c:pt idx="740">
                  <c:v>2.3384999999999998</c:v>
                </c:pt>
                <c:pt idx="741">
                  <c:v>2.2926000000000002</c:v>
                </c:pt>
                <c:pt idx="742">
                  <c:v>2.3209</c:v>
                </c:pt>
                <c:pt idx="743">
                  <c:v>2.3222</c:v>
                </c:pt>
                <c:pt idx="744">
                  <c:v>2.3752</c:v>
                </c:pt>
                <c:pt idx="745">
                  <c:v>2.2972000000000001</c:v>
                </c:pt>
                <c:pt idx="746">
                  <c:v>2.3178000000000001</c:v>
                </c:pt>
                <c:pt idx="747">
                  <c:v>2.3113999999999999</c:v>
                </c:pt>
                <c:pt idx="748">
                  <c:v>2.3288000000000002</c:v>
                </c:pt>
                <c:pt idx="749">
                  <c:v>2.3496999999999999</c:v>
                </c:pt>
                <c:pt idx="750">
                  <c:v>2.2803</c:v>
                </c:pt>
                <c:pt idx="751">
                  <c:v>2.2942999999999998</c:v>
                </c:pt>
                <c:pt idx="752">
                  <c:v>2.2119</c:v>
                </c:pt>
                <c:pt idx="753">
                  <c:v>2.2602000000000002</c:v>
                </c:pt>
                <c:pt idx="754">
                  <c:v>2.3372000000000002</c:v>
                </c:pt>
                <c:pt idx="755">
                  <c:v>2.3197000000000001</c:v>
                </c:pt>
                <c:pt idx="756">
                  <c:v>2.3197000000000001</c:v>
                </c:pt>
                <c:pt idx="757">
                  <c:v>2.0293999999999999</c:v>
                </c:pt>
                <c:pt idx="758">
                  <c:v>2.0771000000000002</c:v>
                </c:pt>
                <c:pt idx="759">
                  <c:v>1.9801</c:v>
                </c:pt>
                <c:pt idx="760">
                  <c:v>1.9511000000000001</c:v>
                </c:pt>
                <c:pt idx="761">
                  <c:v>1.9677</c:v>
                </c:pt>
                <c:pt idx="762">
                  <c:v>1.9529000000000001</c:v>
                </c:pt>
                <c:pt idx="763">
                  <c:v>2.0432999999999999</c:v>
                </c:pt>
                <c:pt idx="764">
                  <c:v>2.1</c:v>
                </c:pt>
                <c:pt idx="765">
                  <c:v>2.1484999999999999</c:v>
                </c:pt>
                <c:pt idx="766">
                  <c:v>2.1284000000000001</c:v>
                </c:pt>
                <c:pt idx="767">
                  <c:v>2.1372</c:v>
                </c:pt>
                <c:pt idx="768">
                  <c:v>2.1164999999999998</c:v>
                </c:pt>
                <c:pt idx="769">
                  <c:v>2.1107999999999998</c:v>
                </c:pt>
                <c:pt idx="770">
                  <c:v>2.1274999999999999</c:v>
                </c:pt>
                <c:pt idx="771">
                  <c:v>2.1778</c:v>
                </c:pt>
                <c:pt idx="772">
                  <c:v>2.1217000000000001</c:v>
                </c:pt>
                <c:pt idx="773">
                  <c:v>2.09</c:v>
                </c:pt>
                <c:pt idx="774">
                  <c:v>2.1522000000000001</c:v>
                </c:pt>
                <c:pt idx="775">
                  <c:v>2.1680000000000001</c:v>
                </c:pt>
                <c:pt idx="776">
                  <c:v>2.2061000000000002</c:v>
                </c:pt>
                <c:pt idx="777">
                  <c:v>2.2061000000000002</c:v>
                </c:pt>
                <c:pt idx="778">
                  <c:v>2.2339000000000002</c:v>
                </c:pt>
                <c:pt idx="779">
                  <c:v>2.2471000000000001</c:v>
                </c:pt>
                <c:pt idx="780">
                  <c:v>2.2717000000000001</c:v>
                </c:pt>
                <c:pt idx="781">
                  <c:v>2.2968000000000002</c:v>
                </c:pt>
                <c:pt idx="782">
                  <c:v>2.2284999999999999</c:v>
                </c:pt>
                <c:pt idx="783">
                  <c:v>2.2565</c:v>
                </c:pt>
                <c:pt idx="784">
                  <c:v>2.2763</c:v>
                </c:pt>
                <c:pt idx="785">
                  <c:v>2.2921</c:v>
                </c:pt>
                <c:pt idx="786">
                  <c:v>2.3043</c:v>
                </c:pt>
                <c:pt idx="787">
                  <c:v>2.2989000000000002</c:v>
                </c:pt>
                <c:pt idx="788">
                  <c:v>2.2753999999999999</c:v>
                </c:pt>
                <c:pt idx="789">
                  <c:v>2.3574000000000002</c:v>
                </c:pt>
                <c:pt idx="790">
                  <c:v>2.3908</c:v>
                </c:pt>
                <c:pt idx="791">
                  <c:v>2.3841000000000001</c:v>
                </c:pt>
                <c:pt idx="792">
                  <c:v>2.419</c:v>
                </c:pt>
                <c:pt idx="793">
                  <c:v>2.419</c:v>
                </c:pt>
                <c:pt idx="794">
                  <c:v>2.4318</c:v>
                </c:pt>
                <c:pt idx="795">
                  <c:v>2.4569999999999999</c:v>
                </c:pt>
                <c:pt idx="796">
                  <c:v>2.4622000000000002</c:v>
                </c:pt>
                <c:pt idx="797">
                  <c:v>2.4424000000000001</c:v>
                </c:pt>
                <c:pt idx="798">
                  <c:v>2.3980000000000001</c:v>
                </c:pt>
                <c:pt idx="799">
                  <c:v>2.4594999999999998</c:v>
                </c:pt>
                <c:pt idx="800">
                  <c:v>2.5228999999999999</c:v>
                </c:pt>
                <c:pt idx="801">
                  <c:v>2.5209999999999999</c:v>
                </c:pt>
                <c:pt idx="802">
                  <c:v>2.5423</c:v>
                </c:pt>
                <c:pt idx="803">
                  <c:v>2.5543</c:v>
                </c:pt>
                <c:pt idx="804">
                  <c:v>2.5752000000000002</c:v>
                </c:pt>
                <c:pt idx="805">
                  <c:v>2.6070000000000002</c:v>
                </c:pt>
                <c:pt idx="806">
                  <c:v>2.6427</c:v>
                </c:pt>
                <c:pt idx="807">
                  <c:v>2.6785000000000001</c:v>
                </c:pt>
                <c:pt idx="808">
                  <c:v>2.6852999999999998</c:v>
                </c:pt>
                <c:pt idx="809">
                  <c:v>2.6251000000000002</c:v>
                </c:pt>
                <c:pt idx="810">
                  <c:v>2.6534</c:v>
                </c:pt>
                <c:pt idx="811">
                  <c:v>2.6654</c:v>
                </c:pt>
                <c:pt idx="812">
                  <c:v>2.7385999999999999</c:v>
                </c:pt>
                <c:pt idx="813">
                  <c:v>2.7793999999999999</c:v>
                </c:pt>
                <c:pt idx="814">
                  <c:v>2.6690999999999998</c:v>
                </c:pt>
                <c:pt idx="815">
                  <c:v>2.6770999999999998</c:v>
                </c:pt>
                <c:pt idx="816">
                  <c:v>2.6486000000000001</c:v>
                </c:pt>
                <c:pt idx="817">
                  <c:v>2.6696</c:v>
                </c:pt>
                <c:pt idx="818">
                  <c:v>2.6696</c:v>
                </c:pt>
                <c:pt idx="819">
                  <c:v>2.7107999999999999</c:v>
                </c:pt>
                <c:pt idx="820">
                  <c:v>2.7107999999999999</c:v>
                </c:pt>
              </c:numCache>
            </c:numRef>
          </c:val>
          <c:smooth val="0"/>
          <c:extLst>
            <c:ext xmlns:c16="http://schemas.microsoft.com/office/drawing/2014/chart" uri="{C3380CC4-5D6E-409C-BE32-E72D297353CC}">
              <c16:uniqueId val="{00000002-832D-4E8D-B059-071A8BA818BC}"/>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Offset val="100"/>
        <c:baseTimeUnit val="days"/>
      </c:dateAx>
      <c:valAx>
        <c:axId val="843382912"/>
        <c:scaling>
          <c:orientation val="minMax"/>
          <c:max val="3.75"/>
          <c:min val="0.25"/>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numCache>
            </c:numRef>
          </c:val>
          <c:smooth val="0"/>
          <c:extLst>
            <c:ext xmlns:c16="http://schemas.microsoft.com/office/drawing/2014/chart" uri="{C3380CC4-5D6E-409C-BE32-E72D297353CC}">
              <c16:uniqueId val="{00000000-EEE1-4DBE-8489-90C0A30EFD5A}"/>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numCache>
            </c:numRef>
          </c:val>
          <c:smooth val="0"/>
          <c:extLst>
            <c:ext xmlns:c16="http://schemas.microsoft.com/office/drawing/2014/chart" uri="{C3380CC4-5D6E-409C-BE32-E72D297353CC}">
              <c16:uniqueId val="{00000001-EEE1-4DBE-8489-90C0A30EFD5A}"/>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General</c:formatCode>
                <c:ptCount val="1368"/>
              </c:numCache>
            </c:numRef>
          </c:val>
          <c:smooth val="0"/>
          <c:extLst>
            <c:ext xmlns:c16="http://schemas.microsoft.com/office/drawing/2014/chart" uri="{C3380CC4-5D6E-409C-BE32-E72D297353CC}">
              <c16:uniqueId val="{00000002-EEE1-4DBE-8489-90C0A30EFD5A}"/>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0.00</c:formatCode>
                <c:ptCount val="1368"/>
                <c:pt idx="0">
                  <c:v>1.3255999999999999</c:v>
                </c:pt>
                <c:pt idx="1">
                  <c:v>1.3494999999999999</c:v>
                </c:pt>
                <c:pt idx="2">
                  <c:v>1.3478000000000001</c:v>
                </c:pt>
                <c:pt idx="3">
                  <c:v>1.3408</c:v>
                </c:pt>
                <c:pt idx="4">
                  <c:v>1.3626</c:v>
                </c:pt>
                <c:pt idx="5">
                  <c:v>1.4254</c:v>
                </c:pt>
                <c:pt idx="6">
                  <c:v>1.4307000000000001</c:v>
                </c:pt>
                <c:pt idx="7">
                  <c:v>1.4007000000000001</c:v>
                </c:pt>
                <c:pt idx="8">
                  <c:v>1.3637999999999999</c:v>
                </c:pt>
                <c:pt idx="9">
                  <c:v>1.4114</c:v>
                </c:pt>
                <c:pt idx="10">
                  <c:v>1.4158999999999999</c:v>
                </c:pt>
                <c:pt idx="11">
                  <c:v>1.43</c:v>
                </c:pt>
                <c:pt idx="12">
                  <c:v>1.4528000000000001</c:v>
                </c:pt>
                <c:pt idx="13">
                  <c:v>1.4528000000000001</c:v>
                </c:pt>
                <c:pt idx="14">
                  <c:v>1.4015</c:v>
                </c:pt>
                <c:pt idx="15">
                  <c:v>1.3856999999999999</c:v>
                </c:pt>
                <c:pt idx="16">
                  <c:v>1.3875999999999999</c:v>
                </c:pt>
                <c:pt idx="17">
                  <c:v>1.3894</c:v>
                </c:pt>
                <c:pt idx="18">
                  <c:v>1.3331</c:v>
                </c:pt>
                <c:pt idx="19">
                  <c:v>1.3509</c:v>
                </c:pt>
                <c:pt idx="20">
                  <c:v>1.3823000000000001</c:v>
                </c:pt>
                <c:pt idx="21">
                  <c:v>1.3627</c:v>
                </c:pt>
                <c:pt idx="22">
                  <c:v>1.4369000000000001</c:v>
                </c:pt>
                <c:pt idx="23">
                  <c:v>1.4322999999999999</c:v>
                </c:pt>
                <c:pt idx="24">
                  <c:v>1.4258999999999999</c:v>
                </c:pt>
                <c:pt idx="25">
                  <c:v>1.4591000000000001</c:v>
                </c:pt>
                <c:pt idx="26">
                  <c:v>1.4258</c:v>
                </c:pt>
                <c:pt idx="27">
                  <c:v>1.4463999999999999</c:v>
                </c:pt>
                <c:pt idx="28">
                  <c:v>1.4192</c:v>
                </c:pt>
                <c:pt idx="29">
                  <c:v>1.4272</c:v>
                </c:pt>
                <c:pt idx="30">
                  <c:v>1.4651000000000001</c:v>
                </c:pt>
                <c:pt idx="31">
                  <c:v>1.5085</c:v>
                </c:pt>
                <c:pt idx="32">
                  <c:v>1.5729</c:v>
                </c:pt>
                <c:pt idx="33">
                  <c:v>1.5729</c:v>
                </c:pt>
                <c:pt idx="34">
                  <c:v>1.5638000000000001</c:v>
                </c:pt>
                <c:pt idx="35">
                  <c:v>1.5981000000000001</c:v>
                </c:pt>
                <c:pt idx="36">
                  <c:v>1.6144000000000001</c:v>
                </c:pt>
                <c:pt idx="37">
                  <c:v>1.6112</c:v>
                </c:pt>
                <c:pt idx="38">
                  <c:v>1.5451999999999999</c:v>
                </c:pt>
                <c:pt idx="39">
                  <c:v>1.5863</c:v>
                </c:pt>
                <c:pt idx="40">
                  <c:v>1.6339999999999999</c:v>
                </c:pt>
                <c:pt idx="41">
                  <c:v>1.6293</c:v>
                </c:pt>
                <c:pt idx="42">
                  <c:v>1.7302999999999999</c:v>
                </c:pt>
                <c:pt idx="43">
                  <c:v>1.7490000000000001</c:v>
                </c:pt>
                <c:pt idx="44">
                  <c:v>1.7674000000000001</c:v>
                </c:pt>
                <c:pt idx="45">
                  <c:v>1.7889999999999999</c:v>
                </c:pt>
                <c:pt idx="46">
                  <c:v>1.8053999999999999</c:v>
                </c:pt>
                <c:pt idx="47">
                  <c:v>1.8017000000000001</c:v>
                </c:pt>
                <c:pt idx="48">
                  <c:v>1.8260000000000001</c:v>
                </c:pt>
                <c:pt idx="49">
                  <c:v>1.8154999999999999</c:v>
                </c:pt>
                <c:pt idx="50">
                  <c:v>1.8568</c:v>
                </c:pt>
                <c:pt idx="51">
                  <c:v>1.8494999999999999</c:v>
                </c:pt>
                <c:pt idx="52">
                  <c:v>1.8576999999999999</c:v>
                </c:pt>
                <c:pt idx="53">
                  <c:v>1.8828</c:v>
                </c:pt>
                <c:pt idx="54">
                  <c:v>1.8931</c:v>
                </c:pt>
                <c:pt idx="55">
                  <c:v>1.9166000000000001</c:v>
                </c:pt>
                <c:pt idx="56">
                  <c:v>1.9202999999999999</c:v>
                </c:pt>
                <c:pt idx="57">
                  <c:v>1.9258999999999999</c:v>
                </c:pt>
                <c:pt idx="58">
                  <c:v>1.9379</c:v>
                </c:pt>
                <c:pt idx="59">
                  <c:v>1.9557</c:v>
                </c:pt>
                <c:pt idx="60">
                  <c:v>1.8955</c:v>
                </c:pt>
                <c:pt idx="61">
                  <c:v>1.8798999999999999</c:v>
                </c:pt>
                <c:pt idx="62">
                  <c:v>1.8956</c:v>
                </c:pt>
                <c:pt idx="63">
                  <c:v>1.8989</c:v>
                </c:pt>
                <c:pt idx="64">
                  <c:v>1.9285000000000001</c:v>
                </c:pt>
                <c:pt idx="65">
                  <c:v>1.9512</c:v>
                </c:pt>
                <c:pt idx="66">
                  <c:v>1.9399</c:v>
                </c:pt>
                <c:pt idx="67">
                  <c:v>1.9686999999999999</c:v>
                </c:pt>
                <c:pt idx="68">
                  <c:v>1.988</c:v>
                </c:pt>
                <c:pt idx="69">
                  <c:v>1.9990000000000001</c:v>
                </c:pt>
                <c:pt idx="70">
                  <c:v>2.0691999999999999</c:v>
                </c:pt>
                <c:pt idx="71">
                  <c:v>2.0308999999999999</c:v>
                </c:pt>
                <c:pt idx="72">
                  <c:v>2.0369999999999999</c:v>
                </c:pt>
                <c:pt idx="73">
                  <c:v>2.0118</c:v>
                </c:pt>
                <c:pt idx="74">
                  <c:v>2.0316999999999998</c:v>
                </c:pt>
                <c:pt idx="75">
                  <c:v>2.0417999999999998</c:v>
                </c:pt>
                <c:pt idx="76">
                  <c:v>2.0722</c:v>
                </c:pt>
                <c:pt idx="77">
                  <c:v>2.0722</c:v>
                </c:pt>
                <c:pt idx="78">
                  <c:v>2.1297999999999999</c:v>
                </c:pt>
                <c:pt idx="79">
                  <c:v>2.1316000000000002</c:v>
                </c:pt>
                <c:pt idx="80">
                  <c:v>2.1284999999999998</c:v>
                </c:pt>
                <c:pt idx="81">
                  <c:v>2.1320999999999999</c:v>
                </c:pt>
                <c:pt idx="82">
                  <c:v>2.1006</c:v>
                </c:pt>
                <c:pt idx="83">
                  <c:v>2.0828000000000002</c:v>
                </c:pt>
                <c:pt idx="84">
                  <c:v>2.1232000000000002</c:v>
                </c:pt>
                <c:pt idx="85">
                  <c:v>2.0642</c:v>
                </c:pt>
                <c:pt idx="86">
                  <c:v>2.0183</c:v>
                </c:pt>
                <c:pt idx="87">
                  <c:v>2.0265</c:v>
                </c:pt>
                <c:pt idx="88">
                  <c:v>1.9965999999999999</c:v>
                </c:pt>
                <c:pt idx="89">
                  <c:v>1.9487000000000001</c:v>
                </c:pt>
                <c:pt idx="90">
                  <c:v>1.9750000000000001</c:v>
                </c:pt>
                <c:pt idx="91">
                  <c:v>1.9754</c:v>
                </c:pt>
                <c:pt idx="92">
                  <c:v>1.9891000000000001</c:v>
                </c:pt>
                <c:pt idx="93">
                  <c:v>1.9637</c:v>
                </c:pt>
                <c:pt idx="94">
                  <c:v>1.9766999999999999</c:v>
                </c:pt>
                <c:pt idx="95">
                  <c:v>2.0127000000000002</c:v>
                </c:pt>
                <c:pt idx="96">
                  <c:v>2.0617999999999999</c:v>
                </c:pt>
                <c:pt idx="97">
                  <c:v>2.0472999999999999</c:v>
                </c:pt>
                <c:pt idx="98">
                  <c:v>2.0099</c:v>
                </c:pt>
                <c:pt idx="99">
                  <c:v>2.0192999999999999</c:v>
                </c:pt>
                <c:pt idx="100">
                  <c:v>1.9912000000000001</c:v>
                </c:pt>
                <c:pt idx="101">
                  <c:v>1.9133</c:v>
                </c:pt>
                <c:pt idx="102">
                  <c:v>1.9345000000000001</c:v>
                </c:pt>
                <c:pt idx="103">
                  <c:v>1.9345000000000001</c:v>
                </c:pt>
                <c:pt idx="104">
                  <c:v>1.9567000000000001</c:v>
                </c:pt>
                <c:pt idx="105">
                  <c:v>1.9452</c:v>
                </c:pt>
                <c:pt idx="106">
                  <c:v>1.8786</c:v>
                </c:pt>
                <c:pt idx="107">
                  <c:v>1.802</c:v>
                </c:pt>
                <c:pt idx="108">
                  <c:v>1.7413000000000001</c:v>
                </c:pt>
                <c:pt idx="109">
                  <c:v>1.7242</c:v>
                </c:pt>
                <c:pt idx="110">
                  <c:v>1.6928000000000001</c:v>
                </c:pt>
                <c:pt idx="111">
                  <c:v>1.7076</c:v>
                </c:pt>
                <c:pt idx="112">
                  <c:v>1.7388999999999999</c:v>
                </c:pt>
                <c:pt idx="113">
                  <c:v>1.7302999999999999</c:v>
                </c:pt>
                <c:pt idx="114">
                  <c:v>1.7563</c:v>
                </c:pt>
                <c:pt idx="115">
                  <c:v>1.6860999999999999</c:v>
                </c:pt>
                <c:pt idx="116">
                  <c:v>1.7199</c:v>
                </c:pt>
                <c:pt idx="117">
                  <c:v>1.7324999999999999</c:v>
                </c:pt>
                <c:pt idx="118">
                  <c:v>1.6908000000000001</c:v>
                </c:pt>
                <c:pt idx="119">
                  <c:v>1.7214</c:v>
                </c:pt>
                <c:pt idx="120">
                  <c:v>1.7355</c:v>
                </c:pt>
                <c:pt idx="121">
                  <c:v>1.7863</c:v>
                </c:pt>
                <c:pt idx="122">
                  <c:v>1.8561000000000001</c:v>
                </c:pt>
                <c:pt idx="123">
                  <c:v>1.8549</c:v>
                </c:pt>
                <c:pt idx="124">
                  <c:v>1.8772</c:v>
                </c:pt>
                <c:pt idx="125">
                  <c:v>1.9703999999999999</c:v>
                </c:pt>
                <c:pt idx="126">
                  <c:v>1.9466000000000001</c:v>
                </c:pt>
                <c:pt idx="127">
                  <c:v>1.9424999999999999</c:v>
                </c:pt>
                <c:pt idx="128">
                  <c:v>1.9305000000000001</c:v>
                </c:pt>
                <c:pt idx="129">
                  <c:v>1.8703000000000001</c:v>
                </c:pt>
                <c:pt idx="130">
                  <c:v>1.9167000000000001</c:v>
                </c:pt>
                <c:pt idx="131">
                  <c:v>1.9167000000000001</c:v>
                </c:pt>
                <c:pt idx="132">
                  <c:v>1.9295</c:v>
                </c:pt>
                <c:pt idx="133">
                  <c:v>1.9013</c:v>
                </c:pt>
                <c:pt idx="134">
                  <c:v>1.9269000000000001</c:v>
                </c:pt>
                <c:pt idx="135">
                  <c:v>2.0051999999999999</c:v>
                </c:pt>
                <c:pt idx="136">
                  <c:v>1.9895</c:v>
                </c:pt>
                <c:pt idx="137">
                  <c:v>1.9770000000000001</c:v>
                </c:pt>
                <c:pt idx="138">
                  <c:v>1.9302999999999999</c:v>
                </c:pt>
                <c:pt idx="139">
                  <c:v>1.8917999999999999</c:v>
                </c:pt>
                <c:pt idx="140">
                  <c:v>1.8787</c:v>
                </c:pt>
                <c:pt idx="141">
                  <c:v>1.8342000000000001</c:v>
                </c:pt>
                <c:pt idx="142">
                  <c:v>1.8405</c:v>
                </c:pt>
                <c:pt idx="143">
                  <c:v>1.8279000000000001</c:v>
                </c:pt>
                <c:pt idx="144">
                  <c:v>1.8605</c:v>
                </c:pt>
                <c:pt idx="145">
                  <c:v>1.8551</c:v>
                </c:pt>
                <c:pt idx="146">
                  <c:v>1.8803000000000001</c:v>
                </c:pt>
                <c:pt idx="147">
                  <c:v>1.8744000000000001</c:v>
                </c:pt>
                <c:pt idx="148">
                  <c:v>1.8633999999999999</c:v>
                </c:pt>
                <c:pt idx="149">
                  <c:v>1.8969</c:v>
                </c:pt>
                <c:pt idx="150">
                  <c:v>1.9019999999999999</c:v>
                </c:pt>
                <c:pt idx="151">
                  <c:v>1.7499</c:v>
                </c:pt>
                <c:pt idx="152">
                  <c:v>1.7815000000000001</c:v>
                </c:pt>
                <c:pt idx="153">
                  <c:v>1.718</c:v>
                </c:pt>
                <c:pt idx="154">
                  <c:v>1.6873</c:v>
                </c:pt>
                <c:pt idx="155">
                  <c:v>1.6203000000000001</c:v>
                </c:pt>
                <c:pt idx="156">
                  <c:v>1.6456999999999999</c:v>
                </c:pt>
                <c:pt idx="157">
                  <c:v>1.6739999999999999</c:v>
                </c:pt>
                <c:pt idx="158">
                  <c:v>1.6652</c:v>
                </c:pt>
                <c:pt idx="159">
                  <c:v>1.7363999999999999</c:v>
                </c:pt>
                <c:pt idx="160">
                  <c:v>1.6758</c:v>
                </c:pt>
                <c:pt idx="161">
                  <c:v>1.6364000000000001</c:v>
                </c:pt>
                <c:pt idx="162">
                  <c:v>1.6568000000000001</c:v>
                </c:pt>
                <c:pt idx="163">
                  <c:v>1.6644000000000001</c:v>
                </c:pt>
                <c:pt idx="164">
                  <c:v>1.6811</c:v>
                </c:pt>
                <c:pt idx="165">
                  <c:v>1.6938</c:v>
                </c:pt>
                <c:pt idx="166">
                  <c:v>1.6675</c:v>
                </c:pt>
                <c:pt idx="167">
                  <c:v>1.6428</c:v>
                </c:pt>
                <c:pt idx="168">
                  <c:v>1.6165</c:v>
                </c:pt>
                <c:pt idx="169">
                  <c:v>1.6498999999999999</c:v>
                </c:pt>
                <c:pt idx="170">
                  <c:v>1.6823999999999999</c:v>
                </c:pt>
                <c:pt idx="171">
                  <c:v>1.6847000000000001</c:v>
                </c:pt>
                <c:pt idx="172">
                  <c:v>1.6133999999999999</c:v>
                </c:pt>
                <c:pt idx="173">
                  <c:v>1.6133999999999999</c:v>
                </c:pt>
                <c:pt idx="174">
                  <c:v>1.4704999999999999</c:v>
                </c:pt>
                <c:pt idx="175">
                  <c:v>1.5328999999999999</c:v>
                </c:pt>
                <c:pt idx="176">
                  <c:v>1.546</c:v>
                </c:pt>
                <c:pt idx="177">
                  <c:v>1.5742</c:v>
                </c:pt>
                <c:pt idx="178">
                  <c:v>1.5846</c:v>
                </c:pt>
                <c:pt idx="179">
                  <c:v>1.5908</c:v>
                </c:pt>
                <c:pt idx="180">
                  <c:v>1.5699000000000001</c:v>
                </c:pt>
                <c:pt idx="181">
                  <c:v>1.5529999999999999</c:v>
                </c:pt>
                <c:pt idx="182">
                  <c:v>1.5530999999999999</c:v>
                </c:pt>
                <c:pt idx="183">
                  <c:v>1.7524</c:v>
                </c:pt>
                <c:pt idx="184">
                  <c:v>1.6751</c:v>
                </c:pt>
                <c:pt idx="185">
                  <c:v>1.6577</c:v>
                </c:pt>
                <c:pt idx="186">
                  <c:v>1.7007000000000001</c:v>
                </c:pt>
                <c:pt idx="187">
                  <c:v>1.6783999999999999</c:v>
                </c:pt>
                <c:pt idx="188">
                  <c:v>1.6838</c:v>
                </c:pt>
                <c:pt idx="189">
                  <c:v>1.6543000000000001</c:v>
                </c:pt>
                <c:pt idx="190">
                  <c:v>1.6252</c:v>
                </c:pt>
                <c:pt idx="191">
                  <c:v>1.6612</c:v>
                </c:pt>
                <c:pt idx="192">
                  <c:v>1.6514</c:v>
                </c:pt>
                <c:pt idx="193">
                  <c:v>1.6049</c:v>
                </c:pt>
                <c:pt idx="194">
                  <c:v>1.5737000000000001</c:v>
                </c:pt>
                <c:pt idx="195">
                  <c:v>1.5455000000000001</c:v>
                </c:pt>
                <c:pt idx="196">
                  <c:v>1.5559000000000001</c:v>
                </c:pt>
                <c:pt idx="197">
                  <c:v>1.5733999999999999</c:v>
                </c:pt>
                <c:pt idx="198">
                  <c:v>1.5693999999999999</c:v>
                </c:pt>
                <c:pt idx="199">
                  <c:v>1.5809</c:v>
                </c:pt>
                <c:pt idx="200">
                  <c:v>1.5871</c:v>
                </c:pt>
                <c:pt idx="201">
                  <c:v>1.6233</c:v>
                </c:pt>
                <c:pt idx="202">
                  <c:v>1.6388</c:v>
                </c:pt>
                <c:pt idx="203">
                  <c:v>1.6132</c:v>
                </c:pt>
                <c:pt idx="204">
                  <c:v>1.6144000000000001</c:v>
                </c:pt>
                <c:pt idx="205">
                  <c:v>1.6248</c:v>
                </c:pt>
                <c:pt idx="206">
                  <c:v>1.6225000000000001</c:v>
                </c:pt>
                <c:pt idx="207">
                  <c:v>1.623</c:v>
                </c:pt>
                <c:pt idx="208">
                  <c:v>1.6072</c:v>
                </c:pt>
                <c:pt idx="209">
                  <c:v>1.6089</c:v>
                </c:pt>
                <c:pt idx="210">
                  <c:v>1.6518999999999999</c:v>
                </c:pt>
                <c:pt idx="211">
                  <c:v>1.6632</c:v>
                </c:pt>
                <c:pt idx="212">
                  <c:v>1.673</c:v>
                </c:pt>
                <c:pt idx="213">
                  <c:v>1.6728000000000001</c:v>
                </c:pt>
                <c:pt idx="214">
                  <c:v>1.6857</c:v>
                </c:pt>
                <c:pt idx="215">
                  <c:v>1.6645000000000001</c:v>
                </c:pt>
                <c:pt idx="216">
                  <c:v>1.6312</c:v>
                </c:pt>
                <c:pt idx="217">
                  <c:v>1.6556999999999999</c:v>
                </c:pt>
                <c:pt idx="218">
                  <c:v>1.6637</c:v>
                </c:pt>
                <c:pt idx="219">
                  <c:v>1.6746000000000001</c:v>
                </c:pt>
                <c:pt idx="220">
                  <c:v>1.6262000000000001</c:v>
                </c:pt>
                <c:pt idx="221">
                  <c:v>1.6355</c:v>
                </c:pt>
                <c:pt idx="222">
                  <c:v>1.6336999999999999</c:v>
                </c:pt>
                <c:pt idx="223">
                  <c:v>1.6099000000000001</c:v>
                </c:pt>
                <c:pt idx="224">
                  <c:v>1.6144000000000001</c:v>
                </c:pt>
                <c:pt idx="225">
                  <c:v>1.6365000000000001</c:v>
                </c:pt>
                <c:pt idx="226">
                  <c:v>1.6157999999999999</c:v>
                </c:pt>
                <c:pt idx="227">
                  <c:v>1.635</c:v>
                </c:pt>
                <c:pt idx="228">
                  <c:v>1.621</c:v>
                </c:pt>
                <c:pt idx="229">
                  <c:v>1.6036999999999999</c:v>
                </c:pt>
                <c:pt idx="230">
                  <c:v>1.6563000000000001</c:v>
                </c:pt>
                <c:pt idx="231">
                  <c:v>1.7043999999999999</c:v>
                </c:pt>
                <c:pt idx="232">
                  <c:v>1.6742999999999999</c:v>
                </c:pt>
                <c:pt idx="233">
                  <c:v>1.6748000000000001</c:v>
                </c:pt>
                <c:pt idx="234">
                  <c:v>1.7047000000000001</c:v>
                </c:pt>
                <c:pt idx="235">
                  <c:v>1.6792</c:v>
                </c:pt>
                <c:pt idx="236">
                  <c:v>1.6792</c:v>
                </c:pt>
                <c:pt idx="237">
                  <c:v>1.597</c:v>
                </c:pt>
                <c:pt idx="238">
                  <c:v>1.5732999999999999</c:v>
                </c:pt>
                <c:pt idx="239">
                  <c:v>1.5629</c:v>
                </c:pt>
                <c:pt idx="240">
                  <c:v>1.6042000000000001</c:v>
                </c:pt>
                <c:pt idx="241">
                  <c:v>1.6211</c:v>
                </c:pt>
                <c:pt idx="242">
                  <c:v>1.6474</c:v>
                </c:pt>
                <c:pt idx="243">
                  <c:v>1.6548</c:v>
                </c:pt>
                <c:pt idx="244">
                  <c:v>1.6525000000000001</c:v>
                </c:pt>
                <c:pt idx="245">
                  <c:v>1.6261000000000001</c:v>
                </c:pt>
                <c:pt idx="246">
                  <c:v>1.6283000000000001</c:v>
                </c:pt>
                <c:pt idx="247">
                  <c:v>1.6632</c:v>
                </c:pt>
                <c:pt idx="248">
                  <c:v>1.6627000000000001</c:v>
                </c:pt>
                <c:pt idx="249">
                  <c:v>1.6857</c:v>
                </c:pt>
                <c:pt idx="250">
                  <c:v>1.6838</c:v>
                </c:pt>
                <c:pt idx="251">
                  <c:v>1.7068000000000001</c:v>
                </c:pt>
                <c:pt idx="252">
                  <c:v>1.7058</c:v>
                </c:pt>
                <c:pt idx="253">
                  <c:v>1.7051000000000001</c:v>
                </c:pt>
                <c:pt idx="254">
                  <c:v>1.7270000000000001</c:v>
                </c:pt>
                <c:pt idx="255">
                  <c:v>1.7270000000000001</c:v>
                </c:pt>
                <c:pt idx="256">
                  <c:v>1.7537</c:v>
                </c:pt>
                <c:pt idx="257">
                  <c:v>1.7473000000000001</c:v>
                </c:pt>
                <c:pt idx="258">
                  <c:v>1.7282999999999999</c:v>
                </c:pt>
                <c:pt idx="259">
                  <c:v>1.6978</c:v>
                </c:pt>
                <c:pt idx="260">
                  <c:v>1.6978</c:v>
                </c:pt>
                <c:pt idx="261">
                  <c:v>1.7041999999999999</c:v>
                </c:pt>
                <c:pt idx="262">
                  <c:v>1.7487999999999999</c:v>
                </c:pt>
                <c:pt idx="263">
                  <c:v>1.7544</c:v>
                </c:pt>
                <c:pt idx="264">
                  <c:v>1.7222</c:v>
                </c:pt>
                <c:pt idx="265">
                  <c:v>1.6488</c:v>
                </c:pt>
                <c:pt idx="266">
                  <c:v>1.6527000000000001</c:v>
                </c:pt>
                <c:pt idx="267">
                  <c:v>1.6596</c:v>
                </c:pt>
                <c:pt idx="268">
                  <c:v>1.6573</c:v>
                </c:pt>
                <c:pt idx="269">
                  <c:v>1.6544000000000001</c:v>
                </c:pt>
                <c:pt idx="270">
                  <c:v>1.6368</c:v>
                </c:pt>
                <c:pt idx="271">
                  <c:v>1.6548</c:v>
                </c:pt>
                <c:pt idx="272">
                  <c:v>1.6406000000000001</c:v>
                </c:pt>
                <c:pt idx="273">
                  <c:v>1.6406000000000001</c:v>
                </c:pt>
                <c:pt idx="274">
                  <c:v>1.6365000000000001</c:v>
                </c:pt>
                <c:pt idx="275">
                  <c:v>1.5795999999999999</c:v>
                </c:pt>
                <c:pt idx="276">
                  <c:v>1.5602</c:v>
                </c:pt>
                <c:pt idx="277">
                  <c:v>1.5152000000000001</c:v>
                </c:pt>
                <c:pt idx="278">
                  <c:v>1.484</c:v>
                </c:pt>
                <c:pt idx="279">
                  <c:v>1.5032000000000001</c:v>
                </c:pt>
                <c:pt idx="280">
                  <c:v>1.5307999999999999</c:v>
                </c:pt>
                <c:pt idx="281">
                  <c:v>1.4937</c:v>
                </c:pt>
                <c:pt idx="282">
                  <c:v>1.4886999999999999</c:v>
                </c:pt>
                <c:pt idx="283">
                  <c:v>1.4737</c:v>
                </c:pt>
                <c:pt idx="284">
                  <c:v>1.4432</c:v>
                </c:pt>
                <c:pt idx="285">
                  <c:v>1.4863</c:v>
                </c:pt>
                <c:pt idx="286">
                  <c:v>1.498</c:v>
                </c:pt>
                <c:pt idx="287">
                  <c:v>1.5239</c:v>
                </c:pt>
                <c:pt idx="288">
                  <c:v>1.5213000000000001</c:v>
                </c:pt>
                <c:pt idx="289">
                  <c:v>1.5142</c:v>
                </c:pt>
                <c:pt idx="290">
                  <c:v>1.581</c:v>
                </c:pt>
                <c:pt idx="291">
                  <c:v>1.5802</c:v>
                </c:pt>
                <c:pt idx="292">
                  <c:v>1.5832999999999999</c:v>
                </c:pt>
                <c:pt idx="293">
                  <c:v>1.5832999999999999</c:v>
                </c:pt>
                <c:pt idx="294">
                  <c:v>1.6148</c:v>
                </c:pt>
                <c:pt idx="295">
                  <c:v>1.6633</c:v>
                </c:pt>
                <c:pt idx="296">
                  <c:v>1.6697</c:v>
                </c:pt>
                <c:pt idx="297">
                  <c:v>1.6506000000000001</c:v>
                </c:pt>
                <c:pt idx="298">
                  <c:v>1.6091</c:v>
                </c:pt>
                <c:pt idx="299">
                  <c:v>1.5324</c:v>
                </c:pt>
                <c:pt idx="300">
                  <c:v>1.4549000000000001</c:v>
                </c:pt>
                <c:pt idx="301">
                  <c:v>1.4106000000000001</c:v>
                </c:pt>
                <c:pt idx="302">
                  <c:v>1.3955</c:v>
                </c:pt>
                <c:pt idx="303">
                  <c:v>1.5396000000000001</c:v>
                </c:pt>
                <c:pt idx="304">
                  <c:v>1.5313000000000001</c:v>
                </c:pt>
                <c:pt idx="305">
                  <c:v>1.5555000000000001</c:v>
                </c:pt>
                <c:pt idx="306">
                  <c:v>1.5218</c:v>
                </c:pt>
                <c:pt idx="307">
                  <c:v>1.389</c:v>
                </c:pt>
                <c:pt idx="308">
                  <c:v>1.1369</c:v>
                </c:pt>
                <c:pt idx="309">
                  <c:v>1.1571</c:v>
                </c:pt>
                <c:pt idx="310">
                  <c:v>1.1103000000000001</c:v>
                </c:pt>
                <c:pt idx="311">
                  <c:v>0.89749999999999996</c:v>
                </c:pt>
                <c:pt idx="312">
                  <c:v>0.8992</c:v>
                </c:pt>
                <c:pt idx="313">
                  <c:v>0.68989999999999996</c:v>
                </c:pt>
                <c:pt idx="314">
                  <c:v>0.71140000000000003</c:v>
                </c:pt>
                <c:pt idx="315">
                  <c:v>0.63770000000000004</c:v>
                </c:pt>
                <c:pt idx="316">
                  <c:v>0.68500000000000005</c:v>
                </c:pt>
                <c:pt idx="317">
                  <c:v>0.60540000000000005</c:v>
                </c:pt>
                <c:pt idx="318">
                  <c:v>0.4118</c:v>
                </c:pt>
                <c:pt idx="319">
                  <c:v>0.44369999999999998</c:v>
                </c:pt>
                <c:pt idx="320">
                  <c:v>0.54679999999999995</c:v>
                </c:pt>
                <c:pt idx="321">
                  <c:v>0.54379999999999995</c:v>
                </c:pt>
                <c:pt idx="322">
                  <c:v>0.57369999999999999</c:v>
                </c:pt>
                <c:pt idx="323">
                  <c:v>0.58550000000000002</c:v>
                </c:pt>
                <c:pt idx="324">
                  <c:v>0.57320000000000004</c:v>
                </c:pt>
                <c:pt idx="325">
                  <c:v>0.54649999999999999</c:v>
                </c:pt>
                <c:pt idx="326">
                  <c:v>0.66279999999999994</c:v>
                </c:pt>
                <c:pt idx="327">
                  <c:v>0.69159999999999999</c:v>
                </c:pt>
                <c:pt idx="328">
                  <c:v>0.7016</c:v>
                </c:pt>
                <c:pt idx="329">
                  <c:v>0.6482</c:v>
                </c:pt>
                <c:pt idx="330">
                  <c:v>0.67800000000000005</c:v>
                </c:pt>
                <c:pt idx="331">
                  <c:v>0.67730000000000001</c:v>
                </c:pt>
                <c:pt idx="332">
                  <c:v>0.67730000000000001</c:v>
                </c:pt>
                <c:pt idx="333">
                  <c:v>0.70330000000000004</c:v>
                </c:pt>
                <c:pt idx="334">
                  <c:v>0.72</c:v>
                </c:pt>
                <c:pt idx="335">
                  <c:v>0.72040000000000004</c:v>
                </c:pt>
                <c:pt idx="336">
                  <c:v>0.70509999999999995</c:v>
                </c:pt>
                <c:pt idx="337">
                  <c:v>0.7107</c:v>
                </c:pt>
                <c:pt idx="338">
                  <c:v>0.66830000000000001</c:v>
                </c:pt>
                <c:pt idx="339">
                  <c:v>0.51029999999999998</c:v>
                </c:pt>
                <c:pt idx="340">
                  <c:v>0.63839999999999997</c:v>
                </c:pt>
                <c:pt idx="341">
                  <c:v>0.64359999999999995</c:v>
                </c:pt>
                <c:pt idx="342">
                  <c:v>0.66120000000000001</c:v>
                </c:pt>
                <c:pt idx="343">
                  <c:v>0.64829999999999999</c:v>
                </c:pt>
                <c:pt idx="344">
                  <c:v>0.66720000000000002</c:v>
                </c:pt>
                <c:pt idx="345">
                  <c:v>0.72719999999999996</c:v>
                </c:pt>
                <c:pt idx="346">
                  <c:v>0.69779999999999998</c:v>
                </c:pt>
                <c:pt idx="347">
                  <c:v>0.76629999999999998</c:v>
                </c:pt>
                <c:pt idx="348">
                  <c:v>0.82150000000000001</c:v>
                </c:pt>
                <c:pt idx="349">
                  <c:v>0.90129999999999999</c:v>
                </c:pt>
                <c:pt idx="350">
                  <c:v>0.87690000000000001</c:v>
                </c:pt>
                <c:pt idx="351">
                  <c:v>0.93140000000000001</c:v>
                </c:pt>
                <c:pt idx="352">
                  <c:v>0.95220000000000005</c:v>
                </c:pt>
                <c:pt idx="353">
                  <c:v>0.92420000000000002</c:v>
                </c:pt>
                <c:pt idx="354">
                  <c:v>0.91849999999999998</c:v>
                </c:pt>
                <c:pt idx="355">
                  <c:v>0.85270000000000001</c:v>
                </c:pt>
                <c:pt idx="356">
                  <c:v>0.91449999999999998</c:v>
                </c:pt>
                <c:pt idx="357">
                  <c:v>0.97019999999999995</c:v>
                </c:pt>
                <c:pt idx="358">
                  <c:v>1.0258</c:v>
                </c:pt>
                <c:pt idx="359">
                  <c:v>1.0451999999999999</c:v>
                </c:pt>
                <c:pt idx="360">
                  <c:v>1.0438000000000001</c:v>
                </c:pt>
                <c:pt idx="361">
                  <c:v>1.0450999999999999</c:v>
                </c:pt>
                <c:pt idx="362">
                  <c:v>1.0382</c:v>
                </c:pt>
                <c:pt idx="363">
                  <c:v>1.0382</c:v>
                </c:pt>
                <c:pt idx="364">
                  <c:v>1.0488999999999999</c:v>
                </c:pt>
                <c:pt idx="365">
                  <c:v>0.99329999999999996</c:v>
                </c:pt>
                <c:pt idx="366">
                  <c:v>0.99850000000000005</c:v>
                </c:pt>
                <c:pt idx="367">
                  <c:v>1.0259</c:v>
                </c:pt>
                <c:pt idx="368">
                  <c:v>1.0667</c:v>
                </c:pt>
                <c:pt idx="369">
                  <c:v>1.1183000000000001</c:v>
                </c:pt>
                <c:pt idx="370">
                  <c:v>1.1193</c:v>
                </c:pt>
                <c:pt idx="371">
                  <c:v>1.149</c:v>
                </c:pt>
                <c:pt idx="372">
                  <c:v>1.2136</c:v>
                </c:pt>
                <c:pt idx="373">
                  <c:v>1.1950000000000001</c:v>
                </c:pt>
                <c:pt idx="374">
                  <c:v>1.2102999999999999</c:v>
                </c:pt>
                <c:pt idx="375">
                  <c:v>1.2099</c:v>
                </c:pt>
                <c:pt idx="376">
                  <c:v>1.1188</c:v>
                </c:pt>
                <c:pt idx="377">
                  <c:v>1.1243000000000001</c:v>
                </c:pt>
                <c:pt idx="378">
                  <c:v>1.1657</c:v>
                </c:pt>
                <c:pt idx="379">
                  <c:v>1.2073</c:v>
                </c:pt>
                <c:pt idx="380">
                  <c:v>1.2153</c:v>
                </c:pt>
                <c:pt idx="381">
                  <c:v>1.2577</c:v>
                </c:pt>
                <c:pt idx="382">
                  <c:v>1.2716000000000001</c:v>
                </c:pt>
                <c:pt idx="383">
                  <c:v>1.2912999999999999</c:v>
                </c:pt>
                <c:pt idx="384">
                  <c:v>1.2994000000000001</c:v>
                </c:pt>
                <c:pt idx="385">
                  <c:v>1.1963999999999999</c:v>
                </c:pt>
                <c:pt idx="386">
                  <c:v>1.1941999999999999</c:v>
                </c:pt>
                <c:pt idx="387">
                  <c:v>1.1533</c:v>
                </c:pt>
                <c:pt idx="388">
                  <c:v>1.1840999999999999</c:v>
                </c:pt>
                <c:pt idx="389">
                  <c:v>1.2000999999999999</c:v>
                </c:pt>
                <c:pt idx="390">
                  <c:v>1.2169000000000001</c:v>
                </c:pt>
                <c:pt idx="391">
                  <c:v>1.2592000000000001</c:v>
                </c:pt>
                <c:pt idx="392">
                  <c:v>1.2592000000000001</c:v>
                </c:pt>
                <c:pt idx="393">
                  <c:v>1.2407999999999999</c:v>
                </c:pt>
                <c:pt idx="394">
                  <c:v>1.2749999999999999</c:v>
                </c:pt>
                <c:pt idx="395">
                  <c:v>1.2908999999999999</c:v>
                </c:pt>
                <c:pt idx="396">
                  <c:v>1.2504999999999999</c:v>
                </c:pt>
                <c:pt idx="397">
                  <c:v>1.2830999999999999</c:v>
                </c:pt>
                <c:pt idx="398">
                  <c:v>1.2734000000000001</c:v>
                </c:pt>
                <c:pt idx="399">
                  <c:v>1.2474000000000001</c:v>
                </c:pt>
                <c:pt idx="400">
                  <c:v>1.2645</c:v>
                </c:pt>
                <c:pt idx="401">
                  <c:v>1.2339</c:v>
                </c:pt>
                <c:pt idx="402">
                  <c:v>1.2244999999999999</c:v>
                </c:pt>
                <c:pt idx="403">
                  <c:v>1.2284999999999999</c:v>
                </c:pt>
                <c:pt idx="404">
                  <c:v>1.2797000000000001</c:v>
                </c:pt>
                <c:pt idx="405">
                  <c:v>1.2827999999999999</c:v>
                </c:pt>
                <c:pt idx="406">
                  <c:v>1.2585999999999999</c:v>
                </c:pt>
                <c:pt idx="407">
                  <c:v>1.2847999999999999</c:v>
                </c:pt>
                <c:pt idx="408">
                  <c:v>1.2746999999999999</c:v>
                </c:pt>
                <c:pt idx="409">
                  <c:v>1.2656000000000001</c:v>
                </c:pt>
                <c:pt idx="410">
                  <c:v>1.2415</c:v>
                </c:pt>
                <c:pt idx="411">
                  <c:v>1.2203999999999999</c:v>
                </c:pt>
                <c:pt idx="412">
                  <c:v>1.1871</c:v>
                </c:pt>
                <c:pt idx="413">
                  <c:v>1.2131000000000001</c:v>
                </c:pt>
                <c:pt idx="414">
                  <c:v>1.2142999999999999</c:v>
                </c:pt>
                <c:pt idx="415">
                  <c:v>1.2228000000000001</c:v>
                </c:pt>
                <c:pt idx="416">
                  <c:v>1.2281</c:v>
                </c:pt>
                <c:pt idx="417">
                  <c:v>1.2076</c:v>
                </c:pt>
                <c:pt idx="418">
                  <c:v>1.2293000000000001</c:v>
                </c:pt>
                <c:pt idx="419">
                  <c:v>1.2044999999999999</c:v>
                </c:pt>
                <c:pt idx="420">
                  <c:v>1.2438</c:v>
                </c:pt>
                <c:pt idx="421">
                  <c:v>1.2347999999999999</c:v>
                </c:pt>
                <c:pt idx="422">
                  <c:v>1.2445999999999999</c:v>
                </c:pt>
                <c:pt idx="423">
                  <c:v>1.27</c:v>
                </c:pt>
                <c:pt idx="424">
                  <c:v>1.2829999999999999</c:v>
                </c:pt>
                <c:pt idx="425">
                  <c:v>1.2905</c:v>
                </c:pt>
                <c:pt idx="426">
                  <c:v>1.2965</c:v>
                </c:pt>
                <c:pt idx="427">
                  <c:v>1.2841</c:v>
                </c:pt>
                <c:pt idx="428">
                  <c:v>1.3671</c:v>
                </c:pt>
                <c:pt idx="429">
                  <c:v>1.3958999999999999</c:v>
                </c:pt>
                <c:pt idx="430">
                  <c:v>1.3606</c:v>
                </c:pt>
                <c:pt idx="431">
                  <c:v>1.2845</c:v>
                </c:pt>
                <c:pt idx="432">
                  <c:v>1.3154999999999999</c:v>
                </c:pt>
                <c:pt idx="433">
                  <c:v>1.2761</c:v>
                </c:pt>
                <c:pt idx="434">
                  <c:v>1.2246999999999999</c:v>
                </c:pt>
                <c:pt idx="435">
                  <c:v>1.202</c:v>
                </c:pt>
                <c:pt idx="436">
                  <c:v>1.2049000000000001</c:v>
                </c:pt>
                <c:pt idx="437">
                  <c:v>1.1772</c:v>
                </c:pt>
                <c:pt idx="438">
                  <c:v>1.1772</c:v>
                </c:pt>
                <c:pt idx="439">
                  <c:v>1.1028</c:v>
                </c:pt>
                <c:pt idx="440">
                  <c:v>1.1193</c:v>
                </c:pt>
                <c:pt idx="441">
                  <c:v>1.0976999999999999</c:v>
                </c:pt>
                <c:pt idx="442">
                  <c:v>1.0949</c:v>
                </c:pt>
                <c:pt idx="443">
                  <c:v>1.1068</c:v>
                </c:pt>
                <c:pt idx="444">
                  <c:v>1.1380999999999999</c:v>
                </c:pt>
                <c:pt idx="445">
                  <c:v>1.1889000000000001</c:v>
                </c:pt>
                <c:pt idx="446">
                  <c:v>1.2243999999999999</c:v>
                </c:pt>
                <c:pt idx="447">
                  <c:v>1.2365999999999999</c:v>
                </c:pt>
                <c:pt idx="448">
                  <c:v>1.1771</c:v>
                </c:pt>
                <c:pt idx="449">
                  <c:v>1.1642999999999999</c:v>
                </c:pt>
                <c:pt idx="450">
                  <c:v>1.1813</c:v>
                </c:pt>
                <c:pt idx="451">
                  <c:v>1.1957</c:v>
                </c:pt>
                <c:pt idx="452">
                  <c:v>1.2141999999999999</c:v>
                </c:pt>
                <c:pt idx="453">
                  <c:v>1.2465999999999999</c:v>
                </c:pt>
                <c:pt idx="454">
                  <c:v>1.2017</c:v>
                </c:pt>
                <c:pt idx="455">
                  <c:v>1.2008000000000001</c:v>
                </c:pt>
                <c:pt idx="456">
                  <c:v>1.1524000000000001</c:v>
                </c:pt>
                <c:pt idx="457">
                  <c:v>1.1234999999999999</c:v>
                </c:pt>
                <c:pt idx="458">
                  <c:v>1.1940999999999999</c:v>
                </c:pt>
                <c:pt idx="459">
                  <c:v>1.2351000000000001</c:v>
                </c:pt>
                <c:pt idx="460">
                  <c:v>1.2009000000000001</c:v>
                </c:pt>
                <c:pt idx="461">
                  <c:v>1.2316</c:v>
                </c:pt>
                <c:pt idx="462">
                  <c:v>1.2032</c:v>
                </c:pt>
                <c:pt idx="463">
                  <c:v>1.1757</c:v>
                </c:pt>
                <c:pt idx="464">
                  <c:v>1.1827000000000001</c:v>
                </c:pt>
                <c:pt idx="465">
                  <c:v>1.1971000000000001</c:v>
                </c:pt>
                <c:pt idx="466">
                  <c:v>1.18</c:v>
                </c:pt>
                <c:pt idx="467">
                  <c:v>1.1688000000000001</c:v>
                </c:pt>
                <c:pt idx="468">
                  <c:v>1.1623000000000001</c:v>
                </c:pt>
                <c:pt idx="469">
                  <c:v>1.1879</c:v>
                </c:pt>
                <c:pt idx="470">
                  <c:v>1.1403000000000001</c:v>
                </c:pt>
                <c:pt idx="471">
                  <c:v>1.1580999999999999</c:v>
                </c:pt>
                <c:pt idx="472">
                  <c:v>1.1389</c:v>
                </c:pt>
                <c:pt idx="473">
                  <c:v>1.1115999999999999</c:v>
                </c:pt>
                <c:pt idx="474">
                  <c:v>1.1434</c:v>
                </c:pt>
                <c:pt idx="475">
                  <c:v>1.0813999999999999</c:v>
                </c:pt>
                <c:pt idx="476">
                  <c:v>1.0515000000000001</c:v>
                </c:pt>
                <c:pt idx="477">
                  <c:v>1.0495000000000001</c:v>
                </c:pt>
                <c:pt idx="478">
                  <c:v>1.052</c:v>
                </c:pt>
                <c:pt idx="479">
                  <c:v>1.0769</c:v>
                </c:pt>
                <c:pt idx="480">
                  <c:v>1.1081000000000001</c:v>
                </c:pt>
                <c:pt idx="481">
                  <c:v>1.1158999999999999</c:v>
                </c:pt>
                <c:pt idx="482">
                  <c:v>1.0844</c:v>
                </c:pt>
                <c:pt idx="483">
                  <c:v>1.1607000000000001</c:v>
                </c:pt>
                <c:pt idx="484">
                  <c:v>1.1940999999999999</c:v>
                </c:pt>
                <c:pt idx="485">
                  <c:v>1.1758999999999999</c:v>
                </c:pt>
                <c:pt idx="486">
                  <c:v>1.1571</c:v>
                </c:pt>
                <c:pt idx="487">
                  <c:v>1.1254</c:v>
                </c:pt>
                <c:pt idx="488">
                  <c:v>1.1468</c:v>
                </c:pt>
                <c:pt idx="489">
                  <c:v>1.1532</c:v>
                </c:pt>
                <c:pt idx="490">
                  <c:v>1.1629</c:v>
                </c:pt>
                <c:pt idx="491">
                  <c:v>1.1625000000000001</c:v>
                </c:pt>
                <c:pt idx="492">
                  <c:v>1.1752</c:v>
                </c:pt>
                <c:pt idx="493">
                  <c:v>1.204</c:v>
                </c:pt>
                <c:pt idx="494">
                  <c:v>1.2582</c:v>
                </c:pt>
                <c:pt idx="495">
                  <c:v>1.2875000000000001</c:v>
                </c:pt>
                <c:pt idx="496">
                  <c:v>1.2875000000000001</c:v>
                </c:pt>
                <c:pt idx="497">
                  <c:v>1.282</c:v>
                </c:pt>
                <c:pt idx="498">
                  <c:v>1.2488999999999999</c:v>
                </c:pt>
                <c:pt idx="499">
                  <c:v>1.2203999999999999</c:v>
                </c:pt>
                <c:pt idx="500">
                  <c:v>1.2399</c:v>
                </c:pt>
                <c:pt idx="501">
                  <c:v>1.2617</c:v>
                </c:pt>
                <c:pt idx="502">
                  <c:v>1.2685</c:v>
                </c:pt>
                <c:pt idx="503">
                  <c:v>1.2558</c:v>
                </c:pt>
                <c:pt idx="504">
                  <c:v>1.2559</c:v>
                </c:pt>
                <c:pt idx="505">
                  <c:v>1.2759</c:v>
                </c:pt>
                <c:pt idx="506">
                  <c:v>1.3166</c:v>
                </c:pt>
                <c:pt idx="507">
                  <c:v>1.3077000000000001</c:v>
                </c:pt>
                <c:pt idx="508">
                  <c:v>1.3190999999999999</c:v>
                </c:pt>
                <c:pt idx="509">
                  <c:v>1.3268</c:v>
                </c:pt>
                <c:pt idx="510">
                  <c:v>1.3529</c:v>
                </c:pt>
                <c:pt idx="511">
                  <c:v>1.3880999999999999</c:v>
                </c:pt>
                <c:pt idx="512">
                  <c:v>1.3956</c:v>
                </c:pt>
                <c:pt idx="513">
                  <c:v>1.3604000000000001</c:v>
                </c:pt>
                <c:pt idx="514">
                  <c:v>1.3394999999999999</c:v>
                </c:pt>
                <c:pt idx="515">
                  <c:v>1.3819999999999999</c:v>
                </c:pt>
                <c:pt idx="516">
                  <c:v>1.3789</c:v>
                </c:pt>
                <c:pt idx="517">
                  <c:v>1.3789</c:v>
                </c:pt>
                <c:pt idx="518">
                  <c:v>1.3676999999999999</c:v>
                </c:pt>
                <c:pt idx="519">
                  <c:v>1.3878999999999999</c:v>
                </c:pt>
                <c:pt idx="520">
                  <c:v>1.4119999999999999</c:v>
                </c:pt>
                <c:pt idx="521">
                  <c:v>1.4084000000000001</c:v>
                </c:pt>
                <c:pt idx="522">
                  <c:v>1.4084000000000001</c:v>
                </c:pt>
                <c:pt idx="523">
                  <c:v>1.3729</c:v>
                </c:pt>
                <c:pt idx="524">
                  <c:v>1.4520999999999999</c:v>
                </c:pt>
                <c:pt idx="525">
                  <c:v>1.4750000000000001</c:v>
                </c:pt>
                <c:pt idx="526">
                  <c:v>1.4826999999999999</c:v>
                </c:pt>
                <c:pt idx="527">
                  <c:v>1.5423</c:v>
                </c:pt>
                <c:pt idx="528">
                  <c:v>1.5207999999999999</c:v>
                </c:pt>
                <c:pt idx="529">
                  <c:v>1.5529999999999999</c:v>
                </c:pt>
                <c:pt idx="530">
                  <c:v>1.5488</c:v>
                </c:pt>
                <c:pt idx="531">
                  <c:v>1.5539000000000001</c:v>
                </c:pt>
                <c:pt idx="532">
                  <c:v>1.5284</c:v>
                </c:pt>
                <c:pt idx="533">
                  <c:v>1.5284</c:v>
                </c:pt>
                <c:pt idx="534">
                  <c:v>1.5381</c:v>
                </c:pt>
                <c:pt idx="535">
                  <c:v>1.5439000000000001</c:v>
                </c:pt>
                <c:pt idx="536">
                  <c:v>1.5479000000000001</c:v>
                </c:pt>
                <c:pt idx="537">
                  <c:v>1.5487</c:v>
                </c:pt>
                <c:pt idx="538">
                  <c:v>1.5610999999999999</c:v>
                </c:pt>
                <c:pt idx="539">
                  <c:v>1.5807</c:v>
                </c:pt>
                <c:pt idx="540">
                  <c:v>1.5770999999999999</c:v>
                </c:pt>
                <c:pt idx="541">
                  <c:v>1.5829</c:v>
                </c:pt>
                <c:pt idx="542">
                  <c:v>1.5725</c:v>
                </c:pt>
                <c:pt idx="543">
                  <c:v>1.5901000000000001</c:v>
                </c:pt>
                <c:pt idx="544">
                  <c:v>1.6160000000000001</c:v>
                </c:pt>
                <c:pt idx="545">
                  <c:v>1.6486000000000001</c:v>
                </c:pt>
                <c:pt idx="546">
                  <c:v>1.6448</c:v>
                </c:pt>
                <c:pt idx="547">
                  <c:v>1.6493</c:v>
                </c:pt>
                <c:pt idx="548">
                  <c:v>1.6748000000000001</c:v>
                </c:pt>
                <c:pt idx="549">
                  <c:v>1.6736</c:v>
                </c:pt>
                <c:pt idx="550">
                  <c:v>1.6534</c:v>
                </c:pt>
                <c:pt idx="551">
                  <c:v>1.6501999999999999</c:v>
                </c:pt>
                <c:pt idx="552">
                  <c:v>1.6924999999999999</c:v>
                </c:pt>
                <c:pt idx="553">
                  <c:v>1.6924999999999999</c:v>
                </c:pt>
                <c:pt idx="554">
                  <c:v>1.7728999999999999</c:v>
                </c:pt>
                <c:pt idx="555">
                  <c:v>1.8105</c:v>
                </c:pt>
                <c:pt idx="556">
                  <c:v>1.7943</c:v>
                </c:pt>
                <c:pt idx="557">
                  <c:v>1.8069</c:v>
                </c:pt>
                <c:pt idx="558">
                  <c:v>1.8416999999999999</c:v>
                </c:pt>
                <c:pt idx="559">
                  <c:v>1.8586</c:v>
                </c:pt>
                <c:pt idx="560">
                  <c:v>1.8956</c:v>
                </c:pt>
                <c:pt idx="561">
                  <c:v>1.8923000000000001</c:v>
                </c:pt>
                <c:pt idx="562">
                  <c:v>1.877</c:v>
                </c:pt>
                <c:pt idx="563">
                  <c:v>1.9429000000000001</c:v>
                </c:pt>
                <c:pt idx="564">
                  <c:v>1.9363999999999999</c:v>
                </c:pt>
                <c:pt idx="565">
                  <c:v>1.9518</c:v>
                </c:pt>
                <c:pt idx="566">
                  <c:v>1.9979</c:v>
                </c:pt>
                <c:pt idx="567">
                  <c:v>2.0647000000000002</c:v>
                </c:pt>
                <c:pt idx="568">
                  <c:v>2.0487000000000002</c:v>
                </c:pt>
                <c:pt idx="569">
                  <c:v>2.0501999999999998</c:v>
                </c:pt>
                <c:pt idx="570">
                  <c:v>2.0794999999999999</c:v>
                </c:pt>
                <c:pt idx="571">
                  <c:v>2.1379999999999999</c:v>
                </c:pt>
                <c:pt idx="572">
                  <c:v>2.15</c:v>
                </c:pt>
                <c:pt idx="573">
                  <c:v>2.1046</c:v>
                </c:pt>
                <c:pt idx="574">
                  <c:v>2.1012</c:v>
                </c:pt>
                <c:pt idx="575">
                  <c:v>2.0470999999999999</c:v>
                </c:pt>
                <c:pt idx="576">
                  <c:v>1.9440999999999999</c:v>
                </c:pt>
                <c:pt idx="577">
                  <c:v>1.9431</c:v>
                </c:pt>
                <c:pt idx="578">
                  <c:v>1.9598</c:v>
                </c:pt>
                <c:pt idx="579">
                  <c:v>1.8964000000000001</c:v>
                </c:pt>
                <c:pt idx="580">
                  <c:v>1.9890000000000001</c:v>
                </c:pt>
                <c:pt idx="581">
                  <c:v>1.9209000000000001</c:v>
                </c:pt>
                <c:pt idx="582">
                  <c:v>1.9673</c:v>
                </c:pt>
                <c:pt idx="583">
                  <c:v>1.9952000000000001</c:v>
                </c:pt>
                <c:pt idx="584">
                  <c:v>1.9890000000000001</c:v>
                </c:pt>
                <c:pt idx="585">
                  <c:v>1.9533</c:v>
                </c:pt>
                <c:pt idx="586">
                  <c:v>2.0223</c:v>
                </c:pt>
                <c:pt idx="587">
                  <c:v>2.0223</c:v>
                </c:pt>
                <c:pt idx="588">
                  <c:v>1.9611000000000001</c:v>
                </c:pt>
                <c:pt idx="589">
                  <c:v>1.9662999999999999</c:v>
                </c:pt>
                <c:pt idx="590">
                  <c:v>1.9518</c:v>
                </c:pt>
                <c:pt idx="591">
                  <c:v>1.9593</c:v>
                </c:pt>
                <c:pt idx="592">
                  <c:v>1.9621</c:v>
                </c:pt>
                <c:pt idx="593">
                  <c:v>1.97</c:v>
                </c:pt>
                <c:pt idx="594">
                  <c:v>1.9757</c:v>
                </c:pt>
                <c:pt idx="595">
                  <c:v>2.0354999999999999</c:v>
                </c:pt>
                <c:pt idx="596">
                  <c:v>2.0518000000000001</c:v>
                </c:pt>
                <c:pt idx="597">
                  <c:v>2.0398999999999998</c:v>
                </c:pt>
                <c:pt idx="598">
                  <c:v>2.0445000000000002</c:v>
                </c:pt>
                <c:pt idx="599">
                  <c:v>2.0173999999999999</c:v>
                </c:pt>
                <c:pt idx="600">
                  <c:v>1.9834000000000001</c:v>
                </c:pt>
                <c:pt idx="601">
                  <c:v>1.9746999999999999</c:v>
                </c:pt>
                <c:pt idx="602">
                  <c:v>1.9957</c:v>
                </c:pt>
                <c:pt idx="603">
                  <c:v>1.9785999999999999</c:v>
                </c:pt>
                <c:pt idx="604">
                  <c:v>2.0204</c:v>
                </c:pt>
                <c:pt idx="605">
                  <c:v>2.0722</c:v>
                </c:pt>
                <c:pt idx="606">
                  <c:v>2.0998999999999999</c:v>
                </c:pt>
                <c:pt idx="607">
                  <c:v>2.0697999999999999</c:v>
                </c:pt>
                <c:pt idx="608">
                  <c:v>2.1015000000000001</c:v>
                </c:pt>
                <c:pt idx="609">
                  <c:v>2.1511999999999998</c:v>
                </c:pt>
                <c:pt idx="610">
                  <c:v>2.1513</c:v>
                </c:pt>
                <c:pt idx="611">
                  <c:v>2.1137000000000001</c:v>
                </c:pt>
                <c:pt idx="612">
                  <c:v>2.1269</c:v>
                </c:pt>
                <c:pt idx="613">
                  <c:v>2.1334</c:v>
                </c:pt>
                <c:pt idx="614">
                  <c:v>2.1398999999999999</c:v>
                </c:pt>
                <c:pt idx="615">
                  <c:v>2.161</c:v>
                </c:pt>
                <c:pt idx="616">
                  <c:v>2.0952999999999999</c:v>
                </c:pt>
                <c:pt idx="617">
                  <c:v>2.1265999999999998</c:v>
                </c:pt>
                <c:pt idx="618">
                  <c:v>2.1583000000000001</c:v>
                </c:pt>
                <c:pt idx="619">
                  <c:v>2.1608999999999998</c:v>
                </c:pt>
                <c:pt idx="620">
                  <c:v>2.1019999999999999</c:v>
                </c:pt>
                <c:pt idx="621">
                  <c:v>2.0472000000000001</c:v>
                </c:pt>
                <c:pt idx="622">
                  <c:v>2.0684999999999998</c:v>
                </c:pt>
                <c:pt idx="623">
                  <c:v>2.1177000000000001</c:v>
                </c:pt>
                <c:pt idx="624">
                  <c:v>2.1173000000000002</c:v>
                </c:pt>
                <c:pt idx="625">
                  <c:v>2.1501000000000001</c:v>
                </c:pt>
                <c:pt idx="626">
                  <c:v>2.1518000000000002</c:v>
                </c:pt>
                <c:pt idx="627">
                  <c:v>2.1402000000000001</c:v>
                </c:pt>
                <c:pt idx="628">
                  <c:v>2.1402000000000001</c:v>
                </c:pt>
                <c:pt idx="629">
                  <c:v>2.1703999999999999</c:v>
                </c:pt>
                <c:pt idx="630">
                  <c:v>2.1941000000000002</c:v>
                </c:pt>
                <c:pt idx="631">
                  <c:v>2.2018</c:v>
                </c:pt>
                <c:pt idx="632">
                  <c:v>2.2115</c:v>
                </c:pt>
                <c:pt idx="633">
                  <c:v>2.1930999999999998</c:v>
                </c:pt>
                <c:pt idx="634">
                  <c:v>2.2189999999999999</c:v>
                </c:pt>
                <c:pt idx="635">
                  <c:v>2.2025000000000001</c:v>
                </c:pt>
                <c:pt idx="636">
                  <c:v>2.2122000000000002</c:v>
                </c:pt>
                <c:pt idx="637">
                  <c:v>2.1861000000000002</c:v>
                </c:pt>
                <c:pt idx="638">
                  <c:v>2.1711999999999998</c:v>
                </c:pt>
                <c:pt idx="639">
                  <c:v>2.1705000000000001</c:v>
                </c:pt>
                <c:pt idx="640">
                  <c:v>2.1562000000000001</c:v>
                </c:pt>
                <c:pt idx="641">
                  <c:v>2.1341999999999999</c:v>
                </c:pt>
                <c:pt idx="642">
                  <c:v>2.1682999999999999</c:v>
                </c:pt>
                <c:pt idx="643">
                  <c:v>2.1968999999999999</c:v>
                </c:pt>
                <c:pt idx="644">
                  <c:v>2.2242999999999999</c:v>
                </c:pt>
                <c:pt idx="645">
                  <c:v>2.2669000000000001</c:v>
                </c:pt>
                <c:pt idx="646">
                  <c:v>2.2808999999999999</c:v>
                </c:pt>
                <c:pt idx="647">
                  <c:v>2.2639</c:v>
                </c:pt>
                <c:pt idx="648">
                  <c:v>2.2166000000000001</c:v>
                </c:pt>
                <c:pt idx="649">
                  <c:v>2.2389999999999999</c:v>
                </c:pt>
                <c:pt idx="650">
                  <c:v>2.2444000000000002</c:v>
                </c:pt>
                <c:pt idx="651">
                  <c:v>2.2675999999999998</c:v>
                </c:pt>
                <c:pt idx="652">
                  <c:v>2.2997999999999998</c:v>
                </c:pt>
                <c:pt idx="653">
                  <c:v>2.2997999999999998</c:v>
                </c:pt>
                <c:pt idx="654">
                  <c:v>2.2282000000000002</c:v>
                </c:pt>
                <c:pt idx="655">
                  <c:v>2.206</c:v>
                </c:pt>
                <c:pt idx="656">
                  <c:v>2.2551999999999999</c:v>
                </c:pt>
                <c:pt idx="657">
                  <c:v>2.2919999999999998</c:v>
                </c:pt>
                <c:pt idx="658">
                  <c:v>2.2772000000000001</c:v>
                </c:pt>
                <c:pt idx="659">
                  <c:v>2.3182999999999998</c:v>
                </c:pt>
                <c:pt idx="660">
                  <c:v>2.2934999999999999</c:v>
                </c:pt>
                <c:pt idx="661">
                  <c:v>2.2503000000000002</c:v>
                </c:pt>
                <c:pt idx="662">
                  <c:v>2.2536</c:v>
                </c:pt>
                <c:pt idx="663">
                  <c:v>2.1103999999999998</c:v>
                </c:pt>
                <c:pt idx="664">
                  <c:v>2.1315</c:v>
                </c:pt>
                <c:pt idx="665">
                  <c:v>2.2166999999999999</c:v>
                </c:pt>
                <c:pt idx="666">
                  <c:v>2.2732000000000001</c:v>
                </c:pt>
                <c:pt idx="667">
                  <c:v>2.2913000000000001</c:v>
                </c:pt>
                <c:pt idx="668">
                  <c:v>2.3083</c:v>
                </c:pt>
                <c:pt idx="669">
                  <c:v>2.3140999999999998</c:v>
                </c:pt>
                <c:pt idx="670">
                  <c:v>2.3081999999999998</c:v>
                </c:pt>
                <c:pt idx="671">
                  <c:v>2.3513999999999999</c:v>
                </c:pt>
                <c:pt idx="672">
                  <c:v>2.3658999999999999</c:v>
                </c:pt>
                <c:pt idx="673">
                  <c:v>2.2747000000000002</c:v>
                </c:pt>
                <c:pt idx="674">
                  <c:v>2.2707999999999999</c:v>
                </c:pt>
                <c:pt idx="675">
                  <c:v>2.25</c:v>
                </c:pt>
                <c:pt idx="676">
                  <c:v>2.294</c:v>
                </c:pt>
                <c:pt idx="677">
                  <c:v>2.2568999999999999</c:v>
                </c:pt>
                <c:pt idx="678">
                  <c:v>2.2347999999999999</c:v>
                </c:pt>
                <c:pt idx="679">
                  <c:v>2.2679</c:v>
                </c:pt>
                <c:pt idx="680">
                  <c:v>2.3022</c:v>
                </c:pt>
                <c:pt idx="681">
                  <c:v>2.2753999999999999</c:v>
                </c:pt>
                <c:pt idx="682">
                  <c:v>2.2625999999999999</c:v>
                </c:pt>
                <c:pt idx="683">
                  <c:v>2.2008999999999999</c:v>
                </c:pt>
                <c:pt idx="684">
                  <c:v>2.1656</c:v>
                </c:pt>
                <c:pt idx="685">
                  <c:v>2.1476999999999999</c:v>
                </c:pt>
                <c:pt idx="686">
                  <c:v>2.0815000000000001</c:v>
                </c:pt>
                <c:pt idx="687">
                  <c:v>2.0236000000000001</c:v>
                </c:pt>
                <c:pt idx="688">
                  <c:v>2.1232000000000002</c:v>
                </c:pt>
                <c:pt idx="689">
                  <c:v>2.1808000000000001</c:v>
                </c:pt>
                <c:pt idx="690">
                  <c:v>2.3008000000000002</c:v>
                </c:pt>
                <c:pt idx="691">
                  <c:v>2.2553999999999998</c:v>
                </c:pt>
                <c:pt idx="692">
                  <c:v>2.2742</c:v>
                </c:pt>
                <c:pt idx="693">
                  <c:v>2.3127</c:v>
                </c:pt>
                <c:pt idx="694">
                  <c:v>2.2826</c:v>
                </c:pt>
                <c:pt idx="695">
                  <c:v>2.1109</c:v>
                </c:pt>
                <c:pt idx="696">
                  <c:v>2.1635</c:v>
                </c:pt>
                <c:pt idx="697">
                  <c:v>2.1539999999999999</c:v>
                </c:pt>
                <c:pt idx="698">
                  <c:v>2.1539999999999999</c:v>
                </c:pt>
                <c:pt idx="699">
                  <c:v>2.13</c:v>
                </c:pt>
                <c:pt idx="700">
                  <c:v>2.1320999999999999</c:v>
                </c:pt>
                <c:pt idx="701">
                  <c:v>2.0996999999999999</c:v>
                </c:pt>
                <c:pt idx="702">
                  <c:v>2.1539999999999999</c:v>
                </c:pt>
                <c:pt idx="703">
                  <c:v>2.1608999999999998</c:v>
                </c:pt>
                <c:pt idx="704">
                  <c:v>2.1724000000000001</c:v>
                </c:pt>
                <c:pt idx="705">
                  <c:v>2.2065999999999999</c:v>
                </c:pt>
                <c:pt idx="706">
                  <c:v>2.1812</c:v>
                </c:pt>
                <c:pt idx="707">
                  <c:v>2.1713</c:v>
                </c:pt>
                <c:pt idx="708">
                  <c:v>2.1152000000000002</c:v>
                </c:pt>
                <c:pt idx="709">
                  <c:v>2.1052</c:v>
                </c:pt>
                <c:pt idx="710">
                  <c:v>2.1238999999999999</c:v>
                </c:pt>
                <c:pt idx="711">
                  <c:v>2.1715</c:v>
                </c:pt>
                <c:pt idx="712">
                  <c:v>2.1875</c:v>
                </c:pt>
                <c:pt idx="713">
                  <c:v>2.2237</c:v>
                </c:pt>
                <c:pt idx="714">
                  <c:v>2.2019000000000002</c:v>
                </c:pt>
                <c:pt idx="715">
                  <c:v>2.2292999999999998</c:v>
                </c:pt>
                <c:pt idx="716">
                  <c:v>2.2536</c:v>
                </c:pt>
                <c:pt idx="717">
                  <c:v>2.25</c:v>
                </c:pt>
                <c:pt idx="718">
                  <c:v>2.3085</c:v>
                </c:pt>
                <c:pt idx="719">
                  <c:v>2.3578999999999999</c:v>
                </c:pt>
                <c:pt idx="720">
                  <c:v>2.3081999999999998</c:v>
                </c:pt>
                <c:pt idx="721">
                  <c:v>2.3344</c:v>
                </c:pt>
                <c:pt idx="722">
                  <c:v>2.3662000000000001</c:v>
                </c:pt>
                <c:pt idx="723">
                  <c:v>2.3778999999999999</c:v>
                </c:pt>
                <c:pt idx="724">
                  <c:v>2.3828999999999998</c:v>
                </c:pt>
                <c:pt idx="725">
                  <c:v>2.4055</c:v>
                </c:pt>
                <c:pt idx="726">
                  <c:v>2.4350000000000001</c:v>
                </c:pt>
                <c:pt idx="727">
                  <c:v>2.4864000000000002</c:v>
                </c:pt>
                <c:pt idx="728">
                  <c:v>2.4866000000000001</c:v>
                </c:pt>
                <c:pt idx="729">
                  <c:v>2.4754999999999998</c:v>
                </c:pt>
                <c:pt idx="730">
                  <c:v>2.5084</c:v>
                </c:pt>
                <c:pt idx="731">
                  <c:v>2.4801000000000002</c:v>
                </c:pt>
                <c:pt idx="732">
                  <c:v>2.4821</c:v>
                </c:pt>
                <c:pt idx="733">
                  <c:v>2.5162</c:v>
                </c:pt>
                <c:pt idx="734">
                  <c:v>2.5167999999999999</c:v>
                </c:pt>
                <c:pt idx="735">
                  <c:v>2.4497</c:v>
                </c:pt>
                <c:pt idx="736">
                  <c:v>2.4350000000000001</c:v>
                </c:pt>
                <c:pt idx="737">
                  <c:v>2.4620000000000002</c:v>
                </c:pt>
                <c:pt idx="738">
                  <c:v>2.4093</c:v>
                </c:pt>
                <c:pt idx="739">
                  <c:v>2.4500999999999999</c:v>
                </c:pt>
                <c:pt idx="740">
                  <c:v>2.3384999999999998</c:v>
                </c:pt>
                <c:pt idx="741">
                  <c:v>2.2926000000000002</c:v>
                </c:pt>
                <c:pt idx="742">
                  <c:v>2.3209</c:v>
                </c:pt>
                <c:pt idx="743">
                  <c:v>2.3222</c:v>
                </c:pt>
                <c:pt idx="744">
                  <c:v>2.3752</c:v>
                </c:pt>
                <c:pt idx="745">
                  <c:v>2.2972000000000001</c:v>
                </c:pt>
                <c:pt idx="746">
                  <c:v>2.3178000000000001</c:v>
                </c:pt>
                <c:pt idx="747">
                  <c:v>2.3113999999999999</c:v>
                </c:pt>
                <c:pt idx="748">
                  <c:v>2.3288000000000002</c:v>
                </c:pt>
                <c:pt idx="749">
                  <c:v>2.3496999999999999</c:v>
                </c:pt>
                <c:pt idx="750">
                  <c:v>2.2803</c:v>
                </c:pt>
                <c:pt idx="751">
                  <c:v>2.2942999999999998</c:v>
                </c:pt>
                <c:pt idx="752">
                  <c:v>2.2119</c:v>
                </c:pt>
                <c:pt idx="753">
                  <c:v>2.2602000000000002</c:v>
                </c:pt>
                <c:pt idx="754">
                  <c:v>2.3372000000000002</c:v>
                </c:pt>
                <c:pt idx="755">
                  <c:v>2.3197000000000001</c:v>
                </c:pt>
                <c:pt idx="756">
                  <c:v>2.3197000000000001</c:v>
                </c:pt>
                <c:pt idx="757">
                  <c:v>2.0293999999999999</c:v>
                </c:pt>
                <c:pt idx="758">
                  <c:v>2.0771000000000002</c:v>
                </c:pt>
                <c:pt idx="759">
                  <c:v>1.9801</c:v>
                </c:pt>
                <c:pt idx="760">
                  <c:v>1.9511000000000001</c:v>
                </c:pt>
                <c:pt idx="761">
                  <c:v>1.9677</c:v>
                </c:pt>
                <c:pt idx="762">
                  <c:v>1.9529000000000001</c:v>
                </c:pt>
                <c:pt idx="763">
                  <c:v>2.0432999999999999</c:v>
                </c:pt>
                <c:pt idx="764">
                  <c:v>2.1</c:v>
                </c:pt>
                <c:pt idx="765">
                  <c:v>2.1484999999999999</c:v>
                </c:pt>
                <c:pt idx="766">
                  <c:v>2.1284000000000001</c:v>
                </c:pt>
                <c:pt idx="767">
                  <c:v>2.1372</c:v>
                </c:pt>
                <c:pt idx="768">
                  <c:v>2.1164999999999998</c:v>
                </c:pt>
                <c:pt idx="769">
                  <c:v>2.1107999999999998</c:v>
                </c:pt>
                <c:pt idx="770">
                  <c:v>2.1274999999999999</c:v>
                </c:pt>
                <c:pt idx="771">
                  <c:v>2.1778</c:v>
                </c:pt>
                <c:pt idx="772">
                  <c:v>2.1217000000000001</c:v>
                </c:pt>
                <c:pt idx="773">
                  <c:v>2.09</c:v>
                </c:pt>
                <c:pt idx="774">
                  <c:v>2.1522000000000001</c:v>
                </c:pt>
                <c:pt idx="775">
                  <c:v>2.1680000000000001</c:v>
                </c:pt>
                <c:pt idx="776">
                  <c:v>2.2061000000000002</c:v>
                </c:pt>
                <c:pt idx="777">
                  <c:v>2.2061000000000002</c:v>
                </c:pt>
                <c:pt idx="778">
                  <c:v>2.2339000000000002</c:v>
                </c:pt>
                <c:pt idx="779">
                  <c:v>2.2471000000000001</c:v>
                </c:pt>
                <c:pt idx="780">
                  <c:v>2.2717000000000001</c:v>
                </c:pt>
                <c:pt idx="781">
                  <c:v>2.2968000000000002</c:v>
                </c:pt>
                <c:pt idx="782">
                  <c:v>2.2284999999999999</c:v>
                </c:pt>
                <c:pt idx="783">
                  <c:v>2.2565</c:v>
                </c:pt>
                <c:pt idx="784">
                  <c:v>2.2763</c:v>
                </c:pt>
                <c:pt idx="785">
                  <c:v>2.2921</c:v>
                </c:pt>
                <c:pt idx="786">
                  <c:v>2.3043</c:v>
                </c:pt>
                <c:pt idx="787">
                  <c:v>2.2989000000000002</c:v>
                </c:pt>
                <c:pt idx="788">
                  <c:v>2.2753999999999999</c:v>
                </c:pt>
                <c:pt idx="789">
                  <c:v>2.3574000000000002</c:v>
                </c:pt>
                <c:pt idx="790">
                  <c:v>2.3908</c:v>
                </c:pt>
                <c:pt idx="791">
                  <c:v>2.3841000000000001</c:v>
                </c:pt>
                <c:pt idx="792">
                  <c:v>2.419</c:v>
                </c:pt>
                <c:pt idx="793">
                  <c:v>2.419</c:v>
                </c:pt>
                <c:pt idx="794">
                  <c:v>2.4318</c:v>
                </c:pt>
                <c:pt idx="795">
                  <c:v>2.4569999999999999</c:v>
                </c:pt>
                <c:pt idx="796">
                  <c:v>2.4622000000000002</c:v>
                </c:pt>
                <c:pt idx="797">
                  <c:v>2.4424000000000001</c:v>
                </c:pt>
                <c:pt idx="798">
                  <c:v>2.3980000000000001</c:v>
                </c:pt>
                <c:pt idx="799">
                  <c:v>2.4594999999999998</c:v>
                </c:pt>
                <c:pt idx="800">
                  <c:v>2.5228999999999999</c:v>
                </c:pt>
                <c:pt idx="801">
                  <c:v>2.5209999999999999</c:v>
                </c:pt>
                <c:pt idx="802">
                  <c:v>2.5423</c:v>
                </c:pt>
                <c:pt idx="803">
                  <c:v>2.5543</c:v>
                </c:pt>
                <c:pt idx="804">
                  <c:v>2.5752000000000002</c:v>
                </c:pt>
                <c:pt idx="805">
                  <c:v>2.6070000000000002</c:v>
                </c:pt>
                <c:pt idx="806">
                  <c:v>2.6427</c:v>
                </c:pt>
                <c:pt idx="807">
                  <c:v>2.6785000000000001</c:v>
                </c:pt>
                <c:pt idx="808">
                  <c:v>2.6852999999999998</c:v>
                </c:pt>
                <c:pt idx="809">
                  <c:v>2.6251000000000002</c:v>
                </c:pt>
                <c:pt idx="810">
                  <c:v>2.6534</c:v>
                </c:pt>
                <c:pt idx="811">
                  <c:v>2.6654</c:v>
                </c:pt>
                <c:pt idx="812">
                  <c:v>2.7385999999999999</c:v>
                </c:pt>
                <c:pt idx="813">
                  <c:v>2.7793999999999999</c:v>
                </c:pt>
                <c:pt idx="814">
                  <c:v>2.6690999999999998</c:v>
                </c:pt>
                <c:pt idx="815">
                  <c:v>2.6770999999999998</c:v>
                </c:pt>
                <c:pt idx="816">
                  <c:v>2.6486000000000001</c:v>
                </c:pt>
                <c:pt idx="817">
                  <c:v>2.6696</c:v>
                </c:pt>
                <c:pt idx="818">
                  <c:v>2.6696</c:v>
                </c:pt>
                <c:pt idx="819">
                  <c:v>2.7107999999999999</c:v>
                </c:pt>
                <c:pt idx="820">
                  <c:v>2.7252999999999998</c:v>
                </c:pt>
                <c:pt idx="821">
                  <c:v>2.7709999999999999</c:v>
                </c:pt>
                <c:pt idx="822">
                  <c:v>2.7273000000000001</c:v>
                </c:pt>
                <c:pt idx="823">
                  <c:v>2.7970000000000002</c:v>
                </c:pt>
                <c:pt idx="824">
                  <c:v>3.0886999999999998</c:v>
                </c:pt>
                <c:pt idx="825">
                  <c:v>3.3083</c:v>
                </c:pt>
                <c:pt idx="826">
                  <c:v>3.2844000000000002</c:v>
                </c:pt>
                <c:pt idx="827">
                  <c:v>3.544</c:v>
                </c:pt>
                <c:pt idx="828">
                  <c:v>3.5720999999999998</c:v>
                </c:pt>
                <c:pt idx="829">
                  <c:v>3.6825999999999999</c:v>
                </c:pt>
                <c:pt idx="830">
                  <c:v>3.2938000000000001</c:v>
                </c:pt>
                <c:pt idx="831">
                  <c:v>3.3378999999999999</c:v>
                </c:pt>
              </c:numCache>
            </c:numRef>
          </c:val>
          <c:smooth val="0"/>
          <c:extLst>
            <c:ext xmlns:c16="http://schemas.microsoft.com/office/drawing/2014/chart" uri="{C3380CC4-5D6E-409C-BE32-E72D297353CC}">
              <c16:uniqueId val="{00000003-EEE1-4DBE-8489-90C0A30EFD5A}"/>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3.75"/>
          <c:min val="0.25"/>
        </c:scaling>
        <c:delete val="1"/>
        <c:axPos val="l"/>
        <c:numFmt formatCode="0.00" sourceLinked="0"/>
        <c:majorTickMark val="out"/>
        <c:minorTickMark val="none"/>
        <c:tickLblPos val="nextTo"/>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numCache>
            </c:numRef>
          </c:val>
          <c:smooth val="0"/>
          <c:extLst>
            <c:ext xmlns:c16="http://schemas.microsoft.com/office/drawing/2014/chart" uri="{C3380CC4-5D6E-409C-BE32-E72D297353CC}">
              <c16:uniqueId val="{00000000-491B-44AA-88FE-ADF0080511BA}"/>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numCache>
            </c:numRef>
          </c:val>
          <c:smooth val="0"/>
          <c:extLst>
            <c:ext xmlns:c16="http://schemas.microsoft.com/office/drawing/2014/chart" uri="{C3380CC4-5D6E-409C-BE32-E72D297353CC}">
              <c16:uniqueId val="{00000001-491B-44AA-88FE-ADF0080511BA}"/>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General</c:formatCode>
                <c:ptCount val="1368"/>
              </c:numCache>
            </c:numRef>
          </c:val>
          <c:smooth val="0"/>
          <c:extLst>
            <c:ext xmlns:c16="http://schemas.microsoft.com/office/drawing/2014/chart" uri="{C3380CC4-5D6E-409C-BE32-E72D297353CC}">
              <c16:uniqueId val="{00000002-491B-44AA-88FE-ADF0080511BA}"/>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General</c:formatCode>
                <c:ptCount val="1368"/>
                <c:pt idx="847" formatCode="0.00">
                  <c:v>3.2</c:v>
                </c:pt>
                <c:pt idx="848" formatCode="0.00">
                  <c:v>3.2</c:v>
                </c:pt>
                <c:pt idx="849" formatCode="0.00">
                  <c:v>3.2</c:v>
                </c:pt>
                <c:pt idx="850" formatCode="0.00">
                  <c:v>3.2</c:v>
                </c:pt>
                <c:pt idx="851" formatCode="0.00">
                  <c:v>3.2</c:v>
                </c:pt>
                <c:pt idx="852" formatCode="0.00">
                  <c:v>3.2</c:v>
                </c:pt>
                <c:pt idx="853" formatCode="0.00">
                  <c:v>3.2</c:v>
                </c:pt>
                <c:pt idx="854" formatCode="0.00">
                  <c:v>3.2</c:v>
                </c:pt>
                <c:pt idx="855" formatCode="0.00">
                  <c:v>3.2</c:v>
                </c:pt>
                <c:pt idx="856" formatCode="0.00">
                  <c:v>3.2</c:v>
                </c:pt>
                <c:pt idx="857" formatCode="0.00">
                  <c:v>3.2</c:v>
                </c:pt>
                <c:pt idx="858" formatCode="0.00">
                  <c:v>3.2</c:v>
                </c:pt>
                <c:pt idx="859" formatCode="0.00">
                  <c:v>3.2</c:v>
                </c:pt>
                <c:pt idx="860" formatCode="0.00">
                  <c:v>3.2</c:v>
                </c:pt>
                <c:pt idx="861" formatCode="0.00">
                  <c:v>3.2</c:v>
                </c:pt>
                <c:pt idx="862" formatCode="0.00">
                  <c:v>3.2</c:v>
                </c:pt>
                <c:pt idx="863" formatCode="0.00">
                  <c:v>3.2</c:v>
                </c:pt>
                <c:pt idx="864" formatCode="0.00">
                  <c:v>3.2</c:v>
                </c:pt>
                <c:pt idx="865" formatCode="0.00">
                  <c:v>3.2</c:v>
                </c:pt>
                <c:pt idx="866" formatCode="0.00">
                  <c:v>3.2</c:v>
                </c:pt>
                <c:pt idx="867" formatCode="0.00">
                  <c:v>3.2</c:v>
                </c:pt>
                <c:pt idx="868" formatCode="0.00">
                  <c:v>3.1787999999999998</c:v>
                </c:pt>
                <c:pt idx="869" formatCode="0.00">
                  <c:v>3.1787999999999998</c:v>
                </c:pt>
                <c:pt idx="870" formatCode="0.00">
                  <c:v>3.1787999999999998</c:v>
                </c:pt>
                <c:pt idx="871" formatCode="0.00">
                  <c:v>3.1787999999999998</c:v>
                </c:pt>
                <c:pt idx="872" formatCode="0.00">
                  <c:v>3.1787999999999998</c:v>
                </c:pt>
                <c:pt idx="873" formatCode="0.00">
                  <c:v>3.1787999999999998</c:v>
                </c:pt>
                <c:pt idx="874" formatCode="0.00">
                  <c:v>3.1787999999999998</c:v>
                </c:pt>
                <c:pt idx="875" formatCode="0.00">
                  <c:v>3.1787999999999998</c:v>
                </c:pt>
                <c:pt idx="876" formatCode="0.00">
                  <c:v>3.1787999999999998</c:v>
                </c:pt>
                <c:pt idx="877" formatCode="0.00">
                  <c:v>3.1787999999999998</c:v>
                </c:pt>
                <c:pt idx="878" formatCode="0.00">
                  <c:v>3.1787999999999998</c:v>
                </c:pt>
                <c:pt idx="879" formatCode="0.00">
                  <c:v>3.1787999999999998</c:v>
                </c:pt>
                <c:pt idx="880" formatCode="0.00">
                  <c:v>3.1787999999999998</c:v>
                </c:pt>
                <c:pt idx="881" formatCode="0.00">
                  <c:v>3.1787999999999998</c:v>
                </c:pt>
                <c:pt idx="882" formatCode="0.00">
                  <c:v>3.1787999999999998</c:v>
                </c:pt>
                <c:pt idx="883" formatCode="0.00">
                  <c:v>3.1787999999999998</c:v>
                </c:pt>
                <c:pt idx="884" formatCode="0.00">
                  <c:v>3.1787999999999998</c:v>
                </c:pt>
                <c:pt idx="885" formatCode="0.00">
                  <c:v>3.1787999999999998</c:v>
                </c:pt>
                <c:pt idx="886" formatCode="0.00">
                  <c:v>3.1787999999999998</c:v>
                </c:pt>
                <c:pt idx="887" formatCode="0.00">
                  <c:v>3.1787999999999998</c:v>
                </c:pt>
                <c:pt idx="888" formatCode="0.00">
                  <c:v>3.1787999999999998</c:v>
                </c:pt>
                <c:pt idx="889" formatCode="0.00">
                  <c:v>3.1787999999999998</c:v>
                </c:pt>
                <c:pt idx="890" formatCode="0.00">
                  <c:v>3.08</c:v>
                </c:pt>
                <c:pt idx="891" formatCode="0.00">
                  <c:v>3.08</c:v>
                </c:pt>
                <c:pt idx="892" formatCode="0.00">
                  <c:v>3.08</c:v>
                </c:pt>
                <c:pt idx="893" formatCode="0.00">
                  <c:v>3.08</c:v>
                </c:pt>
                <c:pt idx="894" formatCode="0.00">
                  <c:v>3.08</c:v>
                </c:pt>
                <c:pt idx="895" formatCode="0.00">
                  <c:v>3.08</c:v>
                </c:pt>
                <c:pt idx="896" formatCode="0.00">
                  <c:v>3.08</c:v>
                </c:pt>
                <c:pt idx="897" formatCode="0.00">
                  <c:v>3.08</c:v>
                </c:pt>
                <c:pt idx="898" formatCode="0.00">
                  <c:v>3.08</c:v>
                </c:pt>
                <c:pt idx="899" formatCode="0.00">
                  <c:v>3.08</c:v>
                </c:pt>
                <c:pt idx="900" formatCode="0.00">
                  <c:v>3.08</c:v>
                </c:pt>
                <c:pt idx="901" formatCode="0.00">
                  <c:v>3.08</c:v>
                </c:pt>
                <c:pt idx="902" formatCode="0.00">
                  <c:v>3.08</c:v>
                </c:pt>
                <c:pt idx="903" formatCode="0.00">
                  <c:v>3.08</c:v>
                </c:pt>
                <c:pt idx="904" formatCode="0.00">
                  <c:v>3.08</c:v>
                </c:pt>
                <c:pt idx="905" formatCode="0.00">
                  <c:v>3.08</c:v>
                </c:pt>
                <c:pt idx="906" formatCode="0.00">
                  <c:v>3.08</c:v>
                </c:pt>
                <c:pt idx="907" formatCode="0.00">
                  <c:v>3.08</c:v>
                </c:pt>
                <c:pt idx="908" formatCode="0.00">
                  <c:v>3.08</c:v>
                </c:pt>
                <c:pt idx="909" formatCode="0.00">
                  <c:v>3.08</c:v>
                </c:pt>
                <c:pt idx="910" formatCode="0.00">
                  <c:v>3.08</c:v>
                </c:pt>
                <c:pt idx="911" formatCode="0.00">
                  <c:v>3.08</c:v>
                </c:pt>
                <c:pt idx="912" formatCode="0.00">
                  <c:v>2.99</c:v>
                </c:pt>
                <c:pt idx="913" formatCode="0.00">
                  <c:v>2.99</c:v>
                </c:pt>
                <c:pt idx="914" formatCode="0.00">
                  <c:v>2.99</c:v>
                </c:pt>
                <c:pt idx="915" formatCode="0.00">
                  <c:v>2.99</c:v>
                </c:pt>
                <c:pt idx="916" formatCode="0.00">
                  <c:v>2.99</c:v>
                </c:pt>
                <c:pt idx="917" formatCode="0.00">
                  <c:v>2.99</c:v>
                </c:pt>
                <c:pt idx="918" formatCode="0.00">
                  <c:v>2.99</c:v>
                </c:pt>
                <c:pt idx="919" formatCode="0.00">
                  <c:v>2.99</c:v>
                </c:pt>
                <c:pt idx="920" formatCode="0.00">
                  <c:v>2.99</c:v>
                </c:pt>
                <c:pt idx="921" formatCode="0.00">
                  <c:v>2.99</c:v>
                </c:pt>
                <c:pt idx="922" formatCode="0.00">
                  <c:v>2.99</c:v>
                </c:pt>
                <c:pt idx="923" formatCode="0.00">
                  <c:v>2.99</c:v>
                </c:pt>
                <c:pt idx="924" formatCode="0.00">
                  <c:v>2.99</c:v>
                </c:pt>
                <c:pt idx="925" formatCode="0.00">
                  <c:v>2.99</c:v>
                </c:pt>
                <c:pt idx="926" formatCode="0.00">
                  <c:v>2.99</c:v>
                </c:pt>
                <c:pt idx="927" formatCode="0.00">
                  <c:v>2.99</c:v>
                </c:pt>
                <c:pt idx="928" formatCode="0.00">
                  <c:v>2.99</c:v>
                </c:pt>
                <c:pt idx="929" formatCode="0.00">
                  <c:v>2.99</c:v>
                </c:pt>
                <c:pt idx="930" formatCode="0.00">
                  <c:v>2.99</c:v>
                </c:pt>
                <c:pt idx="931" formatCode="0.00">
                  <c:v>2.99</c:v>
                </c:pt>
                <c:pt idx="932" formatCode="0.00">
                  <c:v>2.99</c:v>
                </c:pt>
                <c:pt idx="933" formatCode="0.00">
                  <c:v>2.91</c:v>
                </c:pt>
                <c:pt idx="934" formatCode="0.00">
                  <c:v>2.91</c:v>
                </c:pt>
                <c:pt idx="935" formatCode="0.00">
                  <c:v>2.91</c:v>
                </c:pt>
                <c:pt idx="936" formatCode="0.00">
                  <c:v>2.91</c:v>
                </c:pt>
                <c:pt idx="937" formatCode="0.00">
                  <c:v>2.91</c:v>
                </c:pt>
                <c:pt idx="938" formatCode="0.00">
                  <c:v>2.91</c:v>
                </c:pt>
                <c:pt idx="939" formatCode="0.00">
                  <c:v>2.91</c:v>
                </c:pt>
                <c:pt idx="940" formatCode="0.00">
                  <c:v>2.91</c:v>
                </c:pt>
                <c:pt idx="941" formatCode="0.00">
                  <c:v>2.91</c:v>
                </c:pt>
                <c:pt idx="942" formatCode="0.00">
                  <c:v>2.91</c:v>
                </c:pt>
                <c:pt idx="943" formatCode="0.00">
                  <c:v>2.91</c:v>
                </c:pt>
                <c:pt idx="944" formatCode="0.00">
                  <c:v>2.91</c:v>
                </c:pt>
                <c:pt idx="945" formatCode="0.00">
                  <c:v>2.91</c:v>
                </c:pt>
                <c:pt idx="946" formatCode="0.00">
                  <c:v>2.91</c:v>
                </c:pt>
                <c:pt idx="947" formatCode="0.00">
                  <c:v>2.91</c:v>
                </c:pt>
                <c:pt idx="948" formatCode="0.00">
                  <c:v>2.91</c:v>
                </c:pt>
                <c:pt idx="949" formatCode="0.00">
                  <c:v>2.91</c:v>
                </c:pt>
                <c:pt idx="950" formatCode="0.00">
                  <c:v>2.91</c:v>
                </c:pt>
                <c:pt idx="951" formatCode="0.00">
                  <c:v>2.91</c:v>
                </c:pt>
                <c:pt idx="952" formatCode="0.00">
                  <c:v>2.91</c:v>
                </c:pt>
                <c:pt idx="953" formatCode="0.00">
                  <c:v>2.91</c:v>
                </c:pt>
                <c:pt idx="954" formatCode="0.00">
                  <c:v>2.91</c:v>
                </c:pt>
                <c:pt idx="955" formatCode="0.00">
                  <c:v>2.91</c:v>
                </c:pt>
                <c:pt idx="956" formatCode="0.00">
                  <c:v>2.82</c:v>
                </c:pt>
                <c:pt idx="957" formatCode="0.00">
                  <c:v>2.82</c:v>
                </c:pt>
                <c:pt idx="958" formatCode="0.00">
                  <c:v>2.82</c:v>
                </c:pt>
                <c:pt idx="959" formatCode="0.00">
                  <c:v>2.82</c:v>
                </c:pt>
                <c:pt idx="960" formatCode="0.00">
                  <c:v>2.82</c:v>
                </c:pt>
                <c:pt idx="961" formatCode="0.00">
                  <c:v>2.82</c:v>
                </c:pt>
                <c:pt idx="962" formatCode="0.00">
                  <c:v>2.82</c:v>
                </c:pt>
                <c:pt idx="963" formatCode="0.00">
                  <c:v>2.82</c:v>
                </c:pt>
                <c:pt idx="964" formatCode="0.00">
                  <c:v>2.82</c:v>
                </c:pt>
                <c:pt idx="965" formatCode="0.00">
                  <c:v>2.82</c:v>
                </c:pt>
                <c:pt idx="966" formatCode="0.00">
                  <c:v>2.82</c:v>
                </c:pt>
                <c:pt idx="967" formatCode="0.00">
                  <c:v>2.82</c:v>
                </c:pt>
                <c:pt idx="968" formatCode="0.00">
                  <c:v>2.82</c:v>
                </c:pt>
                <c:pt idx="969" formatCode="0.00">
                  <c:v>2.82</c:v>
                </c:pt>
                <c:pt idx="970" formatCode="0.00">
                  <c:v>2.82</c:v>
                </c:pt>
                <c:pt idx="971" formatCode="0.00">
                  <c:v>2.82</c:v>
                </c:pt>
                <c:pt idx="972" formatCode="0.00">
                  <c:v>2.82</c:v>
                </c:pt>
                <c:pt idx="973" formatCode="0.00">
                  <c:v>2.82</c:v>
                </c:pt>
                <c:pt idx="974" formatCode="0.00">
                  <c:v>2.82</c:v>
                </c:pt>
                <c:pt idx="975" formatCode="0.00">
                  <c:v>2.82</c:v>
                </c:pt>
                <c:pt idx="976" formatCode="0.00">
                  <c:v>2.82</c:v>
                </c:pt>
                <c:pt idx="977" formatCode="0.00">
                  <c:v>2.82</c:v>
                </c:pt>
                <c:pt idx="978" formatCode="0.00">
                  <c:v>2.66</c:v>
                </c:pt>
                <c:pt idx="979" formatCode="0.00">
                  <c:v>2.66</c:v>
                </c:pt>
                <c:pt idx="980" formatCode="0.00">
                  <c:v>2.66</c:v>
                </c:pt>
                <c:pt idx="981" formatCode="0.00">
                  <c:v>2.66</c:v>
                </c:pt>
                <c:pt idx="982" formatCode="0.00">
                  <c:v>2.66</c:v>
                </c:pt>
                <c:pt idx="983" formatCode="0.00">
                  <c:v>2.66</c:v>
                </c:pt>
                <c:pt idx="984" formatCode="0.00">
                  <c:v>2.66</c:v>
                </c:pt>
                <c:pt idx="985" formatCode="0.00">
                  <c:v>2.66</c:v>
                </c:pt>
                <c:pt idx="986" formatCode="0.00">
                  <c:v>2.66</c:v>
                </c:pt>
                <c:pt idx="987" formatCode="0.00">
                  <c:v>2.66</c:v>
                </c:pt>
                <c:pt idx="988" formatCode="0.00">
                  <c:v>2.66</c:v>
                </c:pt>
                <c:pt idx="989" formatCode="0.00">
                  <c:v>2.66</c:v>
                </c:pt>
                <c:pt idx="990" formatCode="0.00">
                  <c:v>2.66</c:v>
                </c:pt>
                <c:pt idx="991" formatCode="0.00">
                  <c:v>2.66</c:v>
                </c:pt>
                <c:pt idx="992" formatCode="0.00">
                  <c:v>2.66</c:v>
                </c:pt>
                <c:pt idx="993" formatCode="0.00">
                  <c:v>2.66</c:v>
                </c:pt>
                <c:pt idx="994" formatCode="0.00">
                  <c:v>2.66</c:v>
                </c:pt>
                <c:pt idx="995" formatCode="0.00">
                  <c:v>2.66</c:v>
                </c:pt>
                <c:pt idx="996" formatCode="0.00">
                  <c:v>2.66</c:v>
                </c:pt>
                <c:pt idx="997" formatCode="0.00">
                  <c:v>2.66</c:v>
                </c:pt>
                <c:pt idx="998" formatCode="0.00">
                  <c:v>2.66</c:v>
                </c:pt>
                <c:pt idx="999" formatCode="0.00">
                  <c:v>2.54</c:v>
                </c:pt>
                <c:pt idx="1000" formatCode="0.00">
                  <c:v>2.54</c:v>
                </c:pt>
                <c:pt idx="1001" formatCode="0.00">
                  <c:v>2.54</c:v>
                </c:pt>
                <c:pt idx="1002" formatCode="0.00">
                  <c:v>2.54</c:v>
                </c:pt>
                <c:pt idx="1003" formatCode="0.00">
                  <c:v>2.54</c:v>
                </c:pt>
                <c:pt idx="1004" formatCode="0.00">
                  <c:v>2.54</c:v>
                </c:pt>
                <c:pt idx="1005" formatCode="0.00">
                  <c:v>2.54</c:v>
                </c:pt>
                <c:pt idx="1006" formatCode="0.00">
                  <c:v>2.54</c:v>
                </c:pt>
                <c:pt idx="1007" formatCode="0.00">
                  <c:v>2.54</c:v>
                </c:pt>
                <c:pt idx="1008" formatCode="0.00">
                  <c:v>2.54</c:v>
                </c:pt>
                <c:pt idx="1009" formatCode="0.00">
                  <c:v>2.54</c:v>
                </c:pt>
                <c:pt idx="1010" formatCode="0.00">
                  <c:v>2.54</c:v>
                </c:pt>
                <c:pt idx="1011" formatCode="0.00">
                  <c:v>2.54</c:v>
                </c:pt>
                <c:pt idx="1012" formatCode="0.00">
                  <c:v>2.54</c:v>
                </c:pt>
                <c:pt idx="1013" formatCode="0.00">
                  <c:v>2.54</c:v>
                </c:pt>
                <c:pt idx="1014" formatCode="0.00">
                  <c:v>2.54</c:v>
                </c:pt>
                <c:pt idx="1015" formatCode="0.00">
                  <c:v>2.54</c:v>
                </c:pt>
                <c:pt idx="1016" formatCode="0.00">
                  <c:v>2.54</c:v>
                </c:pt>
                <c:pt idx="1017" formatCode="0.00">
                  <c:v>2.54</c:v>
                </c:pt>
                <c:pt idx="1018" formatCode="0.00">
                  <c:v>2.54</c:v>
                </c:pt>
                <c:pt idx="1019" formatCode="0.00">
                  <c:v>2.54</c:v>
                </c:pt>
                <c:pt idx="1020" formatCode="0.00">
                  <c:v>2.54</c:v>
                </c:pt>
                <c:pt idx="1021" formatCode="0.00">
                  <c:v>2.4900000000000002</c:v>
                </c:pt>
                <c:pt idx="1022" formatCode="0.00">
                  <c:v>2.4900000000000002</c:v>
                </c:pt>
                <c:pt idx="1023" formatCode="0.00">
                  <c:v>2.4900000000000002</c:v>
                </c:pt>
                <c:pt idx="1024" formatCode="0.00">
                  <c:v>2.4900000000000002</c:v>
                </c:pt>
                <c:pt idx="1025" formatCode="0.00">
                  <c:v>2.4900000000000002</c:v>
                </c:pt>
                <c:pt idx="1026" formatCode="0.00">
                  <c:v>2.4900000000000002</c:v>
                </c:pt>
                <c:pt idx="1027" formatCode="0.00">
                  <c:v>2.4900000000000002</c:v>
                </c:pt>
                <c:pt idx="1028" formatCode="0.00">
                  <c:v>2.4900000000000002</c:v>
                </c:pt>
                <c:pt idx="1029" formatCode="0.00">
                  <c:v>2.4900000000000002</c:v>
                </c:pt>
                <c:pt idx="1030" formatCode="0.00">
                  <c:v>2.4900000000000002</c:v>
                </c:pt>
                <c:pt idx="1031" formatCode="0.00">
                  <c:v>2.4900000000000002</c:v>
                </c:pt>
                <c:pt idx="1032" formatCode="0.00">
                  <c:v>2.4900000000000002</c:v>
                </c:pt>
                <c:pt idx="1033" formatCode="0.00">
                  <c:v>2.4900000000000002</c:v>
                </c:pt>
                <c:pt idx="1034" formatCode="0.00">
                  <c:v>2.4900000000000002</c:v>
                </c:pt>
                <c:pt idx="1035" formatCode="0.00">
                  <c:v>2.4900000000000002</c:v>
                </c:pt>
                <c:pt idx="1036" formatCode="0.00">
                  <c:v>2.4900000000000002</c:v>
                </c:pt>
                <c:pt idx="1037" formatCode="0.00">
                  <c:v>2.4900000000000002</c:v>
                </c:pt>
                <c:pt idx="1038" formatCode="0.00">
                  <c:v>2.4900000000000002</c:v>
                </c:pt>
                <c:pt idx="1039" formatCode="0.00">
                  <c:v>2.4900000000000002</c:v>
                </c:pt>
                <c:pt idx="1040" formatCode="0.00">
                  <c:v>2.4900000000000002</c:v>
                </c:pt>
                <c:pt idx="1041" formatCode="0.00">
                  <c:v>2.4900000000000002</c:v>
                </c:pt>
                <c:pt idx="1042" formatCode="0.00">
                  <c:v>2.4900000000000002</c:v>
                </c:pt>
                <c:pt idx="1043" formatCode="0.00">
                  <c:v>2.5310000000000001</c:v>
                </c:pt>
                <c:pt idx="1044" formatCode="0.00">
                  <c:v>2.5310000000000001</c:v>
                </c:pt>
                <c:pt idx="1045" formatCode="0.00">
                  <c:v>2.5310000000000001</c:v>
                </c:pt>
                <c:pt idx="1046" formatCode="0.00">
                  <c:v>2.5310000000000001</c:v>
                </c:pt>
                <c:pt idx="1047" formatCode="0.00">
                  <c:v>2.5310000000000001</c:v>
                </c:pt>
                <c:pt idx="1048" formatCode="0.00">
                  <c:v>2.5310000000000001</c:v>
                </c:pt>
                <c:pt idx="1049" formatCode="0.00">
                  <c:v>2.5310000000000001</c:v>
                </c:pt>
                <c:pt idx="1050" formatCode="0.00">
                  <c:v>2.5310000000000001</c:v>
                </c:pt>
                <c:pt idx="1051" formatCode="0.00">
                  <c:v>2.5310000000000001</c:v>
                </c:pt>
                <c:pt idx="1052" formatCode="0.00">
                  <c:v>2.5310000000000001</c:v>
                </c:pt>
                <c:pt idx="1053" formatCode="0.00">
                  <c:v>2.5310000000000001</c:v>
                </c:pt>
                <c:pt idx="1054" formatCode="0.00">
                  <c:v>2.5310000000000001</c:v>
                </c:pt>
                <c:pt idx="1055" formatCode="0.00">
                  <c:v>2.5310000000000001</c:v>
                </c:pt>
                <c:pt idx="1056" formatCode="0.00">
                  <c:v>2.5310000000000001</c:v>
                </c:pt>
                <c:pt idx="1057" formatCode="0.00">
                  <c:v>2.5310000000000001</c:v>
                </c:pt>
                <c:pt idx="1058" formatCode="0.00">
                  <c:v>2.5310000000000001</c:v>
                </c:pt>
                <c:pt idx="1059" formatCode="0.00">
                  <c:v>2.5310000000000001</c:v>
                </c:pt>
                <c:pt idx="1060" formatCode="0.00">
                  <c:v>2.5310000000000001</c:v>
                </c:pt>
                <c:pt idx="1061" formatCode="0.00">
                  <c:v>2.5310000000000001</c:v>
                </c:pt>
                <c:pt idx="1062" formatCode="0.00">
                  <c:v>2.5310000000000001</c:v>
                </c:pt>
                <c:pt idx="1063" formatCode="0.00">
                  <c:v>2.5310000000000001</c:v>
                </c:pt>
                <c:pt idx="1064" formatCode="0.00">
                  <c:v>2.5310000000000001</c:v>
                </c:pt>
                <c:pt idx="1065" formatCode="0.00">
                  <c:v>2.4500000000000002</c:v>
                </c:pt>
                <c:pt idx="1066" formatCode="0.00">
                  <c:v>2.4500000000000002</c:v>
                </c:pt>
                <c:pt idx="1067" formatCode="0.00">
                  <c:v>2.4500000000000002</c:v>
                </c:pt>
                <c:pt idx="1068" formatCode="0.00">
                  <c:v>2.4500000000000002</c:v>
                </c:pt>
                <c:pt idx="1069" formatCode="0.00">
                  <c:v>2.4500000000000002</c:v>
                </c:pt>
                <c:pt idx="1070" formatCode="0.00">
                  <c:v>2.4500000000000002</c:v>
                </c:pt>
                <c:pt idx="1071" formatCode="0.00">
                  <c:v>2.4500000000000002</c:v>
                </c:pt>
                <c:pt idx="1072" formatCode="0.00">
                  <c:v>2.4500000000000002</c:v>
                </c:pt>
                <c:pt idx="1073" formatCode="0.00">
                  <c:v>2.4500000000000002</c:v>
                </c:pt>
                <c:pt idx="1074" formatCode="0.00">
                  <c:v>2.4500000000000002</c:v>
                </c:pt>
                <c:pt idx="1075" formatCode="0.00">
                  <c:v>2.4500000000000002</c:v>
                </c:pt>
                <c:pt idx="1076" formatCode="0.00">
                  <c:v>2.4500000000000002</c:v>
                </c:pt>
                <c:pt idx="1077" formatCode="0.00">
                  <c:v>2.4500000000000002</c:v>
                </c:pt>
                <c:pt idx="1078" formatCode="0.00">
                  <c:v>2.4500000000000002</c:v>
                </c:pt>
                <c:pt idx="1079" formatCode="0.00">
                  <c:v>2.4500000000000002</c:v>
                </c:pt>
                <c:pt idx="1080" formatCode="0.00">
                  <c:v>2.4500000000000002</c:v>
                </c:pt>
                <c:pt idx="1081" formatCode="0.00">
                  <c:v>2.4500000000000002</c:v>
                </c:pt>
                <c:pt idx="1082" formatCode="0.00">
                  <c:v>2.4500000000000002</c:v>
                </c:pt>
                <c:pt idx="1083" formatCode="0.00">
                  <c:v>2.4500000000000002</c:v>
                </c:pt>
                <c:pt idx="1084" formatCode="0.00">
                  <c:v>2.4500000000000002</c:v>
                </c:pt>
                <c:pt idx="1085">
                  <c:v>2.42</c:v>
                </c:pt>
                <c:pt idx="1086">
                  <c:v>2.42</c:v>
                </c:pt>
                <c:pt idx="1087">
                  <c:v>2.42</c:v>
                </c:pt>
                <c:pt idx="1088">
                  <c:v>2.42</c:v>
                </c:pt>
                <c:pt idx="1089">
                  <c:v>2.42</c:v>
                </c:pt>
                <c:pt idx="1090">
                  <c:v>2.42</c:v>
                </c:pt>
                <c:pt idx="1091">
                  <c:v>2.42</c:v>
                </c:pt>
                <c:pt idx="1092">
                  <c:v>2.42</c:v>
                </c:pt>
                <c:pt idx="1093">
                  <c:v>2.42</c:v>
                </c:pt>
                <c:pt idx="1094">
                  <c:v>2.42</c:v>
                </c:pt>
                <c:pt idx="1095">
                  <c:v>2.42</c:v>
                </c:pt>
                <c:pt idx="1096">
                  <c:v>2.42</c:v>
                </c:pt>
                <c:pt idx="1097">
                  <c:v>2.42</c:v>
                </c:pt>
                <c:pt idx="1098">
                  <c:v>2.42</c:v>
                </c:pt>
                <c:pt idx="1099">
                  <c:v>2.42</c:v>
                </c:pt>
                <c:pt idx="1100">
                  <c:v>2.42</c:v>
                </c:pt>
                <c:pt idx="1101">
                  <c:v>2.42</c:v>
                </c:pt>
                <c:pt idx="1102">
                  <c:v>2.42</c:v>
                </c:pt>
                <c:pt idx="1103">
                  <c:v>2.42</c:v>
                </c:pt>
                <c:pt idx="1104">
                  <c:v>2.42</c:v>
                </c:pt>
                <c:pt idx="1105">
                  <c:v>2.42</c:v>
                </c:pt>
                <c:pt idx="1106">
                  <c:v>2.42</c:v>
                </c:pt>
                <c:pt idx="1107">
                  <c:v>2.42</c:v>
                </c:pt>
                <c:pt idx="1108" formatCode="0.00">
                  <c:v>2.5299999999999998</c:v>
                </c:pt>
                <c:pt idx="1109" formatCode="0.00">
                  <c:v>2.5299999999999998</c:v>
                </c:pt>
                <c:pt idx="1110" formatCode="0.00">
                  <c:v>2.5299999999999998</c:v>
                </c:pt>
                <c:pt idx="1111" formatCode="0.00">
                  <c:v>2.5299999999999998</c:v>
                </c:pt>
                <c:pt idx="1112" formatCode="0.00">
                  <c:v>2.5299999999999998</c:v>
                </c:pt>
                <c:pt idx="1113" formatCode="0.00">
                  <c:v>2.5299999999999998</c:v>
                </c:pt>
                <c:pt idx="1114" formatCode="0.00">
                  <c:v>2.5299999999999998</c:v>
                </c:pt>
                <c:pt idx="1115" formatCode="0.00">
                  <c:v>2.5299999999999998</c:v>
                </c:pt>
                <c:pt idx="1116" formatCode="0.00">
                  <c:v>2.5299999999999998</c:v>
                </c:pt>
                <c:pt idx="1117" formatCode="0.00">
                  <c:v>2.5299999999999998</c:v>
                </c:pt>
                <c:pt idx="1118" formatCode="0.00">
                  <c:v>2.5299999999999998</c:v>
                </c:pt>
                <c:pt idx="1119" formatCode="0.00">
                  <c:v>2.5299999999999998</c:v>
                </c:pt>
                <c:pt idx="1120" formatCode="0.00">
                  <c:v>2.5299999999999998</c:v>
                </c:pt>
                <c:pt idx="1121" formatCode="0.00">
                  <c:v>2.5299999999999998</c:v>
                </c:pt>
                <c:pt idx="1122" formatCode="0.00">
                  <c:v>2.5299999999999998</c:v>
                </c:pt>
                <c:pt idx="1123" formatCode="0.00">
                  <c:v>2.5299999999999998</c:v>
                </c:pt>
                <c:pt idx="1124" formatCode="0.00">
                  <c:v>2.5299999999999998</c:v>
                </c:pt>
                <c:pt idx="1125" formatCode="0.00">
                  <c:v>2.5299999999999998</c:v>
                </c:pt>
                <c:pt idx="1126" formatCode="0.00">
                  <c:v>2.5299999999999998</c:v>
                </c:pt>
                <c:pt idx="1127" formatCode="0.00">
                  <c:v>2.5299999999999998</c:v>
                </c:pt>
                <c:pt idx="1128" formatCode="0.00">
                  <c:v>2.5099999999999998</c:v>
                </c:pt>
                <c:pt idx="1129" formatCode="0.00">
                  <c:v>2.5099999999999998</c:v>
                </c:pt>
                <c:pt idx="1130" formatCode="0.00">
                  <c:v>2.5099999999999998</c:v>
                </c:pt>
                <c:pt idx="1131" formatCode="0.00">
                  <c:v>2.5099999999999998</c:v>
                </c:pt>
                <c:pt idx="1132" formatCode="0.00">
                  <c:v>2.5099999999999998</c:v>
                </c:pt>
                <c:pt idx="1133" formatCode="0.00">
                  <c:v>2.5099999999999998</c:v>
                </c:pt>
                <c:pt idx="1134" formatCode="0.00">
                  <c:v>2.5099999999999998</c:v>
                </c:pt>
                <c:pt idx="1135" formatCode="0.00">
                  <c:v>2.5099999999999998</c:v>
                </c:pt>
                <c:pt idx="1136" formatCode="0.00">
                  <c:v>2.5099999999999998</c:v>
                </c:pt>
                <c:pt idx="1137" formatCode="0.00">
                  <c:v>2.5099999999999998</c:v>
                </c:pt>
                <c:pt idx="1138" formatCode="0.00">
                  <c:v>2.5099999999999998</c:v>
                </c:pt>
                <c:pt idx="1139" formatCode="0.00">
                  <c:v>2.5099999999999998</c:v>
                </c:pt>
                <c:pt idx="1140" formatCode="0.00">
                  <c:v>2.5099999999999998</c:v>
                </c:pt>
                <c:pt idx="1141" formatCode="0.00">
                  <c:v>2.5099999999999998</c:v>
                </c:pt>
                <c:pt idx="1142" formatCode="0.00">
                  <c:v>2.5099999999999998</c:v>
                </c:pt>
                <c:pt idx="1143" formatCode="0.00">
                  <c:v>2.5099999999999998</c:v>
                </c:pt>
                <c:pt idx="1144" formatCode="0.00">
                  <c:v>2.5099999999999998</c:v>
                </c:pt>
                <c:pt idx="1145" formatCode="0.00">
                  <c:v>2.5099999999999998</c:v>
                </c:pt>
                <c:pt idx="1146" formatCode="0.00">
                  <c:v>2.5099999999999998</c:v>
                </c:pt>
                <c:pt idx="1147" formatCode="0.00">
                  <c:v>2.5099999999999998</c:v>
                </c:pt>
                <c:pt idx="1148" formatCode="0.00">
                  <c:v>2.5099999999999998</c:v>
                </c:pt>
                <c:pt idx="1149" formatCode="0.00">
                  <c:v>2.5099999999999998</c:v>
                </c:pt>
                <c:pt idx="1150" formatCode="0.00">
                  <c:v>2.5099999999999998</c:v>
                </c:pt>
                <c:pt idx="1151" formatCode="0.00">
                  <c:v>2.4900000000000002</c:v>
                </c:pt>
                <c:pt idx="1152" formatCode="0.00">
                  <c:v>2.4900000000000002</c:v>
                </c:pt>
                <c:pt idx="1153" formatCode="0.00">
                  <c:v>2.4900000000000002</c:v>
                </c:pt>
                <c:pt idx="1154" formatCode="0.00">
                  <c:v>2.4900000000000002</c:v>
                </c:pt>
                <c:pt idx="1155" formatCode="0.00">
                  <c:v>2.4900000000000002</c:v>
                </c:pt>
                <c:pt idx="1156" formatCode="0.00">
                  <c:v>2.4900000000000002</c:v>
                </c:pt>
                <c:pt idx="1157" formatCode="0.00">
                  <c:v>2.4900000000000002</c:v>
                </c:pt>
                <c:pt idx="1158" formatCode="0.00">
                  <c:v>2.4900000000000002</c:v>
                </c:pt>
                <c:pt idx="1159" formatCode="0.00">
                  <c:v>2.4900000000000002</c:v>
                </c:pt>
                <c:pt idx="1160" formatCode="0.00">
                  <c:v>2.4900000000000002</c:v>
                </c:pt>
                <c:pt idx="1161" formatCode="0.00">
                  <c:v>2.4900000000000002</c:v>
                </c:pt>
                <c:pt idx="1162" formatCode="0.00">
                  <c:v>2.4900000000000002</c:v>
                </c:pt>
                <c:pt idx="1163" formatCode="0.00">
                  <c:v>2.4900000000000002</c:v>
                </c:pt>
                <c:pt idx="1164" formatCode="0.00">
                  <c:v>2.4900000000000002</c:v>
                </c:pt>
                <c:pt idx="1165" formatCode="0.00">
                  <c:v>2.4900000000000002</c:v>
                </c:pt>
                <c:pt idx="1166" formatCode="0.00">
                  <c:v>2.4900000000000002</c:v>
                </c:pt>
                <c:pt idx="1167" formatCode="0.00">
                  <c:v>2.4900000000000002</c:v>
                </c:pt>
                <c:pt idx="1168" formatCode="0.00">
                  <c:v>2.4900000000000002</c:v>
                </c:pt>
                <c:pt idx="1169" formatCode="0.00">
                  <c:v>2.4900000000000002</c:v>
                </c:pt>
                <c:pt idx="1170" formatCode="0.00">
                  <c:v>2.4900000000000002</c:v>
                </c:pt>
                <c:pt idx="1171" formatCode="0.00">
                  <c:v>2.4900000000000002</c:v>
                </c:pt>
                <c:pt idx="1172" formatCode="0.00">
                  <c:v>2.4900000000000002</c:v>
                </c:pt>
                <c:pt idx="1173" formatCode="0.00">
                  <c:v>2.4700000000000002</c:v>
                </c:pt>
                <c:pt idx="1174" formatCode="0.00">
                  <c:v>2.4700000000000002</c:v>
                </c:pt>
                <c:pt idx="1175" formatCode="0.00">
                  <c:v>2.4700000000000002</c:v>
                </c:pt>
                <c:pt idx="1176" formatCode="0.00">
                  <c:v>2.4700000000000002</c:v>
                </c:pt>
                <c:pt idx="1177" formatCode="0.00">
                  <c:v>2.4700000000000002</c:v>
                </c:pt>
                <c:pt idx="1178" formatCode="0.00">
                  <c:v>2.4700000000000002</c:v>
                </c:pt>
                <c:pt idx="1179" formatCode="0.00">
                  <c:v>2.4700000000000002</c:v>
                </c:pt>
                <c:pt idx="1180" formatCode="0.00">
                  <c:v>2.4700000000000002</c:v>
                </c:pt>
                <c:pt idx="1181" formatCode="0.00">
                  <c:v>2.4700000000000002</c:v>
                </c:pt>
                <c:pt idx="1182" formatCode="0.00">
                  <c:v>2.4700000000000002</c:v>
                </c:pt>
                <c:pt idx="1183" formatCode="0.00">
                  <c:v>2.4700000000000002</c:v>
                </c:pt>
                <c:pt idx="1184" formatCode="0.00">
                  <c:v>2.4700000000000002</c:v>
                </c:pt>
                <c:pt idx="1185" formatCode="0.00">
                  <c:v>2.4700000000000002</c:v>
                </c:pt>
                <c:pt idx="1186" formatCode="0.00">
                  <c:v>2.4700000000000002</c:v>
                </c:pt>
                <c:pt idx="1187" formatCode="0.00">
                  <c:v>2.4700000000000002</c:v>
                </c:pt>
                <c:pt idx="1188" formatCode="0.00">
                  <c:v>2.4700000000000002</c:v>
                </c:pt>
                <c:pt idx="1189" formatCode="0.00">
                  <c:v>2.4700000000000002</c:v>
                </c:pt>
                <c:pt idx="1190" formatCode="0.00">
                  <c:v>2.4700000000000002</c:v>
                </c:pt>
                <c:pt idx="1191" formatCode="0.00">
                  <c:v>2.4700000000000002</c:v>
                </c:pt>
                <c:pt idx="1192" formatCode="0.00">
                  <c:v>2.4700000000000002</c:v>
                </c:pt>
                <c:pt idx="1193" formatCode="0.00">
                  <c:v>2.4700000000000002</c:v>
                </c:pt>
                <c:pt idx="1194" formatCode="0.00">
                  <c:v>2.44</c:v>
                </c:pt>
                <c:pt idx="1195" formatCode="0.00">
                  <c:v>2.44</c:v>
                </c:pt>
                <c:pt idx="1196" formatCode="0.00">
                  <c:v>2.44</c:v>
                </c:pt>
                <c:pt idx="1197" formatCode="0.00">
                  <c:v>2.44</c:v>
                </c:pt>
                <c:pt idx="1198" formatCode="0.00">
                  <c:v>2.44</c:v>
                </c:pt>
                <c:pt idx="1199" formatCode="0.00">
                  <c:v>2.44</c:v>
                </c:pt>
                <c:pt idx="1200" formatCode="0.00">
                  <c:v>2.44</c:v>
                </c:pt>
                <c:pt idx="1201" formatCode="0.00">
                  <c:v>2.44</c:v>
                </c:pt>
                <c:pt idx="1202" formatCode="0.00">
                  <c:v>2.44</c:v>
                </c:pt>
                <c:pt idx="1203" formatCode="0.00">
                  <c:v>2.44</c:v>
                </c:pt>
                <c:pt idx="1204" formatCode="0.00">
                  <c:v>2.44</c:v>
                </c:pt>
                <c:pt idx="1205" formatCode="0.00">
                  <c:v>2.44</c:v>
                </c:pt>
                <c:pt idx="1206" formatCode="0.00">
                  <c:v>2.44</c:v>
                </c:pt>
                <c:pt idx="1207" formatCode="0.00">
                  <c:v>2.44</c:v>
                </c:pt>
                <c:pt idx="1208" formatCode="0.00">
                  <c:v>2.44</c:v>
                </c:pt>
                <c:pt idx="1209" formatCode="0.00">
                  <c:v>2.44</c:v>
                </c:pt>
                <c:pt idx="1210" formatCode="0.00">
                  <c:v>2.44</c:v>
                </c:pt>
                <c:pt idx="1211" formatCode="0.00">
                  <c:v>2.44</c:v>
                </c:pt>
                <c:pt idx="1212" formatCode="0.00">
                  <c:v>2.44</c:v>
                </c:pt>
                <c:pt idx="1213" formatCode="0.00">
                  <c:v>2.44</c:v>
                </c:pt>
                <c:pt idx="1214" formatCode="0.00">
                  <c:v>2.44</c:v>
                </c:pt>
                <c:pt idx="1215" formatCode="0.00">
                  <c:v>2.44</c:v>
                </c:pt>
                <c:pt idx="1216" formatCode="0.00">
                  <c:v>2.44</c:v>
                </c:pt>
                <c:pt idx="1217" formatCode="0.00">
                  <c:v>2.41</c:v>
                </c:pt>
                <c:pt idx="1218" formatCode="0.00">
                  <c:v>2.41</c:v>
                </c:pt>
                <c:pt idx="1219" formatCode="0.00">
                  <c:v>2.41</c:v>
                </c:pt>
                <c:pt idx="1220" formatCode="0.00">
                  <c:v>2.41</c:v>
                </c:pt>
                <c:pt idx="1221" formatCode="0.00">
                  <c:v>2.41</c:v>
                </c:pt>
                <c:pt idx="1222" formatCode="0.00">
                  <c:v>2.41</c:v>
                </c:pt>
                <c:pt idx="1223" formatCode="0.00">
                  <c:v>2.41</c:v>
                </c:pt>
                <c:pt idx="1224" formatCode="0.00">
                  <c:v>2.41</c:v>
                </c:pt>
                <c:pt idx="1225" formatCode="0.00">
                  <c:v>2.41</c:v>
                </c:pt>
                <c:pt idx="1226" formatCode="0.00">
                  <c:v>2.41</c:v>
                </c:pt>
                <c:pt idx="1227" formatCode="0.00">
                  <c:v>2.41</c:v>
                </c:pt>
                <c:pt idx="1228" formatCode="0.00">
                  <c:v>2.41</c:v>
                </c:pt>
                <c:pt idx="1229" formatCode="0.00">
                  <c:v>2.41</c:v>
                </c:pt>
                <c:pt idx="1230" formatCode="0.00">
                  <c:v>2.41</c:v>
                </c:pt>
                <c:pt idx="1231" formatCode="0.00">
                  <c:v>2.41</c:v>
                </c:pt>
                <c:pt idx="1232" formatCode="0.00">
                  <c:v>2.41</c:v>
                </c:pt>
                <c:pt idx="1233" formatCode="0.00">
                  <c:v>2.41</c:v>
                </c:pt>
                <c:pt idx="1234" formatCode="0.00">
                  <c:v>2.41</c:v>
                </c:pt>
                <c:pt idx="1235" formatCode="0.00">
                  <c:v>2.41</c:v>
                </c:pt>
                <c:pt idx="1236" formatCode="0.00">
                  <c:v>2.41</c:v>
                </c:pt>
                <c:pt idx="1237" formatCode="0.00">
                  <c:v>2.41</c:v>
                </c:pt>
                <c:pt idx="1238" formatCode="0.00">
                  <c:v>2.27</c:v>
                </c:pt>
                <c:pt idx="1239" formatCode="0.00">
                  <c:v>2.27</c:v>
                </c:pt>
                <c:pt idx="1240" formatCode="0.00">
                  <c:v>2.27</c:v>
                </c:pt>
                <c:pt idx="1241" formatCode="0.00">
                  <c:v>2.27</c:v>
                </c:pt>
                <c:pt idx="1242" formatCode="0.00">
                  <c:v>2.27</c:v>
                </c:pt>
                <c:pt idx="1243" formatCode="0.00">
                  <c:v>2.27</c:v>
                </c:pt>
                <c:pt idx="1244" formatCode="0.00">
                  <c:v>2.27</c:v>
                </c:pt>
                <c:pt idx="1245" formatCode="0.00">
                  <c:v>2.27</c:v>
                </c:pt>
                <c:pt idx="1246" formatCode="0.00">
                  <c:v>2.27</c:v>
                </c:pt>
                <c:pt idx="1247" formatCode="0.00">
                  <c:v>2.27</c:v>
                </c:pt>
                <c:pt idx="1248" formatCode="0.00">
                  <c:v>2.27</c:v>
                </c:pt>
                <c:pt idx="1249" formatCode="0.00">
                  <c:v>2.27</c:v>
                </c:pt>
                <c:pt idx="1250" formatCode="0.00">
                  <c:v>2.27</c:v>
                </c:pt>
                <c:pt idx="1251" formatCode="0.00">
                  <c:v>2.27</c:v>
                </c:pt>
                <c:pt idx="1252" formatCode="0.00">
                  <c:v>2.27</c:v>
                </c:pt>
                <c:pt idx="1253" formatCode="0.00">
                  <c:v>2.27</c:v>
                </c:pt>
                <c:pt idx="1254" formatCode="0.00">
                  <c:v>2.27</c:v>
                </c:pt>
                <c:pt idx="1255" formatCode="0.00">
                  <c:v>2.27</c:v>
                </c:pt>
                <c:pt idx="1256" formatCode="0.00">
                  <c:v>2.27</c:v>
                </c:pt>
                <c:pt idx="1257" formatCode="0.00">
                  <c:v>2.27</c:v>
                </c:pt>
                <c:pt idx="1258" formatCode="0.00">
                  <c:v>2.27</c:v>
                </c:pt>
                <c:pt idx="1259" formatCode="0.00">
                  <c:v>2.27</c:v>
                </c:pt>
                <c:pt idx="1260" formatCode="0.00">
                  <c:v>2.2400000000000002</c:v>
                </c:pt>
                <c:pt idx="1261" formatCode="0.00">
                  <c:v>2.2400000000000002</c:v>
                </c:pt>
                <c:pt idx="1262" formatCode="0.00">
                  <c:v>2.2400000000000002</c:v>
                </c:pt>
                <c:pt idx="1263" formatCode="0.00">
                  <c:v>2.2400000000000002</c:v>
                </c:pt>
                <c:pt idx="1264" formatCode="0.00">
                  <c:v>2.2400000000000002</c:v>
                </c:pt>
                <c:pt idx="1265" formatCode="0.00">
                  <c:v>2.2400000000000002</c:v>
                </c:pt>
                <c:pt idx="1266" formatCode="0.00">
                  <c:v>2.2400000000000002</c:v>
                </c:pt>
                <c:pt idx="1267" formatCode="0.00">
                  <c:v>2.2400000000000002</c:v>
                </c:pt>
                <c:pt idx="1268" formatCode="0.00">
                  <c:v>2.2400000000000002</c:v>
                </c:pt>
                <c:pt idx="1269" formatCode="0.00">
                  <c:v>2.2400000000000002</c:v>
                </c:pt>
                <c:pt idx="1270" formatCode="0.00">
                  <c:v>2.2400000000000002</c:v>
                </c:pt>
                <c:pt idx="1271" formatCode="0.00">
                  <c:v>2.2400000000000002</c:v>
                </c:pt>
                <c:pt idx="1272" formatCode="0.00">
                  <c:v>2.2400000000000002</c:v>
                </c:pt>
                <c:pt idx="1273" formatCode="0.00">
                  <c:v>2.2400000000000002</c:v>
                </c:pt>
                <c:pt idx="1274" formatCode="0.00">
                  <c:v>2.2400000000000002</c:v>
                </c:pt>
                <c:pt idx="1275" formatCode="0.00">
                  <c:v>2.2400000000000002</c:v>
                </c:pt>
                <c:pt idx="1276" formatCode="0.00">
                  <c:v>2.2400000000000002</c:v>
                </c:pt>
                <c:pt idx="1277" formatCode="0.00">
                  <c:v>2.2400000000000002</c:v>
                </c:pt>
                <c:pt idx="1278" formatCode="0.00">
                  <c:v>2.2400000000000002</c:v>
                </c:pt>
                <c:pt idx="1279" formatCode="0.00">
                  <c:v>2.2400000000000002</c:v>
                </c:pt>
                <c:pt idx="1280" formatCode="0.00">
                  <c:v>2.2400000000000002</c:v>
                </c:pt>
                <c:pt idx="1281" formatCode="0.00">
                  <c:v>2.2400000000000002</c:v>
                </c:pt>
                <c:pt idx="1282" formatCode="0.00">
                  <c:v>2.21</c:v>
                </c:pt>
                <c:pt idx="1283" formatCode="0.00">
                  <c:v>2.21</c:v>
                </c:pt>
                <c:pt idx="1284" formatCode="0.00">
                  <c:v>2.21</c:v>
                </c:pt>
                <c:pt idx="1285" formatCode="0.00">
                  <c:v>2.21</c:v>
                </c:pt>
                <c:pt idx="1286" formatCode="0.00">
                  <c:v>2.21</c:v>
                </c:pt>
                <c:pt idx="1287" formatCode="0.00">
                  <c:v>2.21</c:v>
                </c:pt>
                <c:pt idx="1288" formatCode="0.00">
                  <c:v>2.21</c:v>
                </c:pt>
                <c:pt idx="1289" formatCode="0.00">
                  <c:v>2.21</c:v>
                </c:pt>
                <c:pt idx="1290" formatCode="0.00">
                  <c:v>2.21</c:v>
                </c:pt>
                <c:pt idx="1291" formatCode="0.00">
                  <c:v>2.21</c:v>
                </c:pt>
                <c:pt idx="1292" formatCode="0.00">
                  <c:v>2.21</c:v>
                </c:pt>
                <c:pt idx="1293" formatCode="0.00">
                  <c:v>2.21</c:v>
                </c:pt>
                <c:pt idx="1294" formatCode="0.00">
                  <c:v>2.21</c:v>
                </c:pt>
                <c:pt idx="1295" formatCode="0.00">
                  <c:v>2.21</c:v>
                </c:pt>
                <c:pt idx="1296" formatCode="0.00">
                  <c:v>2.21</c:v>
                </c:pt>
                <c:pt idx="1297" formatCode="0.00">
                  <c:v>2.21</c:v>
                </c:pt>
                <c:pt idx="1298" formatCode="0.00">
                  <c:v>2.21</c:v>
                </c:pt>
                <c:pt idx="1299" formatCode="0.00">
                  <c:v>2.21</c:v>
                </c:pt>
                <c:pt idx="1300" formatCode="0.00">
                  <c:v>2.21</c:v>
                </c:pt>
                <c:pt idx="1301" formatCode="0.00">
                  <c:v>2.21</c:v>
                </c:pt>
                <c:pt idx="1302" formatCode="0.00">
                  <c:v>2.21</c:v>
                </c:pt>
                <c:pt idx="1303" formatCode="0.00">
                  <c:v>2.1920999999999999</c:v>
                </c:pt>
                <c:pt idx="1304" formatCode="0.00">
                  <c:v>2.1920999999999999</c:v>
                </c:pt>
                <c:pt idx="1305" formatCode="0.00">
                  <c:v>2.1920999999999999</c:v>
                </c:pt>
                <c:pt idx="1306" formatCode="0.00">
                  <c:v>2.1920999999999999</c:v>
                </c:pt>
                <c:pt idx="1307" formatCode="0.00">
                  <c:v>2.1920999999999999</c:v>
                </c:pt>
                <c:pt idx="1308" formatCode="0.00">
                  <c:v>2.1920999999999999</c:v>
                </c:pt>
                <c:pt idx="1309" formatCode="0.00">
                  <c:v>2.1920999999999999</c:v>
                </c:pt>
                <c:pt idx="1310" formatCode="0.00">
                  <c:v>2.1920999999999999</c:v>
                </c:pt>
                <c:pt idx="1311" formatCode="0.00">
                  <c:v>2.1920999999999999</c:v>
                </c:pt>
                <c:pt idx="1312" formatCode="0.00">
                  <c:v>2.1920999999999999</c:v>
                </c:pt>
                <c:pt idx="1313" formatCode="0.00">
                  <c:v>2.1920999999999999</c:v>
                </c:pt>
                <c:pt idx="1314" formatCode="0.00">
                  <c:v>2.1920999999999999</c:v>
                </c:pt>
                <c:pt idx="1315" formatCode="0.00">
                  <c:v>2.1920999999999999</c:v>
                </c:pt>
                <c:pt idx="1316" formatCode="0.00">
                  <c:v>2.1920999999999999</c:v>
                </c:pt>
                <c:pt idx="1317" formatCode="0.00">
                  <c:v>2.1920999999999999</c:v>
                </c:pt>
                <c:pt idx="1318" formatCode="0.00">
                  <c:v>2.1920999999999999</c:v>
                </c:pt>
                <c:pt idx="1319" formatCode="0.00">
                  <c:v>2.1920999999999999</c:v>
                </c:pt>
                <c:pt idx="1320" formatCode="0.00">
                  <c:v>2.1920999999999999</c:v>
                </c:pt>
                <c:pt idx="1321" formatCode="0.00">
                  <c:v>2.1920999999999999</c:v>
                </c:pt>
                <c:pt idx="1322" formatCode="0.00">
                  <c:v>2.1920999999999999</c:v>
                </c:pt>
                <c:pt idx="1323" formatCode="0.00">
                  <c:v>2.1920999999999999</c:v>
                </c:pt>
                <c:pt idx="1324" formatCode="0.00">
                  <c:v>2.1920999999999999</c:v>
                </c:pt>
                <c:pt idx="1325" formatCode="0.00">
                  <c:v>2.1920999999999999</c:v>
                </c:pt>
                <c:pt idx="1326" formatCode="0.00">
                  <c:v>2.1907999999999999</c:v>
                </c:pt>
                <c:pt idx="1327" formatCode="0.00">
                  <c:v>2.1907999999999999</c:v>
                </c:pt>
                <c:pt idx="1328" formatCode="0.00">
                  <c:v>2.1907999999999999</c:v>
                </c:pt>
                <c:pt idx="1329" formatCode="0.00">
                  <c:v>2.1907999999999999</c:v>
                </c:pt>
                <c:pt idx="1330" formatCode="0.00">
                  <c:v>2.1907999999999999</c:v>
                </c:pt>
                <c:pt idx="1331" formatCode="0.00">
                  <c:v>2.1907999999999999</c:v>
                </c:pt>
                <c:pt idx="1332" formatCode="0.00">
                  <c:v>2.1907999999999999</c:v>
                </c:pt>
                <c:pt idx="1333" formatCode="0.00">
                  <c:v>2.1907999999999999</c:v>
                </c:pt>
                <c:pt idx="1334" formatCode="0.00">
                  <c:v>2.1907999999999999</c:v>
                </c:pt>
                <c:pt idx="1335" formatCode="0.00">
                  <c:v>2.1907999999999999</c:v>
                </c:pt>
                <c:pt idx="1336" formatCode="0.00">
                  <c:v>2.1907999999999999</c:v>
                </c:pt>
                <c:pt idx="1337" formatCode="0.00">
                  <c:v>2.1907999999999999</c:v>
                </c:pt>
                <c:pt idx="1338" formatCode="0.00">
                  <c:v>2.1907999999999999</c:v>
                </c:pt>
                <c:pt idx="1339" formatCode="0.00">
                  <c:v>2.1907999999999999</c:v>
                </c:pt>
                <c:pt idx="1340" formatCode="0.00">
                  <c:v>2.1907999999999999</c:v>
                </c:pt>
                <c:pt idx="1341" formatCode="0.00">
                  <c:v>2.1907999999999999</c:v>
                </c:pt>
                <c:pt idx="1342" formatCode="0.00">
                  <c:v>2.1907999999999999</c:v>
                </c:pt>
                <c:pt idx="1343" formatCode="0.00">
                  <c:v>2.1907999999999999</c:v>
                </c:pt>
                <c:pt idx="1344" formatCode="0.00">
                  <c:v>2.1907999999999999</c:v>
                </c:pt>
                <c:pt idx="1345" formatCode="0.00">
                  <c:v>2.1907999999999999</c:v>
                </c:pt>
                <c:pt idx="1346" formatCode="0.00">
                  <c:v>2.1907999999999999</c:v>
                </c:pt>
                <c:pt idx="1347" formatCode="0.00">
                  <c:v>2.1953</c:v>
                </c:pt>
                <c:pt idx="1348" formatCode="0.00">
                  <c:v>2.1953</c:v>
                </c:pt>
                <c:pt idx="1349" formatCode="0.00">
                  <c:v>2.1953</c:v>
                </c:pt>
                <c:pt idx="1350" formatCode="0.00">
                  <c:v>2.1953</c:v>
                </c:pt>
                <c:pt idx="1351" formatCode="0.00">
                  <c:v>2.1953</c:v>
                </c:pt>
                <c:pt idx="1352" formatCode="0.00">
                  <c:v>2.1953</c:v>
                </c:pt>
                <c:pt idx="1353" formatCode="0.00">
                  <c:v>2.1953</c:v>
                </c:pt>
                <c:pt idx="1354" formatCode="0.00">
                  <c:v>2.1953</c:v>
                </c:pt>
                <c:pt idx="1355" formatCode="0.00">
                  <c:v>2.1953</c:v>
                </c:pt>
                <c:pt idx="1356" formatCode="0.00">
                  <c:v>2.1953</c:v>
                </c:pt>
                <c:pt idx="1357" formatCode="0.00">
                  <c:v>2.1953</c:v>
                </c:pt>
                <c:pt idx="1358" formatCode="0.00">
                  <c:v>2.1953</c:v>
                </c:pt>
                <c:pt idx="1359" formatCode="0.00">
                  <c:v>2.1953</c:v>
                </c:pt>
                <c:pt idx="1360" formatCode="0.00">
                  <c:v>2.1953</c:v>
                </c:pt>
                <c:pt idx="1361" formatCode="0.00">
                  <c:v>2.1953</c:v>
                </c:pt>
                <c:pt idx="1362" formatCode="0.00">
                  <c:v>2.1953</c:v>
                </c:pt>
                <c:pt idx="1363" formatCode="0.00">
                  <c:v>2.1953</c:v>
                </c:pt>
                <c:pt idx="1364" formatCode="0.00">
                  <c:v>2.1953</c:v>
                </c:pt>
                <c:pt idx="1365" formatCode="0.00">
                  <c:v>2.1953</c:v>
                </c:pt>
                <c:pt idx="1366" formatCode="0.00">
                  <c:v>2.1953</c:v>
                </c:pt>
                <c:pt idx="1367" formatCode="0.00">
                  <c:v>2.1953</c:v>
                </c:pt>
              </c:numCache>
            </c:numRef>
          </c:val>
          <c:smooth val="0"/>
          <c:extLst>
            <c:ext xmlns:c16="http://schemas.microsoft.com/office/drawing/2014/chart" uri="{C3380CC4-5D6E-409C-BE32-E72D297353CC}">
              <c16:uniqueId val="{00000003-491B-44AA-88FE-ADF0080511BA}"/>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3.75"/>
          <c:min val="0.25"/>
        </c:scaling>
        <c:delete val="1"/>
        <c:axPos val="l"/>
        <c:numFmt formatCode="0.00" sourceLinked="0"/>
        <c:majorTickMark val="out"/>
        <c:minorTickMark val="none"/>
        <c:tickLblPos val="nextTo"/>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Planilha1!$C$1</c:f>
              <c:strCache>
                <c:ptCount val="1"/>
                <c:pt idx="0">
                  <c:v>RBOB delivered @ Paulínia-SP (BRL/liter)</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0.00</c:formatCode>
                <c:ptCount val="1368"/>
                <c:pt idx="0">
                  <c:v>1.4873482072174089</c:v>
                </c:pt>
                <c:pt idx="1">
                  <c:v>1.4794469381043773</c:v>
                </c:pt>
                <c:pt idx="2">
                  <c:v>1.4738476435691361</c:v>
                </c:pt>
                <c:pt idx="3">
                  <c:v>1.4492150395864842</c:v>
                </c:pt>
                <c:pt idx="4">
                  <c:v>1.4723959909415605</c:v>
                </c:pt>
                <c:pt idx="5">
                  <c:v>1.5193898232718888</c:v>
                </c:pt>
                <c:pt idx="6">
                  <c:v>1.5291138129892314</c:v>
                </c:pt>
                <c:pt idx="7">
                  <c:v>1.5025696781651936</c:v>
                </c:pt>
                <c:pt idx="8">
                  <c:v>1.4782832421187819</c:v>
                </c:pt>
                <c:pt idx="9">
                  <c:v>1.5133116398880582</c:v>
                </c:pt>
                <c:pt idx="10">
                  <c:v>1.5245811467260351</c:v>
                </c:pt>
                <c:pt idx="11">
                  <c:v>1.5507616921220078</c:v>
                </c:pt>
                <c:pt idx="12">
                  <c:v>1.5711796570354331</c:v>
                </c:pt>
                <c:pt idx="13">
                  <c:v>1.5752014835604533</c:v>
                </c:pt>
                <c:pt idx="14">
                  <c:v>1.5282968469209224</c:v>
                </c:pt>
                <c:pt idx="15">
                  <c:v>1.5269260666771924</c:v>
                </c:pt>
                <c:pt idx="16">
                  <c:v>1.5225982026812719</c:v>
                </c:pt>
                <c:pt idx="17">
                  <c:v>1.5155852945757409</c:v>
                </c:pt>
                <c:pt idx="18">
                  <c:v>1.4667416859502656</c:v>
                </c:pt>
                <c:pt idx="19">
                  <c:v>1.4704175653768703</c:v>
                </c:pt>
                <c:pt idx="20">
                  <c:v>1.4976643934150307</c:v>
                </c:pt>
                <c:pt idx="21">
                  <c:v>1.4614777265055257</c:v>
                </c:pt>
                <c:pt idx="22">
                  <c:v>1.4336325665310286</c:v>
                </c:pt>
                <c:pt idx="23">
                  <c:v>1.4318077474512179</c:v>
                </c:pt>
                <c:pt idx="24">
                  <c:v>1.4279098413201918</c:v>
                </c:pt>
                <c:pt idx="25">
                  <c:v>1.4661393207656175</c:v>
                </c:pt>
                <c:pt idx="26">
                  <c:v>1.4445888954353896</c:v>
                </c:pt>
                <c:pt idx="27">
                  <c:v>1.4647612647453807</c:v>
                </c:pt>
                <c:pt idx="28">
                  <c:v>1.4517766899459172</c:v>
                </c:pt>
                <c:pt idx="29">
                  <c:v>1.4558185865475874</c:v>
                </c:pt>
                <c:pt idx="30">
                  <c:v>1.4888586323659001</c:v>
                </c:pt>
                <c:pt idx="31">
                  <c:v>1.5461269100832191</c:v>
                </c:pt>
                <c:pt idx="32">
                  <c:v>1.5868441503787905</c:v>
                </c:pt>
                <c:pt idx="33">
                  <c:v>1.6467235262627458</c:v>
                </c:pt>
                <c:pt idx="34">
                  <c:v>1.5784043089104474</c:v>
                </c:pt>
                <c:pt idx="35">
                  <c:v>1.6049207283095066</c:v>
                </c:pt>
                <c:pt idx="36">
                  <c:v>1.63766383031545</c:v>
                </c:pt>
                <c:pt idx="37">
                  <c:v>1.6264689647962205</c:v>
                </c:pt>
                <c:pt idx="38">
                  <c:v>1.5558320236457743</c:v>
                </c:pt>
                <c:pt idx="39">
                  <c:v>1.6100399669544125</c:v>
                </c:pt>
                <c:pt idx="40">
                  <c:v>1.646065351974213</c:v>
                </c:pt>
                <c:pt idx="41">
                  <c:v>1.6453813606904302</c:v>
                </c:pt>
                <c:pt idx="42">
                  <c:v>1.75765945934404</c:v>
                </c:pt>
                <c:pt idx="43">
                  <c:v>1.7700068046934596</c:v>
                </c:pt>
                <c:pt idx="44">
                  <c:v>1.7865901006372049</c:v>
                </c:pt>
                <c:pt idx="45">
                  <c:v>1.8346171331347305</c:v>
                </c:pt>
                <c:pt idx="46">
                  <c:v>1.8549978316453237</c:v>
                </c:pt>
                <c:pt idx="47">
                  <c:v>1.8710962894202949</c:v>
                </c:pt>
                <c:pt idx="48">
                  <c:v>1.8796568365874677</c:v>
                </c:pt>
                <c:pt idx="49">
                  <c:v>1.8537378421094135</c:v>
                </c:pt>
                <c:pt idx="50">
                  <c:v>1.9039611220635102</c:v>
                </c:pt>
                <c:pt idx="51">
                  <c:v>1.8954184847168942</c:v>
                </c:pt>
                <c:pt idx="52">
                  <c:v>1.9036409301268113</c:v>
                </c:pt>
                <c:pt idx="53">
                  <c:v>1.9208902534559111</c:v>
                </c:pt>
                <c:pt idx="54">
                  <c:v>1.9177110275378833</c:v>
                </c:pt>
                <c:pt idx="55">
                  <c:v>1.951023111648815</c:v>
                </c:pt>
                <c:pt idx="56">
                  <c:v>1.971088143809933</c:v>
                </c:pt>
                <c:pt idx="57">
                  <c:v>2.0171305832052724</c:v>
                </c:pt>
                <c:pt idx="58">
                  <c:v>2.0284684441940857</c:v>
                </c:pt>
                <c:pt idx="59">
                  <c:v>2.0437552890143915</c:v>
                </c:pt>
                <c:pt idx="60">
                  <c:v>2.0124650360195808</c:v>
                </c:pt>
                <c:pt idx="61">
                  <c:v>2.0085019213466166</c:v>
                </c:pt>
                <c:pt idx="62">
                  <c:v>1.9936218629367504</c:v>
                </c:pt>
                <c:pt idx="63">
                  <c:v>1.8950679704603812</c:v>
                </c:pt>
                <c:pt idx="64">
                  <c:v>1.924268899007088</c:v>
                </c:pt>
                <c:pt idx="65">
                  <c:v>1.9341264865757621</c:v>
                </c:pt>
                <c:pt idx="66">
                  <c:v>1.9342796145191301</c:v>
                </c:pt>
                <c:pt idx="67">
                  <c:v>1.9553350834211003</c:v>
                </c:pt>
                <c:pt idx="68">
                  <c:v>1.9737160641384135</c:v>
                </c:pt>
                <c:pt idx="69">
                  <c:v>1.9876883337347988</c:v>
                </c:pt>
                <c:pt idx="70">
                  <c:v>2.0405578112656984</c:v>
                </c:pt>
                <c:pt idx="71">
                  <c:v>2.0047434449338364</c:v>
                </c:pt>
                <c:pt idx="72">
                  <c:v>2.018807635257343</c:v>
                </c:pt>
                <c:pt idx="73">
                  <c:v>1.9968738652413713</c:v>
                </c:pt>
                <c:pt idx="74">
                  <c:v>2.0224329899912528</c:v>
                </c:pt>
                <c:pt idx="75">
                  <c:v>2.0433915290544205</c:v>
                </c:pt>
                <c:pt idx="76">
                  <c:v>2.0725388167406074</c:v>
                </c:pt>
                <c:pt idx="77">
                  <c:v>2.0725388167406074</c:v>
                </c:pt>
                <c:pt idx="78">
                  <c:v>2.1143881266655868</c:v>
                </c:pt>
                <c:pt idx="79">
                  <c:v>2.1172161621948966</c:v>
                </c:pt>
                <c:pt idx="80">
                  <c:v>2.1192039114409749</c:v>
                </c:pt>
                <c:pt idx="81">
                  <c:v>2.1137184625367995</c:v>
                </c:pt>
                <c:pt idx="82">
                  <c:v>2.0902549048608194</c:v>
                </c:pt>
                <c:pt idx="83">
                  <c:v>2.070577536216796</c:v>
                </c:pt>
                <c:pt idx="84">
                  <c:v>2.1127859972536602</c:v>
                </c:pt>
                <c:pt idx="85">
                  <c:v>2.0715094721429606</c:v>
                </c:pt>
                <c:pt idx="86">
                  <c:v>2.0419126293194045</c:v>
                </c:pt>
                <c:pt idx="87">
                  <c:v>2.0373058359007512</c:v>
                </c:pt>
                <c:pt idx="88">
                  <c:v>2.0238924826263163</c:v>
                </c:pt>
                <c:pt idx="89">
                  <c:v>1.9764266651242139</c:v>
                </c:pt>
                <c:pt idx="90">
                  <c:v>1.9720108097620026</c:v>
                </c:pt>
                <c:pt idx="91">
                  <c:v>1.9823462758455543</c:v>
                </c:pt>
                <c:pt idx="92">
                  <c:v>1.9980254310152541</c:v>
                </c:pt>
                <c:pt idx="93">
                  <c:v>1.9868045899729396</c:v>
                </c:pt>
                <c:pt idx="94">
                  <c:v>1.9939883985764542</c:v>
                </c:pt>
                <c:pt idx="95">
                  <c:v>2.03709430230175</c:v>
                </c:pt>
                <c:pt idx="96">
                  <c:v>2.1362164555801302</c:v>
                </c:pt>
                <c:pt idx="97">
                  <c:v>2.0892046932459958</c:v>
                </c:pt>
                <c:pt idx="98">
                  <c:v>2.0642293628025712</c:v>
                </c:pt>
                <c:pt idx="99">
                  <c:v>2.0596644470700611</c:v>
                </c:pt>
                <c:pt idx="100">
                  <c:v>2.0106144676543565</c:v>
                </c:pt>
                <c:pt idx="101">
                  <c:v>1.9566736162998677</c:v>
                </c:pt>
                <c:pt idx="102">
                  <c:v>1.9769091067539224</c:v>
                </c:pt>
                <c:pt idx="103">
                  <c:v>1.9720984867460749</c:v>
                </c:pt>
                <c:pt idx="104">
                  <c:v>1.9972725579177291</c:v>
                </c:pt>
                <c:pt idx="105">
                  <c:v>1.9756924894703924</c:v>
                </c:pt>
                <c:pt idx="106">
                  <c:v>1.9055639903543837</c:v>
                </c:pt>
                <c:pt idx="107">
                  <c:v>1.8267790298468427</c:v>
                </c:pt>
                <c:pt idx="108">
                  <c:v>1.770458961841981</c:v>
                </c:pt>
                <c:pt idx="109">
                  <c:v>1.7419287203838831</c:v>
                </c:pt>
                <c:pt idx="110">
                  <c:v>1.7129942697110285</c:v>
                </c:pt>
                <c:pt idx="111">
                  <c:v>1.7302619723296611</c:v>
                </c:pt>
                <c:pt idx="112">
                  <c:v>1.7493105383805831</c:v>
                </c:pt>
                <c:pt idx="113">
                  <c:v>1.7503461230960113</c:v>
                </c:pt>
                <c:pt idx="114">
                  <c:v>1.7615497991391922</c:v>
                </c:pt>
                <c:pt idx="115">
                  <c:v>1.6919364802317989</c:v>
                </c:pt>
                <c:pt idx="116">
                  <c:v>1.7251828863979912</c:v>
                </c:pt>
                <c:pt idx="117">
                  <c:v>1.7487935481647188</c:v>
                </c:pt>
                <c:pt idx="118">
                  <c:v>1.7132906287253551</c:v>
                </c:pt>
                <c:pt idx="119">
                  <c:v>1.7312088351378501</c:v>
                </c:pt>
                <c:pt idx="120">
                  <c:v>1.7522764769804626</c:v>
                </c:pt>
                <c:pt idx="121">
                  <c:v>1.7522764769804626</c:v>
                </c:pt>
                <c:pt idx="122">
                  <c:v>1.8357099762700997</c:v>
                </c:pt>
                <c:pt idx="123">
                  <c:v>1.8295032684219932</c:v>
                </c:pt>
                <c:pt idx="124">
                  <c:v>1.8494262844709159</c:v>
                </c:pt>
                <c:pt idx="125">
                  <c:v>1.929328539450929</c:v>
                </c:pt>
                <c:pt idx="126">
                  <c:v>1.9196168925113015</c:v>
                </c:pt>
                <c:pt idx="127">
                  <c:v>1.906525145814139</c:v>
                </c:pt>
                <c:pt idx="128">
                  <c:v>1.9163998231612958</c:v>
                </c:pt>
                <c:pt idx="129">
                  <c:v>1.8782328905307111</c:v>
                </c:pt>
                <c:pt idx="130">
                  <c:v>1.9146303864122363</c:v>
                </c:pt>
                <c:pt idx="131">
                  <c:v>1.8914139534887653</c:v>
                </c:pt>
                <c:pt idx="132">
                  <c:v>1.913872725239379</c:v>
                </c:pt>
                <c:pt idx="133">
                  <c:v>1.8879313975006331</c:v>
                </c:pt>
                <c:pt idx="134">
                  <c:v>1.8965437103854332</c:v>
                </c:pt>
                <c:pt idx="135">
                  <c:v>1.9580513277225697</c:v>
                </c:pt>
                <c:pt idx="136">
                  <c:v>1.9373405797370424</c:v>
                </c:pt>
                <c:pt idx="137">
                  <c:v>1.9252618781622604</c:v>
                </c:pt>
                <c:pt idx="138">
                  <c:v>1.8842850273331873</c:v>
                </c:pt>
                <c:pt idx="139">
                  <c:v>1.8574693402291522</c:v>
                </c:pt>
                <c:pt idx="140">
                  <c:v>1.8431622727673986</c:v>
                </c:pt>
                <c:pt idx="141">
                  <c:v>1.8001470479171096</c:v>
                </c:pt>
                <c:pt idx="142">
                  <c:v>1.8020893775750275</c:v>
                </c:pt>
                <c:pt idx="143">
                  <c:v>1.7911537836695459</c:v>
                </c:pt>
                <c:pt idx="144">
                  <c:v>1.8287308125442279</c:v>
                </c:pt>
                <c:pt idx="145">
                  <c:v>1.82226471808418</c:v>
                </c:pt>
                <c:pt idx="146">
                  <c:v>1.8500807056149211</c:v>
                </c:pt>
                <c:pt idx="147">
                  <c:v>1.8426135935544847</c:v>
                </c:pt>
                <c:pt idx="148">
                  <c:v>1.8467399498510189</c:v>
                </c:pt>
                <c:pt idx="149">
                  <c:v>1.8770578050255329</c:v>
                </c:pt>
                <c:pt idx="150">
                  <c:v>1.8769223773873687</c:v>
                </c:pt>
                <c:pt idx="151">
                  <c:v>1.8342267770002421</c:v>
                </c:pt>
                <c:pt idx="152">
                  <c:v>1.8757952459304867</c:v>
                </c:pt>
                <c:pt idx="153">
                  <c:v>1.8430600588681316</c:v>
                </c:pt>
                <c:pt idx="154">
                  <c:v>1.824478326826938</c:v>
                </c:pt>
                <c:pt idx="155">
                  <c:v>1.7735501714458994</c:v>
                </c:pt>
                <c:pt idx="156">
                  <c:v>1.7813727667859671</c:v>
                </c:pt>
                <c:pt idx="157">
                  <c:v>1.7924986364197044</c:v>
                </c:pt>
                <c:pt idx="158">
                  <c:v>1.8083315716502191</c:v>
                </c:pt>
                <c:pt idx="159">
                  <c:v>1.8598609051894353</c:v>
                </c:pt>
                <c:pt idx="160">
                  <c:v>1.8198594361912197</c:v>
                </c:pt>
                <c:pt idx="161">
                  <c:v>1.7909743611820361</c:v>
                </c:pt>
                <c:pt idx="162">
                  <c:v>1.8017397711808805</c:v>
                </c:pt>
                <c:pt idx="163">
                  <c:v>1.8219199020682415</c:v>
                </c:pt>
                <c:pt idx="164">
                  <c:v>1.8452953773481722</c:v>
                </c:pt>
                <c:pt idx="165">
                  <c:v>1.8500282915848851</c:v>
                </c:pt>
                <c:pt idx="166">
                  <c:v>1.8336720147018373</c:v>
                </c:pt>
                <c:pt idx="167">
                  <c:v>1.8246591940115178</c:v>
                </c:pt>
                <c:pt idx="168">
                  <c:v>1.8247877255167699</c:v>
                </c:pt>
                <c:pt idx="169">
                  <c:v>1.8656104531168642</c:v>
                </c:pt>
                <c:pt idx="170">
                  <c:v>1.8984152276787361</c:v>
                </c:pt>
                <c:pt idx="171">
                  <c:v>1.9077304965039958</c:v>
                </c:pt>
                <c:pt idx="172">
                  <c:v>1.8315590914371913</c:v>
                </c:pt>
                <c:pt idx="173">
                  <c:v>1.9235266331330554</c:v>
                </c:pt>
                <c:pt idx="174">
                  <c:v>1.7599725463551916</c:v>
                </c:pt>
                <c:pt idx="175">
                  <c:v>1.8138230393843637</c:v>
                </c:pt>
                <c:pt idx="176">
                  <c:v>1.8093079763019329</c:v>
                </c:pt>
                <c:pt idx="177">
                  <c:v>1.8358781429636277</c:v>
                </c:pt>
                <c:pt idx="178">
                  <c:v>1.8505180064367612</c:v>
                </c:pt>
                <c:pt idx="179">
                  <c:v>1.8725072441486992</c:v>
                </c:pt>
                <c:pt idx="180">
                  <c:v>1.8404162219637694</c:v>
                </c:pt>
                <c:pt idx="181">
                  <c:v>1.8187352687469398</c:v>
                </c:pt>
                <c:pt idx="182">
                  <c:v>1.8213883101390287</c:v>
                </c:pt>
                <c:pt idx="183">
                  <c:v>2.0278143304177925</c:v>
                </c:pt>
                <c:pt idx="184">
                  <c:v>1.9553705811757986</c:v>
                </c:pt>
                <c:pt idx="185">
                  <c:v>1.9324219387189259</c:v>
                </c:pt>
                <c:pt idx="186">
                  <c:v>1.9921629901457898</c:v>
                </c:pt>
                <c:pt idx="187">
                  <c:v>1.9799435190291741</c:v>
                </c:pt>
                <c:pt idx="188">
                  <c:v>1.9872683841339922</c:v>
                </c:pt>
                <c:pt idx="189">
                  <c:v>1.9549204526224155</c:v>
                </c:pt>
                <c:pt idx="190">
                  <c:v>1.9251907846946259</c:v>
                </c:pt>
                <c:pt idx="191">
                  <c:v>1.9513142244810093</c:v>
                </c:pt>
                <c:pt idx="192">
                  <c:v>1.9464604752800325</c:v>
                </c:pt>
                <c:pt idx="193">
                  <c:v>1.9026608683498927</c:v>
                </c:pt>
                <c:pt idx="194">
                  <c:v>1.845627011810296</c:v>
                </c:pt>
                <c:pt idx="195">
                  <c:v>1.8102768007740491</c:v>
                </c:pt>
                <c:pt idx="196">
                  <c:v>1.8003189856884785</c:v>
                </c:pt>
                <c:pt idx="197">
                  <c:v>1.8020040390816747</c:v>
                </c:pt>
                <c:pt idx="198">
                  <c:v>1.8011173744596607</c:v>
                </c:pt>
                <c:pt idx="199">
                  <c:v>1.8191978067290802</c:v>
                </c:pt>
                <c:pt idx="200">
                  <c:v>1.8285594220499124</c:v>
                </c:pt>
                <c:pt idx="201">
                  <c:v>1.8714276985645744</c:v>
                </c:pt>
                <c:pt idx="202">
                  <c:v>1.8832292959241748</c:v>
                </c:pt>
                <c:pt idx="203">
                  <c:v>1.864689314123491</c:v>
                </c:pt>
                <c:pt idx="204">
                  <c:v>1.8687770600841644</c:v>
                </c:pt>
                <c:pt idx="205">
                  <c:v>1.8854729519651729</c:v>
                </c:pt>
                <c:pt idx="206">
                  <c:v>1.875563521082553</c:v>
                </c:pt>
                <c:pt idx="207">
                  <c:v>1.8728705215503612</c:v>
                </c:pt>
                <c:pt idx="208">
                  <c:v>1.8565420971332403</c:v>
                </c:pt>
                <c:pt idx="209">
                  <c:v>1.8363232549143664</c:v>
                </c:pt>
                <c:pt idx="210">
                  <c:v>1.8717312188601409</c:v>
                </c:pt>
                <c:pt idx="211">
                  <c:v>1.8477254922004496</c:v>
                </c:pt>
                <c:pt idx="212">
                  <c:v>1.8636345967341148</c:v>
                </c:pt>
                <c:pt idx="213">
                  <c:v>1.8497322011798161</c:v>
                </c:pt>
                <c:pt idx="214">
                  <c:v>1.8705572966446098</c:v>
                </c:pt>
                <c:pt idx="215">
                  <c:v>1.8504546589226769</c:v>
                </c:pt>
                <c:pt idx="216">
                  <c:v>1.8128972601364464</c:v>
                </c:pt>
                <c:pt idx="217">
                  <c:v>1.8330027419692507</c:v>
                </c:pt>
                <c:pt idx="218">
                  <c:v>1.8462797756647595</c:v>
                </c:pt>
                <c:pt idx="219">
                  <c:v>1.8639158856381453</c:v>
                </c:pt>
                <c:pt idx="220">
                  <c:v>1.8250360216719301</c:v>
                </c:pt>
                <c:pt idx="221">
                  <c:v>1.8566581033512712</c:v>
                </c:pt>
                <c:pt idx="222">
                  <c:v>1.867205099619216</c:v>
                </c:pt>
                <c:pt idx="223">
                  <c:v>1.8522399412489063</c:v>
                </c:pt>
                <c:pt idx="224">
                  <c:v>1.8658271401543172</c:v>
                </c:pt>
                <c:pt idx="225">
                  <c:v>1.8907313444928022</c:v>
                </c:pt>
                <c:pt idx="226">
                  <c:v>1.8726248685801794</c:v>
                </c:pt>
                <c:pt idx="227">
                  <c:v>1.8726248685801794</c:v>
                </c:pt>
                <c:pt idx="228">
                  <c:v>1.8753155094714906</c:v>
                </c:pt>
                <c:pt idx="229">
                  <c:v>1.860412326127902</c:v>
                </c:pt>
                <c:pt idx="230">
                  <c:v>1.9180598915855358</c:v>
                </c:pt>
                <c:pt idx="231">
                  <c:v>1.9633592740293833</c:v>
                </c:pt>
                <c:pt idx="232">
                  <c:v>1.9332127344594066</c:v>
                </c:pt>
                <c:pt idx="233">
                  <c:v>1.923986488662218</c:v>
                </c:pt>
                <c:pt idx="234">
                  <c:v>1.9667883778405892</c:v>
                </c:pt>
                <c:pt idx="235">
                  <c:v>1.9550920276842656</c:v>
                </c:pt>
                <c:pt idx="236">
                  <c:v>1.9568198398318826</c:v>
                </c:pt>
                <c:pt idx="237">
                  <c:v>1.8687317113292796</c:v>
                </c:pt>
                <c:pt idx="238">
                  <c:v>1.8518097513295946</c:v>
                </c:pt>
                <c:pt idx="239">
                  <c:v>1.841131328027874</c:v>
                </c:pt>
                <c:pt idx="240">
                  <c:v>1.8704050289377598</c:v>
                </c:pt>
                <c:pt idx="241">
                  <c:v>1.8841118899621769</c:v>
                </c:pt>
                <c:pt idx="242">
                  <c:v>1.9187218450384436</c:v>
                </c:pt>
                <c:pt idx="243">
                  <c:v>1.9120659026886846</c:v>
                </c:pt>
                <c:pt idx="244">
                  <c:v>1.8878385557398798</c:v>
                </c:pt>
                <c:pt idx="245">
                  <c:v>1.8587605804654597</c:v>
                </c:pt>
                <c:pt idx="246">
                  <c:v>1.850188974201642</c:v>
                </c:pt>
                <c:pt idx="247">
                  <c:v>1.8795146133727678</c:v>
                </c:pt>
                <c:pt idx="248">
                  <c:v>1.8757486339333385</c:v>
                </c:pt>
                <c:pt idx="249">
                  <c:v>1.8976396823717721</c:v>
                </c:pt>
                <c:pt idx="250">
                  <c:v>1.8935804754912844</c:v>
                </c:pt>
                <c:pt idx="251">
                  <c:v>1.919595452922622</c:v>
                </c:pt>
                <c:pt idx="252">
                  <c:v>1.9345679935377285</c:v>
                </c:pt>
                <c:pt idx="253">
                  <c:v>1.9300663867487837</c:v>
                </c:pt>
                <c:pt idx="254">
                  <c:v>1.9513404136965116</c:v>
                </c:pt>
                <c:pt idx="255">
                  <c:v>1.9513404136965116</c:v>
                </c:pt>
                <c:pt idx="256">
                  <c:v>1.9722458545294326</c:v>
                </c:pt>
                <c:pt idx="257">
                  <c:v>1.959431341555085</c:v>
                </c:pt>
                <c:pt idx="258">
                  <c:v>1.9280376308699776</c:v>
                </c:pt>
                <c:pt idx="259">
                  <c:v>1.8963501187785488</c:v>
                </c:pt>
                <c:pt idx="260">
                  <c:v>1.8963501187785488</c:v>
                </c:pt>
                <c:pt idx="261">
                  <c:v>1.9107648331974065</c:v>
                </c:pt>
                <c:pt idx="262">
                  <c:v>1.9622343028459226</c:v>
                </c:pt>
                <c:pt idx="263">
                  <c:v>1.9706303334104145</c:v>
                </c:pt>
                <c:pt idx="264">
                  <c:v>1.9419032645543481</c:v>
                </c:pt>
                <c:pt idx="265">
                  <c:v>1.8594185795468532</c:v>
                </c:pt>
                <c:pt idx="266">
                  <c:v>1.874652174628215</c:v>
                </c:pt>
                <c:pt idx="267">
                  <c:v>1.883896707726308</c:v>
                </c:pt>
                <c:pt idx="268">
                  <c:v>1.9033621670909322</c:v>
                </c:pt>
                <c:pt idx="269">
                  <c:v>1.8951626216727646</c:v>
                </c:pt>
                <c:pt idx="270">
                  <c:v>1.8943688186196654</c:v>
                </c:pt>
                <c:pt idx="271">
                  <c:v>1.9228502405982446</c:v>
                </c:pt>
                <c:pt idx="272">
                  <c:v>1.8970133413752943</c:v>
                </c:pt>
                <c:pt idx="273">
                  <c:v>1.9063096334670149</c:v>
                </c:pt>
                <c:pt idx="274">
                  <c:v>1.9046150919717468</c:v>
                </c:pt>
                <c:pt idx="275">
                  <c:v>1.8428402874955998</c:v>
                </c:pt>
                <c:pt idx="276">
                  <c:v>1.815765231902857</c:v>
                </c:pt>
                <c:pt idx="277">
                  <c:v>1.7787669763591709</c:v>
                </c:pt>
                <c:pt idx="278">
                  <c:v>1.7549426793316354</c:v>
                </c:pt>
                <c:pt idx="279">
                  <c:v>1.77421574834392</c:v>
                </c:pt>
                <c:pt idx="280">
                  <c:v>1.8117212228231452</c:v>
                </c:pt>
                <c:pt idx="281">
                  <c:v>1.786267216958064</c:v>
                </c:pt>
                <c:pt idx="282">
                  <c:v>1.7819980853772899</c:v>
                </c:pt>
                <c:pt idx="283">
                  <c:v>1.6675999582600936</c:v>
                </c:pt>
                <c:pt idx="284">
                  <c:v>1.6316558993164323</c:v>
                </c:pt>
                <c:pt idx="285">
                  <c:v>1.6740820374862864</c:v>
                </c:pt>
                <c:pt idx="286">
                  <c:v>1.6831692345018752</c:v>
                </c:pt>
                <c:pt idx="287">
                  <c:v>1.7337498928698383</c:v>
                </c:pt>
                <c:pt idx="288">
                  <c:v>1.7365213667287656</c:v>
                </c:pt>
                <c:pt idx="289">
                  <c:v>1.7361056960090504</c:v>
                </c:pt>
                <c:pt idx="290">
                  <c:v>1.8126543814974831</c:v>
                </c:pt>
                <c:pt idx="291">
                  <c:v>1.8082946092945833</c:v>
                </c:pt>
                <c:pt idx="292">
                  <c:v>1.7948510831880597</c:v>
                </c:pt>
                <c:pt idx="293">
                  <c:v>1.8042156561025589</c:v>
                </c:pt>
                <c:pt idx="294">
                  <c:v>1.8524182064462802</c:v>
                </c:pt>
                <c:pt idx="295">
                  <c:v>1.9089556213583958</c:v>
                </c:pt>
                <c:pt idx="296">
                  <c:v>1.9277896224869115</c:v>
                </c:pt>
                <c:pt idx="297">
                  <c:v>1.9114468716513184</c:v>
                </c:pt>
                <c:pt idx="298">
                  <c:v>1.8732701793150048</c:v>
                </c:pt>
                <c:pt idx="299">
                  <c:v>1.8732701793150048</c:v>
                </c:pt>
                <c:pt idx="300">
                  <c:v>1.7256689134455865</c:v>
                </c:pt>
                <c:pt idx="301">
                  <c:v>1.6924540557930938</c:v>
                </c:pt>
                <c:pt idx="302">
                  <c:v>1.6873712468058175</c:v>
                </c:pt>
                <c:pt idx="303">
                  <c:v>1.8353875671242761</c:v>
                </c:pt>
                <c:pt idx="304">
                  <c:v>1.83600303700162</c:v>
                </c:pt>
                <c:pt idx="305">
                  <c:v>1.8930310023421704</c:v>
                </c:pt>
                <c:pt idx="306">
                  <c:v>1.8802852662577898</c:v>
                </c:pt>
                <c:pt idx="307">
                  <c:v>1.7193779299572984</c:v>
                </c:pt>
                <c:pt idx="308">
                  <c:v>1.4692536765288793</c:v>
                </c:pt>
                <c:pt idx="309">
                  <c:v>1.4731195504973409</c:v>
                </c:pt>
                <c:pt idx="310">
                  <c:v>1.4511389918912607</c:v>
                </c:pt>
                <c:pt idx="311">
                  <c:v>1.2348113492905402</c:v>
                </c:pt>
                <c:pt idx="312">
                  <c:v>1.2489221307114</c:v>
                </c:pt>
                <c:pt idx="313">
                  <c:v>1.0468819486656005</c:v>
                </c:pt>
                <c:pt idx="314">
                  <c:v>1.0506775577714926</c:v>
                </c:pt>
                <c:pt idx="315">
                  <c:v>0.96585287687098997</c:v>
                </c:pt>
                <c:pt idx="316">
                  <c:v>1.0247150478306539</c:v>
                </c:pt>
                <c:pt idx="317">
                  <c:v>0.88676814039398555</c:v>
                </c:pt>
                <c:pt idx="318">
                  <c:v>0.64626584315041469</c:v>
                </c:pt>
                <c:pt idx="319">
                  <c:v>0.6964635774641037</c:v>
                </c:pt>
                <c:pt idx="320">
                  <c:v>0.79591639004996861</c:v>
                </c:pt>
                <c:pt idx="321">
                  <c:v>0.77516859764756374</c:v>
                </c:pt>
                <c:pt idx="322">
                  <c:v>0.83658539705770019</c:v>
                </c:pt>
                <c:pt idx="323">
                  <c:v>0.84573401304489892</c:v>
                </c:pt>
                <c:pt idx="324">
                  <c:v>0.83277315870079138</c:v>
                </c:pt>
                <c:pt idx="325">
                  <c:v>0.76929413274681679</c:v>
                </c:pt>
                <c:pt idx="326">
                  <c:v>0.91180003786131669</c:v>
                </c:pt>
                <c:pt idx="327">
                  <c:v>0.95176159759663892</c:v>
                </c:pt>
                <c:pt idx="328">
                  <c:v>0.94502000501696881</c:v>
                </c:pt>
                <c:pt idx="329">
                  <c:v>0.86745410228849229</c:v>
                </c:pt>
                <c:pt idx="330">
                  <c:v>0.89368568461013798</c:v>
                </c:pt>
                <c:pt idx="331">
                  <c:v>0.89439762127690514</c:v>
                </c:pt>
                <c:pt idx="332">
                  <c:v>0.89439762127690514</c:v>
                </c:pt>
                <c:pt idx="333">
                  <c:v>0.94622315639316912</c:v>
                </c:pt>
                <c:pt idx="334">
                  <c:v>0.97225995135754073</c:v>
                </c:pt>
                <c:pt idx="335">
                  <c:v>0.98748431437358009</c:v>
                </c:pt>
                <c:pt idx="336">
                  <c:v>0.96009852226787595</c:v>
                </c:pt>
                <c:pt idx="337">
                  <c:v>0.9621276023564882</c:v>
                </c:pt>
                <c:pt idx="338">
                  <c:v>0.91991927242669735</c:v>
                </c:pt>
                <c:pt idx="339">
                  <c:v>0.73399865091338734</c:v>
                </c:pt>
                <c:pt idx="340">
                  <c:v>0.90378716046140894</c:v>
                </c:pt>
                <c:pt idx="341">
                  <c:v>0.92467329693703837</c:v>
                </c:pt>
                <c:pt idx="342">
                  <c:v>0.94864088699744342</c:v>
                </c:pt>
                <c:pt idx="343">
                  <c:v>0.93747145557672695</c:v>
                </c:pt>
                <c:pt idx="344">
                  <c:v>0.94009121097785942</c:v>
                </c:pt>
                <c:pt idx="345">
                  <c:v>1.0074633090028082</c:v>
                </c:pt>
                <c:pt idx="346">
                  <c:v>0.96986718388990401</c:v>
                </c:pt>
                <c:pt idx="347">
                  <c:v>1.0596136391413746</c:v>
                </c:pt>
                <c:pt idx="348">
                  <c:v>1.1539058130053028</c:v>
                </c:pt>
                <c:pt idx="349">
                  <c:v>1.265881707424964</c:v>
                </c:pt>
                <c:pt idx="350">
                  <c:v>1.2633015255969517</c:v>
                </c:pt>
                <c:pt idx="351">
                  <c:v>1.3661041800461271</c:v>
                </c:pt>
                <c:pt idx="352">
                  <c:v>1.3698821082624391</c:v>
                </c:pt>
                <c:pt idx="353">
                  <c:v>1.3450528304750158</c:v>
                </c:pt>
                <c:pt idx="354">
                  <c:v>1.3506344252675371</c:v>
                </c:pt>
                <c:pt idx="355">
                  <c:v>1.2618340743046923</c:v>
                </c:pt>
                <c:pt idx="356">
                  <c:v>1.3468752102074213</c:v>
                </c:pt>
                <c:pt idx="357">
                  <c:v>1.4109748304920617</c:v>
                </c:pt>
                <c:pt idx="358">
                  <c:v>1.4551745344000149</c:v>
                </c:pt>
                <c:pt idx="359">
                  <c:v>1.481239509512299</c:v>
                </c:pt>
                <c:pt idx="360">
                  <c:v>1.476587655502609</c:v>
                </c:pt>
                <c:pt idx="361">
                  <c:v>1.4400641898981303</c:v>
                </c:pt>
                <c:pt idx="362">
                  <c:v>1.4342552432211593</c:v>
                </c:pt>
                <c:pt idx="363">
                  <c:v>1.4083260452441391</c:v>
                </c:pt>
                <c:pt idx="364">
                  <c:v>1.3995614840654653</c:v>
                </c:pt>
                <c:pt idx="365">
                  <c:v>1.3225493992201713</c:v>
                </c:pt>
                <c:pt idx="366">
                  <c:v>1.3459256877195767</c:v>
                </c:pt>
                <c:pt idx="367">
                  <c:v>1.3947618872902847</c:v>
                </c:pt>
                <c:pt idx="368">
                  <c:v>1.4550546556015937</c:v>
                </c:pt>
                <c:pt idx="369">
                  <c:v>1.4816338928110075</c:v>
                </c:pt>
                <c:pt idx="370">
                  <c:v>1.4478885205316931</c:v>
                </c:pt>
                <c:pt idx="371">
                  <c:v>1.4897173214122368</c:v>
                </c:pt>
                <c:pt idx="372">
                  <c:v>1.523831646351355</c:v>
                </c:pt>
                <c:pt idx="373">
                  <c:v>1.4829877299456051</c:v>
                </c:pt>
                <c:pt idx="374">
                  <c:v>1.5135693783638506</c:v>
                </c:pt>
                <c:pt idx="375">
                  <c:v>1.5245411057460629</c:v>
                </c:pt>
                <c:pt idx="376">
                  <c:v>1.4147313021775532</c:v>
                </c:pt>
                <c:pt idx="377">
                  <c:v>1.4610537224264011</c:v>
                </c:pt>
                <c:pt idx="378">
                  <c:v>1.5240682130970582</c:v>
                </c:pt>
                <c:pt idx="379">
                  <c:v>1.5934500428889182</c:v>
                </c:pt>
                <c:pt idx="380">
                  <c:v>1.6099792083410951</c:v>
                </c:pt>
                <c:pt idx="381">
                  <c:v>1.6912897562985918</c:v>
                </c:pt>
                <c:pt idx="382">
                  <c:v>1.677481230197799</c:v>
                </c:pt>
                <c:pt idx="383">
                  <c:v>1.6966529119213796</c:v>
                </c:pt>
                <c:pt idx="384">
                  <c:v>1.6758586258517876</c:v>
                </c:pt>
                <c:pt idx="385">
                  <c:v>1.5959193000413108</c:v>
                </c:pt>
                <c:pt idx="386">
                  <c:v>1.5998033623340109</c:v>
                </c:pt>
                <c:pt idx="387">
                  <c:v>1.5905123905981913</c:v>
                </c:pt>
                <c:pt idx="388">
                  <c:v>1.641273255344563</c:v>
                </c:pt>
                <c:pt idx="389">
                  <c:v>1.670915000043385</c:v>
                </c:pt>
                <c:pt idx="390">
                  <c:v>1.6599611283998883</c:v>
                </c:pt>
                <c:pt idx="391">
                  <c:v>1.7198858293469044</c:v>
                </c:pt>
                <c:pt idx="392">
                  <c:v>1.7060501045824374</c:v>
                </c:pt>
                <c:pt idx="393">
                  <c:v>1.6956078388861666</c:v>
                </c:pt>
                <c:pt idx="394">
                  <c:v>1.743802305953376</c:v>
                </c:pt>
                <c:pt idx="395">
                  <c:v>1.753660186928248</c:v>
                </c:pt>
                <c:pt idx="396">
                  <c:v>1.7003156000241546</c:v>
                </c:pt>
                <c:pt idx="397">
                  <c:v>1.7280888460773363</c:v>
                </c:pt>
                <c:pt idx="398">
                  <c:v>1.729439796790357</c:v>
                </c:pt>
                <c:pt idx="399">
                  <c:v>1.6890013573336822</c:v>
                </c:pt>
                <c:pt idx="400">
                  <c:v>1.7165277667571743</c:v>
                </c:pt>
                <c:pt idx="401">
                  <c:v>1.6621562959269369</c:v>
                </c:pt>
                <c:pt idx="402">
                  <c:v>1.6706349430163119</c:v>
                </c:pt>
                <c:pt idx="403">
                  <c:v>1.6563506317343757</c:v>
                </c:pt>
                <c:pt idx="404">
                  <c:v>1.6734130174883368</c:v>
                </c:pt>
                <c:pt idx="405">
                  <c:v>1.6600297921127865</c:v>
                </c:pt>
                <c:pt idx="406">
                  <c:v>1.6557334009612508</c:v>
                </c:pt>
                <c:pt idx="407">
                  <c:v>1.6839169466640296</c:v>
                </c:pt>
                <c:pt idx="408">
                  <c:v>1.6612698476256706</c:v>
                </c:pt>
                <c:pt idx="409">
                  <c:v>1.6444427769608716</c:v>
                </c:pt>
                <c:pt idx="410">
                  <c:v>1.6226389817496145</c:v>
                </c:pt>
                <c:pt idx="411">
                  <c:v>1.5947397857557091</c:v>
                </c:pt>
                <c:pt idx="412">
                  <c:v>1.5725655419565387</c:v>
                </c:pt>
                <c:pt idx="413">
                  <c:v>1.7037845361246386</c:v>
                </c:pt>
                <c:pt idx="414">
                  <c:v>1.7019325088917183</c:v>
                </c:pt>
                <c:pt idx="415">
                  <c:v>1.7092657072257065</c:v>
                </c:pt>
                <c:pt idx="416">
                  <c:v>1.7362183892825107</c:v>
                </c:pt>
                <c:pt idx="417">
                  <c:v>1.737185421269084</c:v>
                </c:pt>
                <c:pt idx="418">
                  <c:v>1.7699493290648314</c:v>
                </c:pt>
                <c:pt idx="419">
                  <c:v>1.7170422985025022</c:v>
                </c:pt>
                <c:pt idx="420">
                  <c:v>1.778951815235801</c:v>
                </c:pt>
                <c:pt idx="421">
                  <c:v>1.7440773911012359</c:v>
                </c:pt>
                <c:pt idx="422">
                  <c:v>1.7746114219821845</c:v>
                </c:pt>
                <c:pt idx="423">
                  <c:v>1.8260431959109844</c:v>
                </c:pt>
                <c:pt idx="424">
                  <c:v>1.8317859376552907</c:v>
                </c:pt>
                <c:pt idx="425">
                  <c:v>1.8544716324022807</c:v>
                </c:pt>
                <c:pt idx="426">
                  <c:v>1.8774571402995865</c:v>
                </c:pt>
                <c:pt idx="427">
                  <c:v>1.877316271636166</c:v>
                </c:pt>
                <c:pt idx="428">
                  <c:v>1.9882479527780268</c:v>
                </c:pt>
                <c:pt idx="429">
                  <c:v>1.9885648741099768</c:v>
                </c:pt>
                <c:pt idx="430">
                  <c:v>1.9710425141122949</c:v>
                </c:pt>
                <c:pt idx="431">
                  <c:v>1.850827375260802</c:v>
                </c:pt>
                <c:pt idx="432">
                  <c:v>1.8397440414512192</c:v>
                </c:pt>
                <c:pt idx="433">
                  <c:v>1.8152977137901951</c:v>
                </c:pt>
                <c:pt idx="434">
                  <c:v>1.8073657014181661</c:v>
                </c:pt>
                <c:pt idx="435">
                  <c:v>1.7809313977836998</c:v>
                </c:pt>
                <c:pt idx="436">
                  <c:v>1.7690360522143453</c:v>
                </c:pt>
                <c:pt idx="437">
                  <c:v>1.7344812806697889</c:v>
                </c:pt>
                <c:pt idx="438">
                  <c:v>1.7344812806697889</c:v>
                </c:pt>
                <c:pt idx="439">
                  <c:v>1.6542302875247124</c:v>
                </c:pt>
                <c:pt idx="440">
                  <c:v>1.6574887697770462</c:v>
                </c:pt>
                <c:pt idx="441">
                  <c:v>1.6812243045262127</c:v>
                </c:pt>
                <c:pt idx="442">
                  <c:v>1.634511537080416</c:v>
                </c:pt>
                <c:pt idx="443">
                  <c:v>1.637659578635545</c:v>
                </c:pt>
                <c:pt idx="444">
                  <c:v>1.6815223868590827</c:v>
                </c:pt>
                <c:pt idx="445">
                  <c:v>1.7321318771707976</c:v>
                </c:pt>
                <c:pt idx="446">
                  <c:v>1.8578124496873711</c:v>
                </c:pt>
                <c:pt idx="447">
                  <c:v>1.8225622761979925</c:v>
                </c:pt>
                <c:pt idx="448">
                  <c:v>1.7625620062002822</c:v>
                </c:pt>
                <c:pt idx="449">
                  <c:v>1.7613760947685795</c:v>
                </c:pt>
                <c:pt idx="450">
                  <c:v>1.8120107170018294</c:v>
                </c:pt>
                <c:pt idx="451">
                  <c:v>1.8171704279329237</c:v>
                </c:pt>
                <c:pt idx="452">
                  <c:v>1.866090059618364</c:v>
                </c:pt>
                <c:pt idx="453">
                  <c:v>1.928987723752305</c:v>
                </c:pt>
                <c:pt idx="454">
                  <c:v>1.8605233936507521</c:v>
                </c:pt>
                <c:pt idx="455">
                  <c:v>1.8571339853631621</c:v>
                </c:pt>
                <c:pt idx="456">
                  <c:v>1.7856439583300805</c:v>
                </c:pt>
                <c:pt idx="457">
                  <c:v>1.7440599971168627</c:v>
                </c:pt>
                <c:pt idx="458">
                  <c:v>1.8185022782135767</c:v>
                </c:pt>
                <c:pt idx="459">
                  <c:v>1.8828302492006768</c:v>
                </c:pt>
                <c:pt idx="460">
                  <c:v>1.841319874102157</c:v>
                </c:pt>
                <c:pt idx="461">
                  <c:v>1.8736968097066986</c:v>
                </c:pt>
                <c:pt idx="462">
                  <c:v>1.8171662541324411</c:v>
                </c:pt>
                <c:pt idx="463">
                  <c:v>1.8171662541324411</c:v>
                </c:pt>
                <c:pt idx="464">
                  <c:v>1.7994151260056634</c:v>
                </c:pt>
                <c:pt idx="465">
                  <c:v>1.8200371943483362</c:v>
                </c:pt>
                <c:pt idx="466">
                  <c:v>1.7950436083936157</c:v>
                </c:pt>
                <c:pt idx="467">
                  <c:v>1.7947581187983976</c:v>
                </c:pt>
                <c:pt idx="468">
                  <c:v>1.7730382284954591</c:v>
                </c:pt>
                <c:pt idx="469">
                  <c:v>1.8114368133420766</c:v>
                </c:pt>
                <c:pt idx="470">
                  <c:v>1.7512804860387323</c:v>
                </c:pt>
                <c:pt idx="471">
                  <c:v>1.7637788790893327</c:v>
                </c:pt>
                <c:pt idx="472">
                  <c:v>1.7479887194864334</c:v>
                </c:pt>
                <c:pt idx="473">
                  <c:v>1.7118382509696035</c:v>
                </c:pt>
                <c:pt idx="474">
                  <c:v>1.7609099919717011</c:v>
                </c:pt>
                <c:pt idx="475">
                  <c:v>1.6926101643127915</c:v>
                </c:pt>
                <c:pt idx="476">
                  <c:v>1.6609347068722879</c:v>
                </c:pt>
                <c:pt idx="477">
                  <c:v>1.6576947835655447</c:v>
                </c:pt>
                <c:pt idx="478">
                  <c:v>1.6576947835655447</c:v>
                </c:pt>
                <c:pt idx="479">
                  <c:v>1.6941294409075975</c:v>
                </c:pt>
                <c:pt idx="480">
                  <c:v>1.709475312176584</c:v>
                </c:pt>
                <c:pt idx="481">
                  <c:v>1.6986176514154636</c:v>
                </c:pt>
                <c:pt idx="482">
                  <c:v>1.6197928503957919</c:v>
                </c:pt>
                <c:pt idx="483">
                  <c:v>1.7175452191408949</c:v>
                </c:pt>
                <c:pt idx="484">
                  <c:v>1.7476027272825978</c:v>
                </c:pt>
                <c:pt idx="485">
                  <c:v>1.7299304152173776</c:v>
                </c:pt>
                <c:pt idx="486">
                  <c:v>1.7205241267947615</c:v>
                </c:pt>
                <c:pt idx="487">
                  <c:v>1.6848980576994419</c:v>
                </c:pt>
                <c:pt idx="488">
                  <c:v>1.7015323540543863</c:v>
                </c:pt>
                <c:pt idx="489">
                  <c:v>1.6901877451849074</c:v>
                </c:pt>
                <c:pt idx="490">
                  <c:v>1.6895375341182921</c:v>
                </c:pt>
                <c:pt idx="491">
                  <c:v>1.6843389182910535</c:v>
                </c:pt>
                <c:pt idx="492">
                  <c:v>1.7228377392665282</c:v>
                </c:pt>
                <c:pt idx="493">
                  <c:v>1.783965770989044</c:v>
                </c:pt>
                <c:pt idx="494">
                  <c:v>1.8320713240786046</c:v>
                </c:pt>
                <c:pt idx="495">
                  <c:v>1.851029056135999</c:v>
                </c:pt>
                <c:pt idx="496">
                  <c:v>1.84979823201081</c:v>
                </c:pt>
                <c:pt idx="497">
                  <c:v>1.8470607280624685</c:v>
                </c:pt>
                <c:pt idx="498">
                  <c:v>1.8022323443854136</c:v>
                </c:pt>
                <c:pt idx="499">
                  <c:v>1.7362304746816859</c:v>
                </c:pt>
                <c:pt idx="500">
                  <c:v>1.7659118925238795</c:v>
                </c:pt>
                <c:pt idx="501">
                  <c:v>1.7638461482813776</c:v>
                </c:pt>
                <c:pt idx="502">
                  <c:v>1.7691651522541414</c:v>
                </c:pt>
                <c:pt idx="503">
                  <c:v>1.7396304316322311</c:v>
                </c:pt>
                <c:pt idx="504">
                  <c:v>1.7506163749789303</c:v>
                </c:pt>
                <c:pt idx="505">
                  <c:v>1.7955906168089995</c:v>
                </c:pt>
                <c:pt idx="506">
                  <c:v>1.803111737317864</c:v>
                </c:pt>
                <c:pt idx="507">
                  <c:v>1.7977427284484764</c:v>
                </c:pt>
                <c:pt idx="508">
                  <c:v>1.8279714690489988</c:v>
                </c:pt>
                <c:pt idx="509">
                  <c:v>1.8273620475360024</c:v>
                </c:pt>
                <c:pt idx="510">
                  <c:v>1.8680403458961909</c:v>
                </c:pt>
                <c:pt idx="511">
                  <c:v>1.8993927622505922</c:v>
                </c:pt>
                <c:pt idx="512">
                  <c:v>1.91086223694242</c:v>
                </c:pt>
                <c:pt idx="513">
                  <c:v>1.8779816655873722</c:v>
                </c:pt>
                <c:pt idx="514">
                  <c:v>1.8663333041812973</c:v>
                </c:pt>
                <c:pt idx="515">
                  <c:v>1.9313090466480551</c:v>
                </c:pt>
                <c:pt idx="516">
                  <c:v>1.9274690483161134</c:v>
                </c:pt>
                <c:pt idx="517">
                  <c:v>1.9274690483161134</c:v>
                </c:pt>
                <c:pt idx="518">
                  <c:v>1.9334930715873075</c:v>
                </c:pt>
                <c:pt idx="519">
                  <c:v>1.9364163384192596</c:v>
                </c:pt>
                <c:pt idx="520">
                  <c:v>1.9705739619584441</c:v>
                </c:pt>
                <c:pt idx="521">
                  <c:v>1.9705739619584441</c:v>
                </c:pt>
                <c:pt idx="522">
                  <c:v>1.9705739619584441</c:v>
                </c:pt>
                <c:pt idx="523">
                  <c:v>1.9365963119187155</c:v>
                </c:pt>
                <c:pt idx="524">
                  <c:v>2.0384894930446151</c:v>
                </c:pt>
                <c:pt idx="525">
                  <c:v>1.9838526003744053</c:v>
                </c:pt>
                <c:pt idx="526">
                  <c:v>2.0387034772102597</c:v>
                </c:pt>
                <c:pt idx="527">
                  <c:v>2.1335238454890333</c:v>
                </c:pt>
                <c:pt idx="528">
                  <c:v>2.1240318613864777</c:v>
                </c:pt>
                <c:pt idx="529">
                  <c:v>2.1227013384674143</c:v>
                </c:pt>
                <c:pt idx="530">
                  <c:v>2.0953701874378483</c:v>
                </c:pt>
                <c:pt idx="531">
                  <c:v>2.0641073943070629</c:v>
                </c:pt>
                <c:pt idx="532">
                  <c:v>2.0610137631077343</c:v>
                </c:pt>
                <c:pt idx="533">
                  <c:v>2.0618540038628508</c:v>
                </c:pt>
                <c:pt idx="534">
                  <c:v>2.0969605204200223</c:v>
                </c:pt>
                <c:pt idx="535">
                  <c:v>2.0936144117912918</c:v>
                </c:pt>
                <c:pt idx="536">
                  <c:v>2.1187761374641321</c:v>
                </c:pt>
                <c:pt idx="537">
                  <c:v>2.1516073182582871</c:v>
                </c:pt>
                <c:pt idx="538">
                  <c:v>2.1516073182582871</c:v>
                </c:pt>
                <c:pt idx="539">
                  <c:v>2.1536365772386405</c:v>
                </c:pt>
                <c:pt idx="540">
                  <c:v>2.1612084853544737</c:v>
                </c:pt>
                <c:pt idx="541">
                  <c:v>2.1852648721847636</c:v>
                </c:pt>
                <c:pt idx="542">
                  <c:v>2.1859266561380895</c:v>
                </c:pt>
                <c:pt idx="543">
                  <c:v>2.1363414166459282</c:v>
                </c:pt>
                <c:pt idx="544">
                  <c:v>2.1296950516684174</c:v>
                </c:pt>
                <c:pt idx="545">
                  <c:v>2.1779192622395818</c:v>
                </c:pt>
                <c:pt idx="546">
                  <c:v>2.2014379075391219</c:v>
                </c:pt>
                <c:pt idx="547">
                  <c:v>2.1789180489729478</c:v>
                </c:pt>
                <c:pt idx="548">
                  <c:v>2.212435655108294</c:v>
                </c:pt>
                <c:pt idx="549">
                  <c:v>2.2049662925163962</c:v>
                </c:pt>
                <c:pt idx="550">
                  <c:v>2.1858864553424011</c:v>
                </c:pt>
                <c:pt idx="551">
                  <c:v>2.1894798710796199</c:v>
                </c:pt>
                <c:pt idx="552">
                  <c:v>2.1894798710796199</c:v>
                </c:pt>
                <c:pt idx="553">
                  <c:v>2.1831112762678737</c:v>
                </c:pt>
                <c:pt idx="554">
                  <c:v>2.3467059508912804</c:v>
                </c:pt>
                <c:pt idx="555">
                  <c:v>2.4116712348804556</c:v>
                </c:pt>
                <c:pt idx="556">
                  <c:v>2.397761214918114</c:v>
                </c:pt>
                <c:pt idx="557">
                  <c:v>2.4060457762245617</c:v>
                </c:pt>
                <c:pt idx="558">
                  <c:v>2.4541165480951839</c:v>
                </c:pt>
                <c:pt idx="559">
                  <c:v>2.4788358376607453</c:v>
                </c:pt>
                <c:pt idx="560">
                  <c:v>2.5175777707868874</c:v>
                </c:pt>
                <c:pt idx="561">
                  <c:v>2.5566366451185329</c:v>
                </c:pt>
                <c:pt idx="562">
                  <c:v>2.5438901949494999</c:v>
                </c:pt>
                <c:pt idx="563">
                  <c:v>2.6733997757082268</c:v>
                </c:pt>
                <c:pt idx="564">
                  <c:v>2.6914047402759746</c:v>
                </c:pt>
                <c:pt idx="565">
                  <c:v>2.7440651974233199</c:v>
                </c:pt>
                <c:pt idx="566">
                  <c:v>2.7541950213438229</c:v>
                </c:pt>
                <c:pt idx="567">
                  <c:v>2.8622570966855889</c:v>
                </c:pt>
                <c:pt idx="568">
                  <c:v>2.8831705135359469</c:v>
                </c:pt>
                <c:pt idx="569">
                  <c:v>2.8652300779183246</c:v>
                </c:pt>
                <c:pt idx="570">
                  <c:v>2.849186651118822</c:v>
                </c:pt>
                <c:pt idx="571">
                  <c:v>2.866793398403138</c:v>
                </c:pt>
                <c:pt idx="572">
                  <c:v>2.8902473584746522</c:v>
                </c:pt>
                <c:pt idx="573">
                  <c:v>2.8117685486071404</c:v>
                </c:pt>
                <c:pt idx="574">
                  <c:v>2.8019791706388624</c:v>
                </c:pt>
                <c:pt idx="575">
                  <c:v>2.7081427359431545</c:v>
                </c:pt>
                <c:pt idx="576">
                  <c:v>2.562156863703446</c:v>
                </c:pt>
                <c:pt idx="577">
                  <c:v>2.5245325994099912</c:v>
                </c:pt>
                <c:pt idx="578">
                  <c:v>2.5544948343446587</c:v>
                </c:pt>
                <c:pt idx="579">
                  <c:v>2.4712203383473001</c:v>
                </c:pt>
                <c:pt idx="580">
                  <c:v>2.635804755605013</c:v>
                </c:pt>
                <c:pt idx="581">
                  <c:v>2.5795229579984924</c:v>
                </c:pt>
                <c:pt idx="582">
                  <c:v>2.6753628087071029</c:v>
                </c:pt>
                <c:pt idx="583">
                  <c:v>2.7305781034212417</c:v>
                </c:pt>
                <c:pt idx="584">
                  <c:v>2.719793066736643</c:v>
                </c:pt>
                <c:pt idx="585">
                  <c:v>2.6501450463083343</c:v>
                </c:pt>
                <c:pt idx="586">
                  <c:v>2.613827880597281</c:v>
                </c:pt>
                <c:pt idx="587">
                  <c:v>2.613827880597281</c:v>
                </c:pt>
                <c:pt idx="588">
                  <c:v>2.5124936755238365</c:v>
                </c:pt>
                <c:pt idx="589">
                  <c:v>2.4885216114123123</c:v>
                </c:pt>
                <c:pt idx="590">
                  <c:v>2.4876528546017962</c:v>
                </c:pt>
                <c:pt idx="591">
                  <c:v>2.4677172274279515</c:v>
                </c:pt>
                <c:pt idx="592">
                  <c:v>2.5133358993353889</c:v>
                </c:pt>
                <c:pt idx="593">
                  <c:v>2.5497811284022389</c:v>
                </c:pt>
                <c:pt idx="594">
                  <c:v>2.5385938324521748</c:v>
                </c:pt>
                <c:pt idx="595">
                  <c:v>2.6103816886235753</c:v>
                </c:pt>
                <c:pt idx="596">
                  <c:v>2.596581391041259</c:v>
                </c:pt>
                <c:pt idx="597">
                  <c:v>2.5744918804629808</c:v>
                </c:pt>
                <c:pt idx="598">
                  <c:v>2.5691793504239846</c:v>
                </c:pt>
                <c:pt idx="599">
                  <c:v>2.5383213292619198</c:v>
                </c:pt>
                <c:pt idx="600">
                  <c:v>2.486367353596048</c:v>
                </c:pt>
                <c:pt idx="601">
                  <c:v>2.4437760700332665</c:v>
                </c:pt>
                <c:pt idx="602">
                  <c:v>2.4803349470068174</c:v>
                </c:pt>
                <c:pt idx="603">
                  <c:v>2.4441211170964459</c:v>
                </c:pt>
                <c:pt idx="604">
                  <c:v>2.4959462235125729</c:v>
                </c:pt>
                <c:pt idx="605">
                  <c:v>2.5205843333186353</c:v>
                </c:pt>
                <c:pt idx="606">
                  <c:v>2.5453621715523727</c:v>
                </c:pt>
                <c:pt idx="607">
                  <c:v>2.5314363630460881</c:v>
                </c:pt>
                <c:pt idx="608">
                  <c:v>2.5832321065680035</c:v>
                </c:pt>
                <c:pt idx="609">
                  <c:v>2.6426381992418766</c:v>
                </c:pt>
                <c:pt idx="610">
                  <c:v>2.6042613863048878</c:v>
                </c:pt>
                <c:pt idx="611">
                  <c:v>2.5213541081013249</c:v>
                </c:pt>
                <c:pt idx="612">
                  <c:v>2.5133832737499073</c:v>
                </c:pt>
                <c:pt idx="613">
                  <c:v>2.5354649912914167</c:v>
                </c:pt>
                <c:pt idx="614">
                  <c:v>2.5356606458964062</c:v>
                </c:pt>
                <c:pt idx="615">
                  <c:v>2.5128401291556126</c:v>
                </c:pt>
                <c:pt idx="616">
                  <c:v>2.4406698499238244</c:v>
                </c:pt>
                <c:pt idx="617">
                  <c:v>2.4678230989302037</c:v>
                </c:pt>
                <c:pt idx="618">
                  <c:v>2.5010611754155079</c:v>
                </c:pt>
                <c:pt idx="619">
                  <c:v>2.4966497443642877</c:v>
                </c:pt>
                <c:pt idx="620">
                  <c:v>2.4505660038050543</c:v>
                </c:pt>
                <c:pt idx="621">
                  <c:v>2.3658510655399558</c:v>
                </c:pt>
                <c:pt idx="622">
                  <c:v>2.4173002266636163</c:v>
                </c:pt>
                <c:pt idx="623">
                  <c:v>2.4605445178547969</c:v>
                </c:pt>
                <c:pt idx="624">
                  <c:v>2.447877304845322</c:v>
                </c:pt>
                <c:pt idx="625">
                  <c:v>2.4868900214576333</c:v>
                </c:pt>
                <c:pt idx="626">
                  <c:v>2.4599283720007583</c:v>
                </c:pt>
                <c:pt idx="627">
                  <c:v>2.4326805083303431</c:v>
                </c:pt>
                <c:pt idx="628">
                  <c:v>2.4399863471302403</c:v>
                </c:pt>
                <c:pt idx="629">
                  <c:v>2.46678886846707</c:v>
                </c:pt>
                <c:pt idx="630">
                  <c:v>2.4536019881144835</c:v>
                </c:pt>
                <c:pt idx="631">
                  <c:v>2.4652855874103077</c:v>
                </c:pt>
                <c:pt idx="632">
                  <c:v>2.4625996746798609</c:v>
                </c:pt>
                <c:pt idx="633">
                  <c:v>2.4419138861384284</c:v>
                </c:pt>
                <c:pt idx="634">
                  <c:v>2.4723873934540919</c:v>
                </c:pt>
                <c:pt idx="635">
                  <c:v>2.4704581131397854</c:v>
                </c:pt>
                <c:pt idx="636">
                  <c:v>2.4861364974232152</c:v>
                </c:pt>
                <c:pt idx="637">
                  <c:v>2.4734910922667552</c:v>
                </c:pt>
                <c:pt idx="638">
                  <c:v>2.4397343018155855</c:v>
                </c:pt>
                <c:pt idx="639">
                  <c:v>2.4235733361443708</c:v>
                </c:pt>
                <c:pt idx="640">
                  <c:v>2.4986668296151979</c:v>
                </c:pt>
                <c:pt idx="641">
                  <c:v>2.4480278865640366</c:v>
                </c:pt>
                <c:pt idx="642">
                  <c:v>2.5053071993036871</c:v>
                </c:pt>
                <c:pt idx="643">
                  <c:v>2.5234736278630088</c:v>
                </c:pt>
                <c:pt idx="644">
                  <c:v>2.5406251184262403</c:v>
                </c:pt>
                <c:pt idx="645">
                  <c:v>2.5395941516168774</c:v>
                </c:pt>
                <c:pt idx="646">
                  <c:v>2.5199486381700185</c:v>
                </c:pt>
                <c:pt idx="647">
                  <c:v>2.5199486381700185</c:v>
                </c:pt>
                <c:pt idx="648">
                  <c:v>2.461015561477371</c:v>
                </c:pt>
                <c:pt idx="649">
                  <c:v>2.4857413365903374</c:v>
                </c:pt>
                <c:pt idx="650">
                  <c:v>2.529256369721959</c:v>
                </c:pt>
                <c:pt idx="651">
                  <c:v>2.585760692121061</c:v>
                </c:pt>
                <c:pt idx="652">
                  <c:v>2.6367285370144153</c:v>
                </c:pt>
                <c:pt idx="653">
                  <c:v>2.6582185235185603</c:v>
                </c:pt>
                <c:pt idx="654">
                  <c:v>2.6320317690486279</c:v>
                </c:pt>
                <c:pt idx="655">
                  <c:v>2.617878617731753</c:v>
                </c:pt>
                <c:pt idx="656">
                  <c:v>2.6861443310950728</c:v>
                </c:pt>
                <c:pt idx="657">
                  <c:v>2.7315326425964339</c:v>
                </c:pt>
                <c:pt idx="658">
                  <c:v>2.6749643792507452</c:v>
                </c:pt>
                <c:pt idx="659">
                  <c:v>2.7272502508239378</c:v>
                </c:pt>
                <c:pt idx="660">
                  <c:v>2.6519882220221467</c:v>
                </c:pt>
                <c:pt idx="661">
                  <c:v>2.6253732681604487</c:v>
                </c:pt>
                <c:pt idx="662">
                  <c:v>2.6147460040267267</c:v>
                </c:pt>
                <c:pt idx="663">
                  <c:v>2.5119662225158064</c:v>
                </c:pt>
                <c:pt idx="664">
                  <c:v>2.5246554059427826</c:v>
                </c:pt>
                <c:pt idx="665">
                  <c:v>2.616631311428562</c:v>
                </c:pt>
                <c:pt idx="666">
                  <c:v>2.6791078822584042</c:v>
                </c:pt>
                <c:pt idx="667">
                  <c:v>2.7034263512045649</c:v>
                </c:pt>
                <c:pt idx="668">
                  <c:v>2.7131770766784773</c:v>
                </c:pt>
                <c:pt idx="669">
                  <c:v>2.7175462276769298</c:v>
                </c:pt>
                <c:pt idx="670">
                  <c:v>2.6763927025445398</c:v>
                </c:pt>
                <c:pt idx="671">
                  <c:v>2.7029044099783044</c:v>
                </c:pt>
                <c:pt idx="672">
                  <c:v>2.7504399397851911</c:v>
                </c:pt>
                <c:pt idx="673">
                  <c:v>2.7543412666472769</c:v>
                </c:pt>
                <c:pt idx="674">
                  <c:v>2.7771226841490808</c:v>
                </c:pt>
                <c:pt idx="675">
                  <c:v>2.7469163584925114</c:v>
                </c:pt>
                <c:pt idx="676">
                  <c:v>2.8082742693068776</c:v>
                </c:pt>
                <c:pt idx="677">
                  <c:v>2.7761604515960454</c:v>
                </c:pt>
                <c:pt idx="678">
                  <c:v>2.7241741704440727</c:v>
                </c:pt>
                <c:pt idx="679">
                  <c:v>2.7492259632328864</c:v>
                </c:pt>
                <c:pt idx="680">
                  <c:v>2.7953994140710487</c:v>
                </c:pt>
                <c:pt idx="681">
                  <c:v>2.7755046315305774</c:v>
                </c:pt>
                <c:pt idx="682">
                  <c:v>2.7579536284540547</c:v>
                </c:pt>
                <c:pt idx="683">
                  <c:v>2.697503973134872</c:v>
                </c:pt>
                <c:pt idx="684">
                  <c:v>2.6508569111372955</c:v>
                </c:pt>
                <c:pt idx="685">
                  <c:v>2.667771818604407</c:v>
                </c:pt>
                <c:pt idx="686">
                  <c:v>2.6139101758935239</c:v>
                </c:pt>
                <c:pt idx="687">
                  <c:v>2.5402592460821958</c:v>
                </c:pt>
                <c:pt idx="688">
                  <c:v>2.6530493943690656</c:v>
                </c:pt>
                <c:pt idx="689">
                  <c:v>2.6691450902444989</c:v>
                </c:pt>
                <c:pt idx="690">
                  <c:v>2.8135395813124893</c:v>
                </c:pt>
                <c:pt idx="691">
                  <c:v>2.8220382930336685</c:v>
                </c:pt>
                <c:pt idx="692">
                  <c:v>2.8108424015807318</c:v>
                </c:pt>
                <c:pt idx="693">
                  <c:v>2.8530420601748836</c:v>
                </c:pt>
                <c:pt idx="694">
                  <c:v>2.7789055737254009</c:v>
                </c:pt>
                <c:pt idx="695">
                  <c:v>2.7224471759377171</c:v>
                </c:pt>
                <c:pt idx="696">
                  <c:v>2.7994403296186143</c:v>
                </c:pt>
                <c:pt idx="697">
                  <c:v>2.7867442517263252</c:v>
                </c:pt>
                <c:pt idx="698">
                  <c:v>2.7867442517263252</c:v>
                </c:pt>
                <c:pt idx="699">
                  <c:v>2.7578947491114776</c:v>
                </c:pt>
                <c:pt idx="700">
                  <c:v>2.818979193543329</c:v>
                </c:pt>
                <c:pt idx="701">
                  <c:v>2.7769896354184254</c:v>
                </c:pt>
                <c:pt idx="702">
                  <c:v>2.8251210218721812</c:v>
                </c:pt>
                <c:pt idx="703">
                  <c:v>2.826578621826763</c:v>
                </c:pt>
                <c:pt idx="704">
                  <c:v>2.848476796557287</c:v>
                </c:pt>
                <c:pt idx="705">
                  <c:v>2.8829173002928061</c:v>
                </c:pt>
                <c:pt idx="706">
                  <c:v>2.8547331057693972</c:v>
                </c:pt>
                <c:pt idx="707">
                  <c:v>2.8447189294006758</c:v>
                </c:pt>
                <c:pt idx="708">
                  <c:v>2.8367634819002352</c:v>
                </c:pt>
                <c:pt idx="709">
                  <c:v>2.7815573231222457</c:v>
                </c:pt>
                <c:pt idx="710">
                  <c:v>2.8215189152864242</c:v>
                </c:pt>
                <c:pt idx="711">
                  <c:v>2.9206141063918922</c:v>
                </c:pt>
                <c:pt idx="712">
                  <c:v>2.9741716074146214</c:v>
                </c:pt>
                <c:pt idx="713">
                  <c:v>3.0202844411814858</c:v>
                </c:pt>
                <c:pt idx="714">
                  <c:v>3.0181989938030553</c:v>
                </c:pt>
                <c:pt idx="715">
                  <c:v>3.0551310573869426</c:v>
                </c:pt>
                <c:pt idx="716">
                  <c:v>3.0963451756288136</c:v>
                </c:pt>
                <c:pt idx="717">
                  <c:v>3.0406070232074702</c:v>
                </c:pt>
                <c:pt idx="718">
                  <c:v>3.1606681789533448</c:v>
                </c:pt>
                <c:pt idx="719">
                  <c:v>3.2354180937684163</c:v>
                </c:pt>
                <c:pt idx="720">
                  <c:v>3.1745503132473232</c:v>
                </c:pt>
                <c:pt idx="721">
                  <c:v>3.2271691987606874</c:v>
                </c:pt>
                <c:pt idx="722">
                  <c:v>3.2695477409932918</c:v>
                </c:pt>
                <c:pt idx="723">
                  <c:v>3.2926968233193898</c:v>
                </c:pt>
                <c:pt idx="724">
                  <c:v>3.2959988961340598</c:v>
                </c:pt>
                <c:pt idx="725">
                  <c:v>3.3182398229110968</c:v>
                </c:pt>
                <c:pt idx="726">
                  <c:v>3.3603368126927684</c:v>
                </c:pt>
                <c:pt idx="727">
                  <c:v>3.3795844897451923</c:v>
                </c:pt>
                <c:pt idx="728">
                  <c:v>3.4039127484549034</c:v>
                </c:pt>
                <c:pt idx="729">
                  <c:v>3.4369971604016882</c:v>
                </c:pt>
                <c:pt idx="730">
                  <c:v>3.4533708745472875</c:v>
                </c:pt>
                <c:pt idx="731">
                  <c:v>3.4865793497219384</c:v>
                </c:pt>
                <c:pt idx="732">
                  <c:v>3.4854622945447056</c:v>
                </c:pt>
                <c:pt idx="733">
                  <c:v>3.4805373885483388</c:v>
                </c:pt>
                <c:pt idx="734">
                  <c:v>3.489759474727582</c:v>
                </c:pt>
                <c:pt idx="735">
                  <c:v>3.3898430410080143</c:v>
                </c:pt>
                <c:pt idx="736">
                  <c:v>3.3976727971793337</c:v>
                </c:pt>
                <c:pt idx="737">
                  <c:v>3.4602022830668471</c:v>
                </c:pt>
                <c:pt idx="738">
                  <c:v>3.4079510703028446</c:v>
                </c:pt>
                <c:pt idx="739">
                  <c:v>3.4653953738403405</c:v>
                </c:pt>
                <c:pt idx="740">
                  <c:v>3.2522090728979363</c:v>
                </c:pt>
                <c:pt idx="741">
                  <c:v>3.2084970224969194</c:v>
                </c:pt>
                <c:pt idx="742">
                  <c:v>3.1553845507728724</c:v>
                </c:pt>
                <c:pt idx="743">
                  <c:v>3.1729467028720078</c:v>
                </c:pt>
                <c:pt idx="744">
                  <c:v>3.1904123894992553</c:v>
                </c:pt>
                <c:pt idx="745">
                  <c:v>3.0995682044501862</c:v>
                </c:pt>
                <c:pt idx="746">
                  <c:v>3.0894821721224681</c:v>
                </c:pt>
                <c:pt idx="747">
                  <c:v>3.108370493803239</c:v>
                </c:pt>
                <c:pt idx="748">
                  <c:v>3.1147601227388719</c:v>
                </c:pt>
                <c:pt idx="749">
                  <c:v>3.1557640373876659</c:v>
                </c:pt>
                <c:pt idx="750">
                  <c:v>3.1002156472089162</c:v>
                </c:pt>
                <c:pt idx="751">
                  <c:v>3.1465458141260001</c:v>
                </c:pt>
                <c:pt idx="752">
                  <c:v>3.0565225343250564</c:v>
                </c:pt>
                <c:pt idx="753">
                  <c:v>3.1321561658193766</c:v>
                </c:pt>
                <c:pt idx="754">
                  <c:v>3.2292761742112828</c:v>
                </c:pt>
                <c:pt idx="755">
                  <c:v>3.1972675746424972</c:v>
                </c:pt>
                <c:pt idx="756">
                  <c:v>3.1903299830985326</c:v>
                </c:pt>
                <c:pt idx="757">
                  <c:v>2.8078766119663126</c:v>
                </c:pt>
                <c:pt idx="758">
                  <c:v>2.894046100648036</c:v>
                </c:pt>
                <c:pt idx="759">
                  <c:v>2.7798668309087287</c:v>
                </c:pt>
                <c:pt idx="760">
                  <c:v>2.7567357433845907</c:v>
                </c:pt>
                <c:pt idx="761">
                  <c:v>2.773761215758602</c:v>
                </c:pt>
                <c:pt idx="762">
                  <c:v>2.7491692078112595</c:v>
                </c:pt>
                <c:pt idx="763">
                  <c:v>2.916160014057446</c:v>
                </c:pt>
                <c:pt idx="764">
                  <c:v>2.9618067905983305</c:v>
                </c:pt>
                <c:pt idx="765">
                  <c:v>2.9814231694837345</c:v>
                </c:pt>
                <c:pt idx="766">
                  <c:v>2.9811870157415572</c:v>
                </c:pt>
                <c:pt idx="767">
                  <c:v>3.008622242013236</c:v>
                </c:pt>
                <c:pt idx="768">
                  <c:v>2.9985675459693812</c:v>
                </c:pt>
                <c:pt idx="769">
                  <c:v>3.0074771099125024</c:v>
                </c:pt>
                <c:pt idx="770">
                  <c:v>3.0524852144503289</c:v>
                </c:pt>
                <c:pt idx="771">
                  <c:v>3.0901384544134407</c:v>
                </c:pt>
                <c:pt idx="772">
                  <c:v>3.0190609063138893</c:v>
                </c:pt>
                <c:pt idx="773">
                  <c:v>2.9848100407753795</c:v>
                </c:pt>
                <c:pt idx="774">
                  <c:v>3.07353726933002</c:v>
                </c:pt>
                <c:pt idx="775">
                  <c:v>3.0545889213105304</c:v>
                </c:pt>
                <c:pt idx="776">
                  <c:v>3.1088103332753896</c:v>
                </c:pt>
                <c:pt idx="777">
                  <c:v>3.1088103332753896</c:v>
                </c:pt>
                <c:pt idx="778">
                  <c:v>3.13119407346514</c:v>
                </c:pt>
                <c:pt idx="779">
                  <c:v>3.1422104374776763</c:v>
                </c:pt>
                <c:pt idx="780">
                  <c:v>3.2027301438877256</c:v>
                </c:pt>
                <c:pt idx="781">
                  <c:v>3.1851757407424972</c:v>
                </c:pt>
                <c:pt idx="782">
                  <c:v>3.0943753864033328</c:v>
                </c:pt>
                <c:pt idx="783">
                  <c:v>3.1985739026986186</c:v>
                </c:pt>
                <c:pt idx="784">
                  <c:v>3.2249366188549669</c:v>
                </c:pt>
                <c:pt idx="785">
                  <c:v>3.2527960233721083</c:v>
                </c:pt>
                <c:pt idx="786">
                  <c:v>3.2314123542638331</c:v>
                </c:pt>
                <c:pt idx="787">
                  <c:v>3.1951231046667465</c:v>
                </c:pt>
                <c:pt idx="788">
                  <c:v>3.1925679759158978</c:v>
                </c:pt>
                <c:pt idx="789">
                  <c:v>3.2575640331623323</c:v>
                </c:pt>
                <c:pt idx="790">
                  <c:v>3.2652242520003565</c:v>
                </c:pt>
                <c:pt idx="791">
                  <c:v>3.2448918608626975</c:v>
                </c:pt>
                <c:pt idx="792">
                  <c:v>3.2941715900836415</c:v>
                </c:pt>
                <c:pt idx="793">
                  <c:v>3.2956470925028141</c:v>
                </c:pt>
                <c:pt idx="794">
                  <c:v>3.3373509693882548</c:v>
                </c:pt>
                <c:pt idx="795">
                  <c:v>3.3080437292121294</c:v>
                </c:pt>
                <c:pt idx="796">
                  <c:v>3.2749458437810266</c:v>
                </c:pt>
                <c:pt idx="797">
                  <c:v>3.2837267025079626</c:v>
                </c:pt>
                <c:pt idx="798">
                  <c:v>3.2494563169386006</c:v>
                </c:pt>
                <c:pt idx="799">
                  <c:v>3.3240339830993966</c:v>
                </c:pt>
                <c:pt idx="800">
                  <c:v>3.3835440031495958</c:v>
                </c:pt>
                <c:pt idx="801">
                  <c:v>3.394146190278748</c:v>
                </c:pt>
                <c:pt idx="802">
                  <c:v>3.3952703449407449</c:v>
                </c:pt>
                <c:pt idx="803">
                  <c:v>3.3898014936653991</c:v>
                </c:pt>
                <c:pt idx="804">
                  <c:v>3.2893225118501586</c:v>
                </c:pt>
                <c:pt idx="805">
                  <c:v>3.3405605077502036</c:v>
                </c:pt>
                <c:pt idx="806">
                  <c:v>3.392515697452366</c:v>
                </c:pt>
                <c:pt idx="807">
                  <c:v>3.4602965797064154</c:v>
                </c:pt>
                <c:pt idx="808">
                  <c:v>3.4262441704883564</c:v>
                </c:pt>
                <c:pt idx="809">
                  <c:v>3.3427070489163477</c:v>
                </c:pt>
                <c:pt idx="810">
                  <c:v>3.3514062166692336</c:v>
                </c:pt>
                <c:pt idx="811">
                  <c:v>3.3695014340747167</c:v>
                </c:pt>
                <c:pt idx="812">
                  <c:v>3.463844513018735</c:v>
                </c:pt>
                <c:pt idx="813">
                  <c:v>3.5930668896021407</c:v>
                </c:pt>
                <c:pt idx="814">
                  <c:v>3.4158713234518654</c:v>
                </c:pt>
                <c:pt idx="815">
                  <c:v>3.3925366085399142</c:v>
                </c:pt>
                <c:pt idx="816">
                  <c:v>3.3721918849636583</c:v>
                </c:pt>
                <c:pt idx="817">
                  <c:v>3.376520765337677</c:v>
                </c:pt>
                <c:pt idx="818">
                  <c:v>3.3465217414363426</c:v>
                </c:pt>
                <c:pt idx="819">
                  <c:v>3.3654355204831092</c:v>
                </c:pt>
                <c:pt idx="820">
                  <c:v>3.3172363066807917</c:v>
                </c:pt>
                <c:pt idx="821">
                  <c:v>3.4513579671016803</c:v>
                </c:pt>
                <c:pt idx="822">
                  <c:v>3.3927480205427623</c:v>
                </c:pt>
                <c:pt idx="823">
                  <c:v>3.476248798553585</c:v>
                </c:pt>
                <c:pt idx="824">
                  <c:v>3.8535939566611437</c:v>
                </c:pt>
                <c:pt idx="825">
                  <c:v>4.15765359024787</c:v>
                </c:pt>
                <c:pt idx="826">
                  <c:v>4.0679645690888986</c:v>
                </c:pt>
                <c:pt idx="827">
                  <c:v>4.4310845079569861</c:v>
                </c:pt>
                <c:pt idx="828">
                  <c:v>4.4511030183178031</c:v>
                </c:pt>
                <c:pt idx="829">
                  <c:v>4.5817796588021844</c:v>
                </c:pt>
                <c:pt idx="830">
                  <c:v>4.068104528710891</c:v>
                </c:pt>
                <c:pt idx="831">
                  <c:v>4.1210397353050734</c:v>
                </c:pt>
              </c:numCache>
            </c:numRef>
          </c:val>
          <c:smooth val="0"/>
          <c:extLst>
            <c:ext xmlns:c16="http://schemas.microsoft.com/office/drawing/2014/chart" uri="{C3380CC4-5D6E-409C-BE32-E72D297353CC}">
              <c16:uniqueId val="{00000001-F4C4-4AC5-A5FB-8D781E021514}"/>
            </c:ext>
          </c:extLst>
        </c:ser>
        <c:ser>
          <c:idx val="0"/>
          <c:order val="1"/>
          <c:tx>
            <c:strRef>
              <c:f>Planilha1!$B$1</c:f>
              <c:strCache>
                <c:ptCount val="1"/>
                <c:pt idx="0">
                  <c:v>PETR Gas-A @ Paulínia-SP (BRL/liter)</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pt idx="43" formatCode="0.00">
                  <c:v>1.7635199999999998</c:v>
                </c:pt>
                <c:pt idx="44" formatCode="0.00">
                  <c:v>1.7635199999999998</c:v>
                </c:pt>
                <c:pt idx="45" formatCode="0.00">
                  <c:v>1.7635199999999998</c:v>
                </c:pt>
                <c:pt idx="46" formatCode="0.00">
                  <c:v>1.7635199999999998</c:v>
                </c:pt>
                <c:pt idx="47" formatCode="0.00">
                  <c:v>1.7635199999999998</c:v>
                </c:pt>
                <c:pt idx="48" formatCode="0.00">
                  <c:v>1.81664</c:v>
                </c:pt>
                <c:pt idx="49" formatCode="0.00">
                  <c:v>1.81664</c:v>
                </c:pt>
                <c:pt idx="50" formatCode="0.00">
                  <c:v>1.81664</c:v>
                </c:pt>
                <c:pt idx="51" formatCode="0.00">
                  <c:v>1.81664</c:v>
                </c:pt>
                <c:pt idx="52" formatCode="0.00">
                  <c:v>1.81664</c:v>
                </c:pt>
                <c:pt idx="53" formatCode="0.00">
                  <c:v>1.8685199999999997</c:v>
                </c:pt>
                <c:pt idx="54" formatCode="0.00">
                  <c:v>1.8685199999999997</c:v>
                </c:pt>
                <c:pt idx="55" formatCode="0.00">
                  <c:v>1.8685199999999997</c:v>
                </c:pt>
                <c:pt idx="56" formatCode="0.00">
                  <c:v>1.8685199999999997</c:v>
                </c:pt>
                <c:pt idx="57" formatCode="0.00">
                  <c:v>1.8685199999999997</c:v>
                </c:pt>
                <c:pt idx="58" formatCode="0.00">
                  <c:v>1.88429</c:v>
                </c:pt>
                <c:pt idx="59" formatCode="0.00">
                  <c:v>1.88429</c:v>
                </c:pt>
                <c:pt idx="60" formatCode="0.00">
                  <c:v>1.88429</c:v>
                </c:pt>
                <c:pt idx="61" formatCode="0.00">
                  <c:v>1.88429</c:v>
                </c:pt>
                <c:pt idx="62" formatCode="0.00">
                  <c:v>1.88429</c:v>
                </c:pt>
                <c:pt idx="63" formatCode="0.00">
                  <c:v>1.8995899999999999</c:v>
                </c:pt>
                <c:pt idx="64" formatCode="0.00">
                  <c:v>1.8995899999999999</c:v>
                </c:pt>
                <c:pt idx="65" formatCode="0.00">
                  <c:v>1.8995899999999999</c:v>
                </c:pt>
                <c:pt idx="66" formatCode="0.00">
                  <c:v>1.8995899999999999</c:v>
                </c:pt>
                <c:pt idx="67" formatCode="0.00">
                  <c:v>1.8995899999999999</c:v>
                </c:pt>
                <c:pt idx="68" formatCode="0.00">
                  <c:v>1.9653999999999998</c:v>
                </c:pt>
                <c:pt idx="69" formatCode="0.00">
                  <c:v>1.9653999999999998</c:v>
                </c:pt>
                <c:pt idx="70" formatCode="0.00">
                  <c:v>1.9653999999999998</c:v>
                </c:pt>
                <c:pt idx="71" formatCode="0.00">
                  <c:v>1.9653999999999998</c:v>
                </c:pt>
                <c:pt idx="72" formatCode="0.00">
                  <c:v>1.9653999999999998</c:v>
                </c:pt>
                <c:pt idx="73" formatCode="0.00">
                  <c:v>1.9983999999999997</c:v>
                </c:pt>
                <c:pt idx="74" formatCode="0.00">
                  <c:v>1.9983999999999997</c:v>
                </c:pt>
                <c:pt idx="75" formatCode="0.00">
                  <c:v>1.9983999999999997</c:v>
                </c:pt>
                <c:pt idx="76" formatCode="0.00">
                  <c:v>1.9983999999999997</c:v>
                </c:pt>
                <c:pt idx="77" formatCode="0.00">
                  <c:v>1.9983999999999997</c:v>
                </c:pt>
                <c:pt idx="78" formatCode="0.00">
                  <c:v>2.0140199999999999</c:v>
                </c:pt>
                <c:pt idx="79" formatCode="0.00">
                  <c:v>2.0140199999999999</c:v>
                </c:pt>
                <c:pt idx="80" formatCode="0.00">
                  <c:v>2.0140199999999999</c:v>
                </c:pt>
                <c:pt idx="81" formatCode="0.00">
                  <c:v>2.0140199999999999</c:v>
                </c:pt>
                <c:pt idx="82" formatCode="0.00">
                  <c:v>2.0140199999999999</c:v>
                </c:pt>
                <c:pt idx="83" formatCode="0.00">
                  <c:v>2.09694</c:v>
                </c:pt>
                <c:pt idx="84" formatCode="0.00">
                  <c:v>2.09694</c:v>
                </c:pt>
                <c:pt idx="85" formatCode="0.00">
                  <c:v>2.09694</c:v>
                </c:pt>
                <c:pt idx="86" formatCode="0.00">
                  <c:v>2.09694</c:v>
                </c:pt>
                <c:pt idx="87" formatCode="0.00">
                  <c:v>2.09694</c:v>
                </c:pt>
                <c:pt idx="88" formatCode="0.00">
                  <c:v>2.0869599999999999</c:v>
                </c:pt>
                <c:pt idx="89" formatCode="0.00">
                  <c:v>2.0869599999999999</c:v>
                </c:pt>
                <c:pt idx="90" formatCode="0.00">
                  <c:v>2.0869599999999999</c:v>
                </c:pt>
                <c:pt idx="91" formatCode="0.00">
                  <c:v>2.0869599999999999</c:v>
                </c:pt>
                <c:pt idx="92" formatCode="0.00">
                  <c:v>2.0869599999999999</c:v>
                </c:pt>
                <c:pt idx="93" formatCode="0.00">
                  <c:v>2.0912699999999997</c:v>
                </c:pt>
                <c:pt idx="94" formatCode="0.00">
                  <c:v>2.0912699999999997</c:v>
                </c:pt>
                <c:pt idx="95" formatCode="0.00">
                  <c:v>2.0912699999999997</c:v>
                </c:pt>
                <c:pt idx="96" formatCode="0.00">
                  <c:v>2.0912699999999997</c:v>
                </c:pt>
                <c:pt idx="97" formatCode="0.00">
                  <c:v>2.0912699999999997</c:v>
                </c:pt>
                <c:pt idx="98" formatCode="0.00">
                  <c:v>2.0669399999999998</c:v>
                </c:pt>
                <c:pt idx="99" formatCode="0.00">
                  <c:v>2.0669399999999998</c:v>
                </c:pt>
                <c:pt idx="100" formatCode="0.00">
                  <c:v>2.0669399999999998</c:v>
                </c:pt>
                <c:pt idx="101" formatCode="0.00">
                  <c:v>2.0669399999999998</c:v>
                </c:pt>
                <c:pt idx="102" formatCode="0.00">
                  <c:v>2.0669399999999998</c:v>
                </c:pt>
                <c:pt idx="103" formatCode="0.00">
                  <c:v>1.9551699999999999</c:v>
                </c:pt>
                <c:pt idx="104" formatCode="0.00">
                  <c:v>1.9551699999999999</c:v>
                </c:pt>
                <c:pt idx="105" formatCode="0.00">
                  <c:v>1.9551699999999999</c:v>
                </c:pt>
                <c:pt idx="106" formatCode="0.00">
                  <c:v>1.9551699999999999</c:v>
                </c:pt>
                <c:pt idx="107" formatCode="0.00">
                  <c:v>1.9551699999999999</c:v>
                </c:pt>
                <c:pt idx="108" formatCode="0.00">
                  <c:v>1.89744</c:v>
                </c:pt>
                <c:pt idx="109" formatCode="0.00">
                  <c:v>1.89744</c:v>
                </c:pt>
                <c:pt idx="110" formatCode="0.00">
                  <c:v>1.89744</c:v>
                </c:pt>
                <c:pt idx="111" formatCode="0.00">
                  <c:v>1.89744</c:v>
                </c:pt>
                <c:pt idx="112" formatCode="0.00">
                  <c:v>1.89744</c:v>
                </c:pt>
                <c:pt idx="113" formatCode="0.00">
                  <c:v>1.8326500000000001</c:v>
                </c:pt>
                <c:pt idx="114" formatCode="0.00">
                  <c:v>1.8326500000000001</c:v>
                </c:pt>
                <c:pt idx="115" formatCode="0.00">
                  <c:v>1.8326500000000001</c:v>
                </c:pt>
                <c:pt idx="116" formatCode="0.00">
                  <c:v>1.8326500000000001</c:v>
                </c:pt>
                <c:pt idx="117" formatCode="0.00">
                  <c:v>1.8326500000000001</c:v>
                </c:pt>
                <c:pt idx="118" formatCode="0.00">
                  <c:v>1.8300700000000001</c:v>
                </c:pt>
                <c:pt idx="119" formatCode="0.00">
                  <c:v>1.8300700000000001</c:v>
                </c:pt>
                <c:pt idx="120" formatCode="0.00">
                  <c:v>1.8300700000000001</c:v>
                </c:pt>
                <c:pt idx="121" formatCode="0.00">
                  <c:v>1.8300700000000001</c:v>
                </c:pt>
                <c:pt idx="122" formatCode="0.00">
                  <c:v>1.8300700000000001</c:v>
                </c:pt>
                <c:pt idx="123" formatCode="0.00">
                  <c:v>1.8378199999999998</c:v>
                </c:pt>
                <c:pt idx="124" formatCode="0.00">
                  <c:v>1.8378199999999998</c:v>
                </c:pt>
                <c:pt idx="125" formatCode="0.00">
                  <c:v>1.8378199999999998</c:v>
                </c:pt>
                <c:pt idx="126" formatCode="0.00">
                  <c:v>1.8378199999999998</c:v>
                </c:pt>
                <c:pt idx="127" formatCode="0.00">
                  <c:v>1.8378199999999998</c:v>
                </c:pt>
                <c:pt idx="128" formatCode="0.00">
                  <c:v>1.8451299999999997</c:v>
                </c:pt>
                <c:pt idx="129" formatCode="0.00">
                  <c:v>1.8451299999999997</c:v>
                </c:pt>
                <c:pt idx="130" formatCode="0.00">
                  <c:v>1.8451299999999997</c:v>
                </c:pt>
                <c:pt idx="131" formatCode="0.00">
                  <c:v>1.8451299999999997</c:v>
                </c:pt>
                <c:pt idx="132" formatCode="0.00">
                  <c:v>1.8451299999999997</c:v>
                </c:pt>
                <c:pt idx="133" formatCode="0.00">
                  <c:v>1.7732899999999998</c:v>
                </c:pt>
                <c:pt idx="134" formatCode="0.00">
                  <c:v>1.7732899999999998</c:v>
                </c:pt>
                <c:pt idx="135" formatCode="0.00">
                  <c:v>1.7732899999999998</c:v>
                </c:pt>
                <c:pt idx="136" formatCode="0.00">
                  <c:v>1.7732899999999998</c:v>
                </c:pt>
                <c:pt idx="137" formatCode="0.00">
                  <c:v>1.7732899999999998</c:v>
                </c:pt>
                <c:pt idx="138" formatCode="0.00">
                  <c:v>1.74858</c:v>
                </c:pt>
                <c:pt idx="139" formatCode="0.00">
                  <c:v>1.74858</c:v>
                </c:pt>
                <c:pt idx="140" formatCode="0.00">
                  <c:v>1.74858</c:v>
                </c:pt>
                <c:pt idx="141" formatCode="0.00">
                  <c:v>1.74858</c:v>
                </c:pt>
                <c:pt idx="142" formatCode="0.00">
                  <c:v>1.74858</c:v>
                </c:pt>
                <c:pt idx="143" formatCode="0.00">
                  <c:v>1.72193</c:v>
                </c:pt>
                <c:pt idx="144" formatCode="0.00">
                  <c:v>1.72193</c:v>
                </c:pt>
                <c:pt idx="145" formatCode="0.00">
                  <c:v>1.72193</c:v>
                </c:pt>
                <c:pt idx="146" formatCode="0.00">
                  <c:v>1.72193</c:v>
                </c:pt>
                <c:pt idx="147" formatCode="0.00">
                  <c:v>1.72193</c:v>
                </c:pt>
                <c:pt idx="148" formatCode="0.00">
                  <c:v>1.7697099999999999</c:v>
                </c:pt>
                <c:pt idx="149" formatCode="0.00">
                  <c:v>1.7697099999999999</c:v>
                </c:pt>
                <c:pt idx="150" formatCode="0.00">
                  <c:v>1.7697099999999999</c:v>
                </c:pt>
                <c:pt idx="151" formatCode="0.00">
                  <c:v>1.7499</c:v>
                </c:pt>
                <c:pt idx="152" formatCode="0.00">
                  <c:v>1.7499</c:v>
                </c:pt>
                <c:pt idx="153" formatCode="0.00">
                  <c:v>1.7499</c:v>
                </c:pt>
                <c:pt idx="154" formatCode="0.00">
                  <c:v>1.7499</c:v>
                </c:pt>
                <c:pt idx="155" formatCode="0.00">
                  <c:v>1.7499</c:v>
                </c:pt>
                <c:pt idx="156" formatCode="0.00">
                  <c:v>1.7499</c:v>
                </c:pt>
                <c:pt idx="157" formatCode="0.00">
                  <c:v>1.7499</c:v>
                </c:pt>
                <c:pt idx="158" formatCode="0.00">
                  <c:v>1.7499</c:v>
                </c:pt>
                <c:pt idx="159" formatCode="0.00">
                  <c:v>1.7499</c:v>
                </c:pt>
                <c:pt idx="160" formatCode="0.00">
                  <c:v>1.7499</c:v>
                </c:pt>
                <c:pt idx="161" formatCode="0.00">
                  <c:v>1.7499</c:v>
                </c:pt>
                <c:pt idx="162" formatCode="0.00">
                  <c:v>1.6499000000000001</c:v>
                </c:pt>
                <c:pt idx="163" formatCode="0.00">
                  <c:v>1.6499000000000001</c:v>
                </c:pt>
                <c:pt idx="164" formatCode="0.00">
                  <c:v>1.6499000000000001</c:v>
                </c:pt>
                <c:pt idx="165" formatCode="0.00">
                  <c:v>1.6499000000000001</c:v>
                </c:pt>
                <c:pt idx="166" formatCode="0.00">
                  <c:v>1.6499000000000001</c:v>
                </c:pt>
                <c:pt idx="167" formatCode="0.00">
                  <c:v>1.6499000000000001</c:v>
                </c:pt>
                <c:pt idx="168" formatCode="0.00">
                  <c:v>1.6499000000000001</c:v>
                </c:pt>
                <c:pt idx="169" formatCode="0.00">
                  <c:v>1.6499000000000001</c:v>
                </c:pt>
                <c:pt idx="170" formatCode="0.00">
                  <c:v>1.706</c:v>
                </c:pt>
                <c:pt idx="171" formatCode="0.00">
                  <c:v>1.706</c:v>
                </c:pt>
                <c:pt idx="172" formatCode="0.00">
                  <c:v>1.706</c:v>
                </c:pt>
                <c:pt idx="173" formatCode="0.00">
                  <c:v>1.706</c:v>
                </c:pt>
                <c:pt idx="174" formatCode="0.00">
                  <c:v>1.706</c:v>
                </c:pt>
                <c:pt idx="175" formatCode="0.00">
                  <c:v>1.706</c:v>
                </c:pt>
                <c:pt idx="176" formatCode="0.00">
                  <c:v>1.7282999999999999</c:v>
                </c:pt>
                <c:pt idx="177" formatCode="0.00">
                  <c:v>1.7282999999999999</c:v>
                </c:pt>
                <c:pt idx="178" formatCode="0.00">
                  <c:v>1.7282999999999999</c:v>
                </c:pt>
                <c:pt idx="179" formatCode="0.00">
                  <c:v>1.7282999999999999</c:v>
                </c:pt>
                <c:pt idx="180" formatCode="0.00">
                  <c:v>1.7282999999999999</c:v>
                </c:pt>
                <c:pt idx="181" formatCode="0.00">
                  <c:v>1.7282999999999999</c:v>
                </c:pt>
                <c:pt idx="182" formatCode="0.00">
                  <c:v>1.7282999999999999</c:v>
                </c:pt>
                <c:pt idx="183" formatCode="0.00">
                  <c:v>1.7282999999999999</c:v>
                </c:pt>
                <c:pt idx="184" formatCode="0.00">
                  <c:v>1.7282999999999999</c:v>
                </c:pt>
                <c:pt idx="185" formatCode="0.00">
                  <c:v>1.7282999999999999</c:v>
                </c:pt>
                <c:pt idx="186" formatCode="0.00">
                  <c:v>1.7875000000000001</c:v>
                </c:pt>
                <c:pt idx="187" formatCode="0.00">
                  <c:v>1.7875000000000001</c:v>
                </c:pt>
                <c:pt idx="188" formatCode="0.00">
                  <c:v>1.7875000000000001</c:v>
                </c:pt>
                <c:pt idx="189" formatCode="0.00">
                  <c:v>1.7875000000000001</c:v>
                </c:pt>
                <c:pt idx="190" formatCode="0.00">
                  <c:v>1.7875000000000001</c:v>
                </c:pt>
                <c:pt idx="191" formatCode="0.00">
                  <c:v>1.7875000000000001</c:v>
                </c:pt>
                <c:pt idx="192" formatCode="0.00">
                  <c:v>1.8320000000000001</c:v>
                </c:pt>
                <c:pt idx="193" formatCode="0.00">
                  <c:v>1.8320000000000001</c:v>
                </c:pt>
                <c:pt idx="194" formatCode="0.00">
                  <c:v>1.8320000000000001</c:v>
                </c:pt>
                <c:pt idx="195" formatCode="0.00">
                  <c:v>1.8320000000000001</c:v>
                </c:pt>
                <c:pt idx="196" formatCode="0.00">
                  <c:v>1.8320000000000001</c:v>
                </c:pt>
                <c:pt idx="197" formatCode="0.00">
                  <c:v>1.8320000000000001</c:v>
                </c:pt>
                <c:pt idx="198" formatCode="0.00">
                  <c:v>1.8320000000000001</c:v>
                </c:pt>
                <c:pt idx="199" formatCode="0.00">
                  <c:v>1.8320000000000001</c:v>
                </c:pt>
                <c:pt idx="200" formatCode="0.00">
                  <c:v>1.8320000000000001</c:v>
                </c:pt>
                <c:pt idx="201" formatCode="0.00">
                  <c:v>1.8320000000000001</c:v>
                </c:pt>
                <c:pt idx="202" formatCode="0.00">
                  <c:v>1.8320000000000001</c:v>
                </c:pt>
                <c:pt idx="203" formatCode="0.00">
                  <c:v>1.8320000000000001</c:v>
                </c:pt>
                <c:pt idx="204" formatCode="0.00">
                  <c:v>1.8320000000000001</c:v>
                </c:pt>
                <c:pt idx="205" formatCode="0.00">
                  <c:v>1.8320000000000001</c:v>
                </c:pt>
                <c:pt idx="206" formatCode="0.00">
                  <c:v>1.8320000000000001</c:v>
                </c:pt>
                <c:pt idx="207" formatCode="0.00">
                  <c:v>1.8320000000000001</c:v>
                </c:pt>
                <c:pt idx="208" formatCode="0.00">
                  <c:v>1.8320000000000001</c:v>
                </c:pt>
                <c:pt idx="209" formatCode="0.00">
                  <c:v>1.8320000000000001</c:v>
                </c:pt>
                <c:pt idx="210" formatCode="0.00">
                  <c:v>1.8320000000000001</c:v>
                </c:pt>
                <c:pt idx="211" formatCode="0.00">
                  <c:v>1.8320000000000001</c:v>
                </c:pt>
                <c:pt idx="212" formatCode="0.00">
                  <c:v>1.8320000000000001</c:v>
                </c:pt>
                <c:pt idx="213" formatCode="0.00">
                  <c:v>1.8320000000000001</c:v>
                </c:pt>
                <c:pt idx="214" formatCode="0.00">
                  <c:v>1.8320000000000001</c:v>
                </c:pt>
                <c:pt idx="215" formatCode="0.00">
                  <c:v>1.8320000000000001</c:v>
                </c:pt>
                <c:pt idx="216" formatCode="0.00">
                  <c:v>1.8320000000000001</c:v>
                </c:pt>
                <c:pt idx="217" formatCode="0.00">
                  <c:v>1.8320000000000001</c:v>
                </c:pt>
                <c:pt idx="218" formatCode="0.00">
                  <c:v>1.8320000000000001</c:v>
                </c:pt>
                <c:pt idx="219" formatCode="0.00">
                  <c:v>1.8320000000000001</c:v>
                </c:pt>
                <c:pt idx="220" formatCode="0.00">
                  <c:v>1.8320000000000001</c:v>
                </c:pt>
                <c:pt idx="221" formatCode="0.00">
                  <c:v>1.8320000000000001</c:v>
                </c:pt>
                <c:pt idx="222" formatCode="0.00">
                  <c:v>1.8320000000000001</c:v>
                </c:pt>
                <c:pt idx="223" formatCode="0.00">
                  <c:v>1.8320000000000001</c:v>
                </c:pt>
                <c:pt idx="224" formatCode="0.00">
                  <c:v>1.8320000000000001</c:v>
                </c:pt>
                <c:pt idx="225" formatCode="0.00">
                  <c:v>1.8320000000000001</c:v>
                </c:pt>
                <c:pt idx="226" formatCode="0.00">
                  <c:v>1.8320000000000001</c:v>
                </c:pt>
                <c:pt idx="227" formatCode="0.00">
                  <c:v>1.8320000000000001</c:v>
                </c:pt>
                <c:pt idx="228" formatCode="0.00">
                  <c:v>1.8320000000000001</c:v>
                </c:pt>
                <c:pt idx="229" formatCode="0.00">
                  <c:v>1.8822999999999999</c:v>
                </c:pt>
                <c:pt idx="230" formatCode="0.00">
                  <c:v>1.8822999999999999</c:v>
                </c:pt>
                <c:pt idx="231" formatCode="0.00">
                  <c:v>1.8822999999999999</c:v>
                </c:pt>
                <c:pt idx="232" formatCode="0.00">
                  <c:v>1.8822999999999999</c:v>
                </c:pt>
                <c:pt idx="233" formatCode="0.00">
                  <c:v>1.8822999999999999</c:v>
                </c:pt>
                <c:pt idx="234" formatCode="0.00">
                  <c:v>1.8822999999999999</c:v>
                </c:pt>
                <c:pt idx="235" formatCode="0.00">
                  <c:v>1.956</c:v>
                </c:pt>
                <c:pt idx="236" formatCode="0.00">
                  <c:v>1.956</c:v>
                </c:pt>
                <c:pt idx="237" formatCode="0.00">
                  <c:v>1.956</c:v>
                </c:pt>
                <c:pt idx="238" formatCode="0.00">
                  <c:v>1.956</c:v>
                </c:pt>
                <c:pt idx="239" formatCode="0.00">
                  <c:v>1.956</c:v>
                </c:pt>
                <c:pt idx="240" formatCode="0.00">
                  <c:v>1.956</c:v>
                </c:pt>
                <c:pt idx="241" formatCode="0.00">
                  <c:v>1.956</c:v>
                </c:pt>
                <c:pt idx="242" formatCode="0.00">
                  <c:v>1.956</c:v>
                </c:pt>
                <c:pt idx="243" formatCode="0.00">
                  <c:v>1.956</c:v>
                </c:pt>
                <c:pt idx="244" formatCode="0.00">
                  <c:v>1.956</c:v>
                </c:pt>
                <c:pt idx="245" formatCode="0.00">
                  <c:v>1.956</c:v>
                </c:pt>
                <c:pt idx="246" formatCode="0.00">
                  <c:v>1.956</c:v>
                </c:pt>
                <c:pt idx="247" formatCode="0.00">
                  <c:v>1.956</c:v>
                </c:pt>
                <c:pt idx="248" formatCode="0.00">
                  <c:v>1.956</c:v>
                </c:pt>
                <c:pt idx="249" formatCode="0.00">
                  <c:v>1.956</c:v>
                </c:pt>
                <c:pt idx="250" formatCode="0.00">
                  <c:v>1.956</c:v>
                </c:pt>
                <c:pt idx="251" formatCode="0.00">
                  <c:v>1.956</c:v>
                </c:pt>
                <c:pt idx="252" formatCode="0.00">
                  <c:v>1.956</c:v>
                </c:pt>
                <c:pt idx="253" formatCode="0.00">
                  <c:v>1.956</c:v>
                </c:pt>
                <c:pt idx="254" formatCode="0.00">
                  <c:v>1.956</c:v>
                </c:pt>
                <c:pt idx="255" formatCode="0.00">
                  <c:v>1.956</c:v>
                </c:pt>
                <c:pt idx="256" formatCode="0.00">
                  <c:v>1.956</c:v>
                </c:pt>
                <c:pt idx="257" formatCode="0.00">
                  <c:v>1.956</c:v>
                </c:pt>
                <c:pt idx="258" formatCode="0.00">
                  <c:v>1.956</c:v>
                </c:pt>
                <c:pt idx="259" formatCode="0.00">
                  <c:v>1.956</c:v>
                </c:pt>
                <c:pt idx="260" formatCode="0.00">
                  <c:v>1.956</c:v>
                </c:pt>
                <c:pt idx="261" formatCode="0.00">
                  <c:v>1.956</c:v>
                </c:pt>
                <c:pt idx="262" formatCode="0.00">
                  <c:v>1.956</c:v>
                </c:pt>
                <c:pt idx="263" formatCode="0.00">
                  <c:v>1.956</c:v>
                </c:pt>
                <c:pt idx="264" formatCode="0.00">
                  <c:v>1.956</c:v>
                </c:pt>
                <c:pt idx="265" formatCode="0.00">
                  <c:v>1.956</c:v>
                </c:pt>
                <c:pt idx="266" formatCode="0.00">
                  <c:v>1.956</c:v>
                </c:pt>
                <c:pt idx="267" formatCode="0.00">
                  <c:v>1.956</c:v>
                </c:pt>
                <c:pt idx="268" formatCode="0.00">
                  <c:v>1.956</c:v>
                </c:pt>
                <c:pt idx="269" formatCode="0.00">
                  <c:v>1.899</c:v>
                </c:pt>
                <c:pt idx="270" formatCode="0.00">
                  <c:v>1.899</c:v>
                </c:pt>
                <c:pt idx="271" formatCode="0.00">
                  <c:v>1.899</c:v>
                </c:pt>
                <c:pt idx="272" formatCode="0.00">
                  <c:v>1.899</c:v>
                </c:pt>
                <c:pt idx="273" formatCode="0.00">
                  <c:v>1.899</c:v>
                </c:pt>
                <c:pt idx="274" formatCode="0.00">
                  <c:v>1.899</c:v>
                </c:pt>
                <c:pt idx="275" formatCode="0.00">
                  <c:v>1.899</c:v>
                </c:pt>
                <c:pt idx="276" formatCode="0.00">
                  <c:v>1.899</c:v>
                </c:pt>
                <c:pt idx="277" formatCode="0.00">
                  <c:v>1.8719000000000001</c:v>
                </c:pt>
                <c:pt idx="278" formatCode="0.00">
                  <c:v>1.8719000000000001</c:v>
                </c:pt>
                <c:pt idx="279" formatCode="0.00">
                  <c:v>1.8719000000000001</c:v>
                </c:pt>
                <c:pt idx="280" formatCode="0.00">
                  <c:v>1.8719000000000001</c:v>
                </c:pt>
                <c:pt idx="281" formatCode="0.00">
                  <c:v>1.8719000000000001</c:v>
                </c:pt>
                <c:pt idx="282" formatCode="0.00">
                  <c:v>1.8167</c:v>
                </c:pt>
                <c:pt idx="283" formatCode="0.00">
                  <c:v>1.8167</c:v>
                </c:pt>
                <c:pt idx="284" formatCode="0.00">
                  <c:v>1.8167</c:v>
                </c:pt>
                <c:pt idx="285" formatCode="0.00">
                  <c:v>1.8167</c:v>
                </c:pt>
                <c:pt idx="286" formatCode="0.00">
                  <c:v>1.7410999999999999</c:v>
                </c:pt>
                <c:pt idx="287" formatCode="0.00">
                  <c:v>1.7410999999999999</c:v>
                </c:pt>
                <c:pt idx="288" formatCode="0.00">
                  <c:v>1.7410999999999999</c:v>
                </c:pt>
                <c:pt idx="289" formatCode="0.00">
                  <c:v>1.7410999999999999</c:v>
                </c:pt>
                <c:pt idx="290" formatCode="0.00">
                  <c:v>1.7410999999999999</c:v>
                </c:pt>
                <c:pt idx="291" formatCode="0.00">
                  <c:v>1.7410999999999999</c:v>
                </c:pt>
                <c:pt idx="292" formatCode="0.00">
                  <c:v>1.7410999999999999</c:v>
                </c:pt>
                <c:pt idx="293" formatCode="0.00">
                  <c:v>1.7410999999999999</c:v>
                </c:pt>
                <c:pt idx="294" formatCode="0.00">
                  <c:v>1.7410999999999999</c:v>
                </c:pt>
                <c:pt idx="295" formatCode="0.00">
                  <c:v>1.7410999999999999</c:v>
                </c:pt>
                <c:pt idx="296" formatCode="0.00">
                  <c:v>1.7923</c:v>
                </c:pt>
                <c:pt idx="297" formatCode="0.00">
                  <c:v>1.7923</c:v>
                </c:pt>
                <c:pt idx="298" formatCode="0.00">
                  <c:v>1.7923</c:v>
                </c:pt>
                <c:pt idx="299" formatCode="0.00">
                  <c:v>1.7923</c:v>
                </c:pt>
                <c:pt idx="300" formatCode="0.00">
                  <c:v>1.7923</c:v>
                </c:pt>
                <c:pt idx="301" formatCode="0.00">
                  <c:v>1.7923</c:v>
                </c:pt>
                <c:pt idx="302" formatCode="0.00">
                  <c:v>1.7923</c:v>
                </c:pt>
                <c:pt idx="303" formatCode="0.00">
                  <c:v>1.7222</c:v>
                </c:pt>
                <c:pt idx="304" formatCode="0.00">
                  <c:v>1.7222</c:v>
                </c:pt>
                <c:pt idx="305" formatCode="0.00">
                  <c:v>1.7222</c:v>
                </c:pt>
                <c:pt idx="306" formatCode="0.00">
                  <c:v>1.7222</c:v>
                </c:pt>
                <c:pt idx="307" formatCode="0.00">
                  <c:v>1.7222</c:v>
                </c:pt>
                <c:pt idx="308" formatCode="0.00">
                  <c:v>1.7222</c:v>
                </c:pt>
                <c:pt idx="309" formatCode="0.00">
                  <c:v>1.7222</c:v>
                </c:pt>
                <c:pt idx="310" formatCode="0.00">
                  <c:v>1.7222</c:v>
                </c:pt>
                <c:pt idx="311" formatCode="0.00">
                  <c:v>1.7222</c:v>
                </c:pt>
                <c:pt idx="312" formatCode="0.00">
                  <c:v>1.5622</c:v>
                </c:pt>
                <c:pt idx="313" formatCode="0.00">
                  <c:v>1.5622</c:v>
                </c:pt>
                <c:pt idx="314" formatCode="0.00">
                  <c:v>1.5622</c:v>
                </c:pt>
                <c:pt idx="315" formatCode="0.00">
                  <c:v>1.5622</c:v>
                </c:pt>
                <c:pt idx="316" formatCode="0.00">
                  <c:v>1.3802000000000001</c:v>
                </c:pt>
                <c:pt idx="317" formatCode="0.00">
                  <c:v>1.3802000000000001</c:v>
                </c:pt>
                <c:pt idx="318" formatCode="0.00">
                  <c:v>1.3802000000000001</c:v>
                </c:pt>
                <c:pt idx="319" formatCode="0.00">
                  <c:v>1.3802000000000001</c:v>
                </c:pt>
                <c:pt idx="320" formatCode="0.00">
                  <c:v>1.1795</c:v>
                </c:pt>
                <c:pt idx="321" formatCode="0.00">
                  <c:v>1.1795</c:v>
                </c:pt>
                <c:pt idx="322" formatCode="0.00">
                  <c:v>1.1795</c:v>
                </c:pt>
                <c:pt idx="323" formatCode="0.00">
                  <c:v>1.1229</c:v>
                </c:pt>
                <c:pt idx="324" formatCode="0.00">
                  <c:v>1.1229</c:v>
                </c:pt>
                <c:pt idx="325" formatCode="0.00">
                  <c:v>1.1229</c:v>
                </c:pt>
                <c:pt idx="326" formatCode="0.00">
                  <c:v>1.1229</c:v>
                </c:pt>
                <c:pt idx="327" formatCode="0.00">
                  <c:v>1.1229</c:v>
                </c:pt>
                <c:pt idx="328" formatCode="0.00">
                  <c:v>1.1229</c:v>
                </c:pt>
                <c:pt idx="329" formatCode="0.00">
                  <c:v>1.1229</c:v>
                </c:pt>
                <c:pt idx="330" formatCode="0.00">
                  <c:v>1.1229</c:v>
                </c:pt>
                <c:pt idx="331" formatCode="0.00">
                  <c:v>1.1229</c:v>
                </c:pt>
                <c:pt idx="332" formatCode="0.00">
                  <c:v>1.1229</c:v>
                </c:pt>
                <c:pt idx="333" formatCode="0.00">
                  <c:v>1.1229</c:v>
                </c:pt>
                <c:pt idx="334" formatCode="0.00">
                  <c:v>1.1229</c:v>
                </c:pt>
                <c:pt idx="335" formatCode="0.00">
                  <c:v>1.0369000000000002</c:v>
                </c:pt>
                <c:pt idx="336" formatCode="0.00">
                  <c:v>1.0369000000000002</c:v>
                </c:pt>
                <c:pt idx="337" formatCode="0.00">
                  <c:v>1.0369000000000002</c:v>
                </c:pt>
                <c:pt idx="338" formatCode="0.00">
                  <c:v>1.0369000000000002</c:v>
                </c:pt>
                <c:pt idx="339" formatCode="0.00">
                  <c:v>0.95750000000000002</c:v>
                </c:pt>
                <c:pt idx="340" formatCode="0.00">
                  <c:v>0.95750000000000002</c:v>
                </c:pt>
                <c:pt idx="341" formatCode="0.00">
                  <c:v>0.95750000000000002</c:v>
                </c:pt>
                <c:pt idx="342" formatCode="0.00">
                  <c:v>0.95750000000000002</c:v>
                </c:pt>
                <c:pt idx="343" formatCode="0.00">
                  <c:v>0.95750000000000002</c:v>
                </c:pt>
                <c:pt idx="344" formatCode="0.00">
                  <c:v>0.95750000000000002</c:v>
                </c:pt>
                <c:pt idx="345" formatCode="0.00">
                  <c:v>0.95750000000000002</c:v>
                </c:pt>
                <c:pt idx="346" formatCode="0.00">
                  <c:v>0.95750000000000002</c:v>
                </c:pt>
                <c:pt idx="347" formatCode="0.00">
                  <c:v>0.95750000000000002</c:v>
                </c:pt>
                <c:pt idx="348" formatCode="0.00">
                  <c:v>0.95750000000000002</c:v>
                </c:pt>
                <c:pt idx="349" formatCode="0.00">
                  <c:v>0.95750000000000002</c:v>
                </c:pt>
                <c:pt idx="350" formatCode="0.00">
                  <c:v>0.95750000000000002</c:v>
                </c:pt>
                <c:pt idx="351" formatCode="0.00">
                  <c:v>1.0672000000000001</c:v>
                </c:pt>
                <c:pt idx="352" formatCode="0.00">
                  <c:v>1.0672000000000001</c:v>
                </c:pt>
                <c:pt idx="353" formatCode="0.00">
                  <c:v>1.0672000000000001</c:v>
                </c:pt>
                <c:pt idx="354" formatCode="0.00">
                  <c:v>1.0672000000000001</c:v>
                </c:pt>
                <c:pt idx="355" formatCode="0.00">
                  <c:v>1.0672000000000001</c:v>
                </c:pt>
                <c:pt idx="356" formatCode="0.00">
                  <c:v>1.1696</c:v>
                </c:pt>
                <c:pt idx="357" formatCode="0.00">
                  <c:v>1.1696</c:v>
                </c:pt>
                <c:pt idx="358" formatCode="0.00">
                  <c:v>1.1696</c:v>
                </c:pt>
                <c:pt idx="359" formatCode="0.00">
                  <c:v>1.1696</c:v>
                </c:pt>
                <c:pt idx="360" formatCode="0.00">
                  <c:v>1.1696</c:v>
                </c:pt>
                <c:pt idx="361" formatCode="0.00">
                  <c:v>1.3046</c:v>
                </c:pt>
                <c:pt idx="362" formatCode="0.00">
                  <c:v>1.3046</c:v>
                </c:pt>
                <c:pt idx="363" formatCode="0.00">
                  <c:v>1.3046</c:v>
                </c:pt>
                <c:pt idx="364" formatCode="0.00">
                  <c:v>1.3046</c:v>
                </c:pt>
                <c:pt idx="365" formatCode="0.00">
                  <c:v>1.3674000000000002</c:v>
                </c:pt>
                <c:pt idx="366" formatCode="0.00">
                  <c:v>1.3674000000000002</c:v>
                </c:pt>
                <c:pt idx="367" formatCode="0.00">
                  <c:v>1.3674000000000002</c:v>
                </c:pt>
                <c:pt idx="368" formatCode="0.00">
                  <c:v>1.3674000000000002</c:v>
                </c:pt>
                <c:pt idx="369" formatCode="0.00">
                  <c:v>1.3674000000000002</c:v>
                </c:pt>
                <c:pt idx="370" formatCode="0.00">
                  <c:v>1.3674000000000002</c:v>
                </c:pt>
                <c:pt idx="371" formatCode="0.00">
                  <c:v>1.3674000000000002</c:v>
                </c:pt>
                <c:pt idx="372" formatCode="0.00">
                  <c:v>1.3674000000000002</c:v>
                </c:pt>
                <c:pt idx="373" formatCode="0.00">
                  <c:v>1.3674000000000002</c:v>
                </c:pt>
                <c:pt idx="374" formatCode="0.00">
                  <c:v>1.5001</c:v>
                </c:pt>
                <c:pt idx="375" formatCode="0.00">
                  <c:v>1.5001</c:v>
                </c:pt>
                <c:pt idx="376" formatCode="0.00">
                  <c:v>1.5001</c:v>
                </c:pt>
                <c:pt idx="377" formatCode="0.00">
                  <c:v>1.5001</c:v>
                </c:pt>
                <c:pt idx="378" formatCode="0.00">
                  <c:v>1.5001</c:v>
                </c:pt>
                <c:pt idx="379" formatCode="0.00">
                  <c:v>1.5001</c:v>
                </c:pt>
                <c:pt idx="380" formatCode="0.00">
                  <c:v>1.5001</c:v>
                </c:pt>
                <c:pt idx="381" formatCode="0.00">
                  <c:v>1.5001</c:v>
                </c:pt>
                <c:pt idx="382" formatCode="0.00">
                  <c:v>1.5732999999999999</c:v>
                </c:pt>
                <c:pt idx="383" formatCode="0.00">
                  <c:v>1.5732999999999999</c:v>
                </c:pt>
                <c:pt idx="384" formatCode="0.00">
                  <c:v>1.5732999999999999</c:v>
                </c:pt>
                <c:pt idx="385" formatCode="0.00">
                  <c:v>1.5732999999999999</c:v>
                </c:pt>
                <c:pt idx="386" formatCode="0.00">
                  <c:v>1.5732999999999999</c:v>
                </c:pt>
                <c:pt idx="387" formatCode="0.00">
                  <c:v>1.5732999999999999</c:v>
                </c:pt>
                <c:pt idx="388" formatCode="0.00">
                  <c:v>1.5732999999999999</c:v>
                </c:pt>
                <c:pt idx="389" formatCode="0.00">
                  <c:v>1.5732999999999999</c:v>
                </c:pt>
                <c:pt idx="390" formatCode="0.00">
                  <c:v>1.5732999999999999</c:v>
                </c:pt>
                <c:pt idx="391" formatCode="0.00">
                  <c:v>1.619</c:v>
                </c:pt>
                <c:pt idx="392" formatCode="0.00">
                  <c:v>1.619</c:v>
                </c:pt>
                <c:pt idx="393" formatCode="0.00">
                  <c:v>1.619</c:v>
                </c:pt>
                <c:pt idx="394" formatCode="0.00">
                  <c:v>1.619</c:v>
                </c:pt>
                <c:pt idx="395" formatCode="0.00">
                  <c:v>1.6984000000000001</c:v>
                </c:pt>
                <c:pt idx="396" formatCode="0.00">
                  <c:v>1.6984000000000001</c:v>
                </c:pt>
                <c:pt idx="397" formatCode="0.00">
                  <c:v>1.6984000000000001</c:v>
                </c:pt>
                <c:pt idx="398" formatCode="0.00">
                  <c:v>1.6984000000000001</c:v>
                </c:pt>
                <c:pt idx="399" formatCode="0.00">
                  <c:v>1.6984000000000001</c:v>
                </c:pt>
                <c:pt idx="400" formatCode="0.00">
                  <c:v>1.6984000000000001</c:v>
                </c:pt>
                <c:pt idx="401" formatCode="0.00">
                  <c:v>1.6984000000000001</c:v>
                </c:pt>
                <c:pt idx="402" formatCode="0.00">
                  <c:v>1.7647999999999999</c:v>
                </c:pt>
                <c:pt idx="403" formatCode="0.00">
                  <c:v>1.7647999999999999</c:v>
                </c:pt>
                <c:pt idx="404" formatCode="0.00">
                  <c:v>1.7647999999999999</c:v>
                </c:pt>
                <c:pt idx="405" formatCode="0.00">
                  <c:v>1.7647999999999999</c:v>
                </c:pt>
                <c:pt idx="406" formatCode="0.00">
                  <c:v>1.7647999999999999</c:v>
                </c:pt>
                <c:pt idx="407" formatCode="0.00">
                  <c:v>1.7647999999999999</c:v>
                </c:pt>
                <c:pt idx="408" formatCode="0.00">
                  <c:v>1.7647999999999999</c:v>
                </c:pt>
                <c:pt idx="409" formatCode="0.00">
                  <c:v>1.7647999999999999</c:v>
                </c:pt>
                <c:pt idx="410" formatCode="0.00">
                  <c:v>1.7647999999999999</c:v>
                </c:pt>
                <c:pt idx="411" formatCode="0.00">
                  <c:v>1.7647999999999999</c:v>
                </c:pt>
                <c:pt idx="412" formatCode="0.00">
                  <c:v>1.6956</c:v>
                </c:pt>
                <c:pt idx="413" formatCode="0.00">
                  <c:v>1.6956</c:v>
                </c:pt>
                <c:pt idx="414" formatCode="0.00">
                  <c:v>1.6956</c:v>
                </c:pt>
                <c:pt idx="415" formatCode="0.00">
                  <c:v>1.6956</c:v>
                </c:pt>
                <c:pt idx="416" formatCode="0.00">
                  <c:v>1.6956</c:v>
                </c:pt>
                <c:pt idx="417" formatCode="0.00">
                  <c:v>1.6956</c:v>
                </c:pt>
                <c:pt idx="418" formatCode="0.00">
                  <c:v>1.6956</c:v>
                </c:pt>
                <c:pt idx="419" formatCode="0.00">
                  <c:v>1.6956</c:v>
                </c:pt>
                <c:pt idx="420" formatCode="0.00">
                  <c:v>1.6956</c:v>
                </c:pt>
                <c:pt idx="421" formatCode="0.00">
                  <c:v>1.7618</c:v>
                </c:pt>
                <c:pt idx="422" formatCode="0.00">
                  <c:v>1.7618</c:v>
                </c:pt>
                <c:pt idx="423" formatCode="0.00">
                  <c:v>1.7618</c:v>
                </c:pt>
                <c:pt idx="424" formatCode="0.00">
                  <c:v>1.7618</c:v>
                </c:pt>
                <c:pt idx="425" formatCode="0.00">
                  <c:v>1.7618</c:v>
                </c:pt>
                <c:pt idx="426" formatCode="0.00">
                  <c:v>1.7618</c:v>
                </c:pt>
                <c:pt idx="427" formatCode="0.00">
                  <c:v>1.865</c:v>
                </c:pt>
                <c:pt idx="428" formatCode="0.00">
                  <c:v>1.865</c:v>
                </c:pt>
                <c:pt idx="429" formatCode="0.00">
                  <c:v>1.865</c:v>
                </c:pt>
                <c:pt idx="430" formatCode="0.00">
                  <c:v>1.865</c:v>
                </c:pt>
                <c:pt idx="431" formatCode="0.00">
                  <c:v>1.865</c:v>
                </c:pt>
                <c:pt idx="432" formatCode="0.00">
                  <c:v>1.865</c:v>
                </c:pt>
                <c:pt idx="433" formatCode="0.00">
                  <c:v>1.865</c:v>
                </c:pt>
                <c:pt idx="434" formatCode="0.00">
                  <c:v>1.865</c:v>
                </c:pt>
                <c:pt idx="435" formatCode="0.00">
                  <c:v>1.865</c:v>
                </c:pt>
                <c:pt idx="436" formatCode="0.00">
                  <c:v>1.8109999999999999</c:v>
                </c:pt>
                <c:pt idx="437" formatCode="0.00">
                  <c:v>1.8109999999999999</c:v>
                </c:pt>
                <c:pt idx="438" formatCode="0.00">
                  <c:v>1.8109999999999999</c:v>
                </c:pt>
                <c:pt idx="439" formatCode="0.00">
                  <c:v>1.8109999999999999</c:v>
                </c:pt>
                <c:pt idx="440" formatCode="0.00">
                  <c:v>1.7225999999999999</c:v>
                </c:pt>
                <c:pt idx="441" formatCode="0.00">
                  <c:v>1.7225999999999999</c:v>
                </c:pt>
                <c:pt idx="442" formatCode="0.00">
                  <c:v>1.6392</c:v>
                </c:pt>
                <c:pt idx="443" formatCode="0.00">
                  <c:v>1.6392</c:v>
                </c:pt>
                <c:pt idx="444" formatCode="0.00">
                  <c:v>1.6392</c:v>
                </c:pt>
                <c:pt idx="445" formatCode="0.00">
                  <c:v>1.6392</c:v>
                </c:pt>
                <c:pt idx="446" formatCode="0.00">
                  <c:v>1.6392</c:v>
                </c:pt>
                <c:pt idx="447" formatCode="0.00">
                  <c:v>1.6392</c:v>
                </c:pt>
                <c:pt idx="448" formatCode="0.00">
                  <c:v>1.6392</c:v>
                </c:pt>
                <c:pt idx="449" formatCode="0.00">
                  <c:v>1.6392</c:v>
                </c:pt>
                <c:pt idx="450" formatCode="0.00">
                  <c:v>1.7038</c:v>
                </c:pt>
                <c:pt idx="451" formatCode="0.00">
                  <c:v>1.7038</c:v>
                </c:pt>
                <c:pt idx="452" formatCode="0.00">
                  <c:v>1.7038</c:v>
                </c:pt>
                <c:pt idx="453" formatCode="0.00">
                  <c:v>1.7038</c:v>
                </c:pt>
                <c:pt idx="454" formatCode="0.00">
                  <c:v>1.7038</c:v>
                </c:pt>
                <c:pt idx="455" formatCode="0.00">
                  <c:v>1.7869000000000002</c:v>
                </c:pt>
                <c:pt idx="456" formatCode="0.00">
                  <c:v>1.7869000000000002</c:v>
                </c:pt>
                <c:pt idx="457" formatCode="0.00">
                  <c:v>1.7869000000000002</c:v>
                </c:pt>
                <c:pt idx="458" formatCode="0.00">
                  <c:v>1.7869000000000002</c:v>
                </c:pt>
                <c:pt idx="459" formatCode="0.00">
                  <c:v>1.7869000000000002</c:v>
                </c:pt>
                <c:pt idx="460" formatCode="0.00">
                  <c:v>1.7869000000000002</c:v>
                </c:pt>
                <c:pt idx="461" formatCode="0.00">
                  <c:v>1.7869000000000002</c:v>
                </c:pt>
                <c:pt idx="462" formatCode="0.00">
                  <c:v>1.7869000000000002</c:v>
                </c:pt>
                <c:pt idx="463" formatCode="0.00">
                  <c:v>1.7869000000000002</c:v>
                </c:pt>
                <c:pt idx="464" formatCode="0.00">
                  <c:v>1.8569</c:v>
                </c:pt>
                <c:pt idx="465" formatCode="0.00">
                  <c:v>1.8569</c:v>
                </c:pt>
                <c:pt idx="466" formatCode="0.00">
                  <c:v>1.8569</c:v>
                </c:pt>
                <c:pt idx="467" formatCode="0.00">
                  <c:v>1.7843</c:v>
                </c:pt>
                <c:pt idx="468" formatCode="0.00">
                  <c:v>1.7843</c:v>
                </c:pt>
                <c:pt idx="469" formatCode="0.00">
                  <c:v>1.7843</c:v>
                </c:pt>
                <c:pt idx="470" formatCode="0.00">
                  <c:v>1.7843</c:v>
                </c:pt>
                <c:pt idx="471" formatCode="0.00">
                  <c:v>1.7843</c:v>
                </c:pt>
                <c:pt idx="472" formatCode="0.00">
                  <c:v>1.7843</c:v>
                </c:pt>
                <c:pt idx="473" formatCode="0.00">
                  <c:v>1.7843</c:v>
                </c:pt>
                <c:pt idx="474" formatCode="0.00">
                  <c:v>1.6972</c:v>
                </c:pt>
                <c:pt idx="475" formatCode="0.00">
                  <c:v>1.6972</c:v>
                </c:pt>
                <c:pt idx="476" formatCode="0.00">
                  <c:v>1.6972</c:v>
                </c:pt>
                <c:pt idx="477" formatCode="0.00">
                  <c:v>1.6972</c:v>
                </c:pt>
                <c:pt idx="478" formatCode="0.00">
                  <c:v>1.6972</c:v>
                </c:pt>
                <c:pt idx="479" formatCode="0.00">
                  <c:v>1.6142999999999998</c:v>
                </c:pt>
                <c:pt idx="480" formatCode="0.00">
                  <c:v>1.6142999999999998</c:v>
                </c:pt>
                <c:pt idx="481" formatCode="0.00">
                  <c:v>1.6142999999999998</c:v>
                </c:pt>
                <c:pt idx="482" formatCode="0.00">
                  <c:v>1.6142999999999998</c:v>
                </c:pt>
                <c:pt idx="483" formatCode="0.00">
                  <c:v>1.6142999999999998</c:v>
                </c:pt>
                <c:pt idx="484" formatCode="0.00">
                  <c:v>1.6142999999999998</c:v>
                </c:pt>
                <c:pt idx="485" formatCode="0.00">
                  <c:v>1.6142999999999998</c:v>
                </c:pt>
                <c:pt idx="486" formatCode="0.00">
                  <c:v>1.7090000000000001</c:v>
                </c:pt>
                <c:pt idx="487" formatCode="0.00">
                  <c:v>1.7090000000000001</c:v>
                </c:pt>
                <c:pt idx="488" formatCode="0.00">
                  <c:v>1.7090000000000001</c:v>
                </c:pt>
                <c:pt idx="489" formatCode="0.00">
                  <c:v>1.7090000000000001</c:v>
                </c:pt>
                <c:pt idx="490" formatCode="0.00">
                  <c:v>1.7090000000000001</c:v>
                </c:pt>
                <c:pt idx="491" formatCode="0.00">
                  <c:v>1.7090000000000001</c:v>
                </c:pt>
                <c:pt idx="492" formatCode="0.00">
                  <c:v>1.7090000000000001</c:v>
                </c:pt>
                <c:pt idx="493" formatCode="0.00">
                  <c:v>1.7090000000000001</c:v>
                </c:pt>
                <c:pt idx="494" formatCode="0.00">
                  <c:v>1.7090000000000001</c:v>
                </c:pt>
                <c:pt idx="495" formatCode="0.00">
                  <c:v>1.7090000000000001</c:v>
                </c:pt>
                <c:pt idx="496" formatCode="0.00">
                  <c:v>1.7758</c:v>
                </c:pt>
                <c:pt idx="497" formatCode="0.00">
                  <c:v>1.7758</c:v>
                </c:pt>
                <c:pt idx="498" formatCode="0.00">
                  <c:v>1.7758</c:v>
                </c:pt>
                <c:pt idx="499" formatCode="0.00">
                  <c:v>1.7758</c:v>
                </c:pt>
                <c:pt idx="500" formatCode="0.00">
                  <c:v>1.7758</c:v>
                </c:pt>
                <c:pt idx="501" formatCode="0.00">
                  <c:v>1.7410000000000001</c:v>
                </c:pt>
                <c:pt idx="502" formatCode="0.00">
                  <c:v>1.7410000000000001</c:v>
                </c:pt>
                <c:pt idx="503" formatCode="0.00">
                  <c:v>1.7410000000000001</c:v>
                </c:pt>
                <c:pt idx="504" formatCode="0.00">
                  <c:v>1.7410000000000001</c:v>
                </c:pt>
                <c:pt idx="505" formatCode="0.00">
                  <c:v>1.7410000000000001</c:v>
                </c:pt>
                <c:pt idx="506" formatCode="0.00">
                  <c:v>1.7410000000000001</c:v>
                </c:pt>
                <c:pt idx="507" formatCode="0.00">
                  <c:v>1.7410000000000001</c:v>
                </c:pt>
                <c:pt idx="508" formatCode="0.00">
                  <c:v>1.7410000000000001</c:v>
                </c:pt>
                <c:pt idx="509" formatCode="0.00">
                  <c:v>1.7410000000000001</c:v>
                </c:pt>
                <c:pt idx="510" formatCode="0.00">
                  <c:v>1.7927999999999999</c:v>
                </c:pt>
                <c:pt idx="511" formatCode="0.00">
                  <c:v>1.7927999999999999</c:v>
                </c:pt>
                <c:pt idx="512" formatCode="0.00">
                  <c:v>1.7927999999999999</c:v>
                </c:pt>
                <c:pt idx="513" formatCode="0.00">
                  <c:v>1.7927999999999999</c:v>
                </c:pt>
                <c:pt idx="514" formatCode="0.00">
                  <c:v>1.7927999999999999</c:v>
                </c:pt>
                <c:pt idx="515" formatCode="0.00">
                  <c:v>1.7927999999999999</c:v>
                </c:pt>
                <c:pt idx="516" formatCode="0.00">
                  <c:v>1.7927999999999999</c:v>
                </c:pt>
                <c:pt idx="517" formatCode="0.00">
                  <c:v>1.7927999999999999</c:v>
                </c:pt>
                <c:pt idx="518" formatCode="0.00">
                  <c:v>1.7927999999999999</c:v>
                </c:pt>
                <c:pt idx="519" formatCode="0.00">
                  <c:v>1.8794999999999999</c:v>
                </c:pt>
                <c:pt idx="520" formatCode="0.00">
                  <c:v>1.8794999999999999</c:v>
                </c:pt>
                <c:pt idx="521" formatCode="0.00">
                  <c:v>1.8794999999999999</c:v>
                </c:pt>
                <c:pt idx="522" formatCode="0.00">
                  <c:v>1.8794999999999999</c:v>
                </c:pt>
                <c:pt idx="523" formatCode="0.00">
                  <c:v>1.8794999999999999</c:v>
                </c:pt>
                <c:pt idx="524" formatCode="0.00">
                  <c:v>1.8794999999999999</c:v>
                </c:pt>
                <c:pt idx="525" formatCode="0.00">
                  <c:v>1.8794999999999999</c:v>
                </c:pt>
                <c:pt idx="526" formatCode="0.00">
                  <c:v>1.8794999999999999</c:v>
                </c:pt>
                <c:pt idx="527" formatCode="0.00">
                  <c:v>1.8794999999999999</c:v>
                </c:pt>
                <c:pt idx="528" formatCode="0.00">
                  <c:v>1.8794999999999999</c:v>
                </c:pt>
                <c:pt idx="529" formatCode="0.00">
                  <c:v>1.8794999999999999</c:v>
                </c:pt>
                <c:pt idx="530" formatCode="0.00">
                  <c:v>1.8794999999999999</c:v>
                </c:pt>
                <c:pt idx="531" formatCode="0.00">
                  <c:v>1.8794999999999999</c:v>
                </c:pt>
                <c:pt idx="532" formatCode="0.00">
                  <c:v>1.8794999999999999</c:v>
                </c:pt>
                <c:pt idx="533" formatCode="0.00">
                  <c:v>1.8794999999999999</c:v>
                </c:pt>
                <c:pt idx="534" formatCode="0.00">
                  <c:v>2.0264000000000002</c:v>
                </c:pt>
                <c:pt idx="535" formatCode="0.00">
                  <c:v>2.0264000000000002</c:v>
                </c:pt>
                <c:pt idx="536" formatCode="0.00">
                  <c:v>2.0264000000000002</c:v>
                </c:pt>
                <c:pt idx="537" formatCode="0.00">
                  <c:v>2.0264000000000002</c:v>
                </c:pt>
                <c:pt idx="538" formatCode="0.00">
                  <c:v>2.0264000000000002</c:v>
                </c:pt>
                <c:pt idx="539" formatCode="0.00">
                  <c:v>2.0264000000000002</c:v>
                </c:pt>
                <c:pt idx="540" formatCode="0.00">
                  <c:v>2.1269999999999998</c:v>
                </c:pt>
                <c:pt idx="541" formatCode="0.00">
                  <c:v>2.1269999999999998</c:v>
                </c:pt>
                <c:pt idx="542" formatCode="0.00">
                  <c:v>2.1269999999999998</c:v>
                </c:pt>
                <c:pt idx="543" formatCode="0.00">
                  <c:v>2.1269999999999998</c:v>
                </c:pt>
                <c:pt idx="544" formatCode="0.00">
                  <c:v>2.1269999999999998</c:v>
                </c:pt>
                <c:pt idx="545" formatCode="0.00">
                  <c:v>2.1269999999999998</c:v>
                </c:pt>
                <c:pt idx="546" formatCode="0.00">
                  <c:v>2.1269999999999998</c:v>
                </c:pt>
                <c:pt idx="547" formatCode="0.00">
                  <c:v>2.1269999999999998</c:v>
                </c:pt>
                <c:pt idx="548" formatCode="0.00">
                  <c:v>2.1269999999999998</c:v>
                </c:pt>
                <c:pt idx="549" formatCode="0.00">
                  <c:v>2.2953000000000001</c:v>
                </c:pt>
                <c:pt idx="550" formatCode="0.00">
                  <c:v>2.2953000000000001</c:v>
                </c:pt>
                <c:pt idx="551" formatCode="0.00">
                  <c:v>2.2953000000000001</c:v>
                </c:pt>
                <c:pt idx="552" formatCode="0.00">
                  <c:v>2.2953000000000001</c:v>
                </c:pt>
                <c:pt idx="553" formatCode="0.00">
                  <c:v>2.2953000000000001</c:v>
                </c:pt>
                <c:pt idx="554" formatCode="0.00">
                  <c:v>2.2953000000000001</c:v>
                </c:pt>
                <c:pt idx="555" formatCode="0.00">
                  <c:v>2.2953000000000001</c:v>
                </c:pt>
                <c:pt idx="556" formatCode="0.00">
                  <c:v>2.2953000000000001</c:v>
                </c:pt>
                <c:pt idx="557" formatCode="0.00">
                  <c:v>2.5215000000000001</c:v>
                </c:pt>
                <c:pt idx="558" formatCode="0.00">
                  <c:v>2.5215000000000001</c:v>
                </c:pt>
                <c:pt idx="559" formatCode="0.00">
                  <c:v>2.5215000000000001</c:v>
                </c:pt>
                <c:pt idx="560" formatCode="0.00">
                  <c:v>2.5215000000000001</c:v>
                </c:pt>
                <c:pt idx="561" formatCode="0.00">
                  <c:v>2.5215000000000001</c:v>
                </c:pt>
                <c:pt idx="562" formatCode="0.00">
                  <c:v>2.5215000000000001</c:v>
                </c:pt>
                <c:pt idx="563" formatCode="0.00">
                  <c:v>2.5215000000000001</c:v>
                </c:pt>
                <c:pt idx="564" formatCode="0.00">
                  <c:v>2.6455000000000002</c:v>
                </c:pt>
                <c:pt idx="565" formatCode="0.00">
                  <c:v>2.6455000000000002</c:v>
                </c:pt>
                <c:pt idx="566" formatCode="0.00">
                  <c:v>2.6455000000000002</c:v>
                </c:pt>
                <c:pt idx="567" formatCode="0.00">
                  <c:v>2.6455000000000002</c:v>
                </c:pt>
                <c:pt idx="568" formatCode="0.00">
                  <c:v>2.6455000000000002</c:v>
                </c:pt>
                <c:pt idx="569" formatCode="0.00">
                  <c:v>2.8796999999999997</c:v>
                </c:pt>
                <c:pt idx="570" formatCode="0.00">
                  <c:v>2.8796999999999997</c:v>
                </c:pt>
                <c:pt idx="571" formatCode="0.00">
                  <c:v>2.8796999999999997</c:v>
                </c:pt>
                <c:pt idx="572" formatCode="0.00">
                  <c:v>2.8796999999999997</c:v>
                </c:pt>
                <c:pt idx="573" formatCode="0.00">
                  <c:v>2.8796999999999997</c:v>
                </c:pt>
                <c:pt idx="574" formatCode="0.00">
                  <c:v>2.8796999999999997</c:v>
                </c:pt>
                <c:pt idx="575" formatCode="0.00">
                  <c:v>2.8796999999999997</c:v>
                </c:pt>
                <c:pt idx="576" formatCode="0.00">
                  <c:v>2.8796999999999997</c:v>
                </c:pt>
                <c:pt idx="577" formatCode="0.00">
                  <c:v>2.8796999999999997</c:v>
                </c:pt>
                <c:pt idx="578" formatCode="0.00">
                  <c:v>2.7376999999999998</c:v>
                </c:pt>
                <c:pt idx="579" formatCode="0.00">
                  <c:v>2.7376999999999998</c:v>
                </c:pt>
                <c:pt idx="580" formatCode="0.00">
                  <c:v>2.7376999999999998</c:v>
                </c:pt>
                <c:pt idx="581" formatCode="0.00">
                  <c:v>2.6296999999999997</c:v>
                </c:pt>
                <c:pt idx="582" formatCode="0.00">
                  <c:v>2.6296999999999997</c:v>
                </c:pt>
                <c:pt idx="583" formatCode="0.00">
                  <c:v>2.6296999999999997</c:v>
                </c:pt>
                <c:pt idx="584" formatCode="0.00">
                  <c:v>2.6296999999999997</c:v>
                </c:pt>
                <c:pt idx="585" formatCode="0.00">
                  <c:v>2.6296999999999997</c:v>
                </c:pt>
                <c:pt idx="586" formatCode="0.00">
                  <c:v>2.6296999999999997</c:v>
                </c:pt>
                <c:pt idx="587" formatCode="0.00">
                  <c:v>2.6296999999999997</c:v>
                </c:pt>
                <c:pt idx="588" formatCode="0.00">
                  <c:v>2.6296999999999997</c:v>
                </c:pt>
                <c:pt idx="589" formatCode="0.00">
                  <c:v>2.6296999999999997</c:v>
                </c:pt>
                <c:pt idx="590" formatCode="0.00">
                  <c:v>2.6296999999999997</c:v>
                </c:pt>
                <c:pt idx="591" formatCode="0.00">
                  <c:v>2.6296999999999997</c:v>
                </c:pt>
                <c:pt idx="592" formatCode="0.00">
                  <c:v>2.6296999999999997</c:v>
                </c:pt>
                <c:pt idx="593" formatCode="0.00">
                  <c:v>2.6296999999999997</c:v>
                </c:pt>
                <c:pt idx="594" formatCode="0.00">
                  <c:v>2.6296999999999997</c:v>
                </c:pt>
                <c:pt idx="595" formatCode="0.00">
                  <c:v>2.6296999999999997</c:v>
                </c:pt>
                <c:pt idx="596" formatCode="0.00">
                  <c:v>2.6296999999999997</c:v>
                </c:pt>
                <c:pt idx="597" formatCode="0.00">
                  <c:v>2.6794000000000002</c:v>
                </c:pt>
                <c:pt idx="598" formatCode="0.00">
                  <c:v>2.6794000000000002</c:v>
                </c:pt>
                <c:pt idx="599" formatCode="0.00">
                  <c:v>2.6794000000000002</c:v>
                </c:pt>
                <c:pt idx="600" formatCode="0.00">
                  <c:v>2.6794000000000002</c:v>
                </c:pt>
                <c:pt idx="601" formatCode="0.00">
                  <c:v>2.6794000000000002</c:v>
                </c:pt>
                <c:pt idx="602" formatCode="0.00">
                  <c:v>2.6794000000000002</c:v>
                </c:pt>
                <c:pt idx="603" formatCode="0.00">
                  <c:v>2.6794000000000002</c:v>
                </c:pt>
                <c:pt idx="604" formatCode="0.00">
                  <c:v>2.6794000000000002</c:v>
                </c:pt>
                <c:pt idx="605" formatCode="0.00">
                  <c:v>2.6794000000000002</c:v>
                </c:pt>
                <c:pt idx="606" formatCode="0.00">
                  <c:v>2.6794000000000002</c:v>
                </c:pt>
                <c:pt idx="607" formatCode="0.00">
                  <c:v>2.6794000000000002</c:v>
                </c:pt>
                <c:pt idx="608" formatCode="0.00">
                  <c:v>2.6265000000000001</c:v>
                </c:pt>
                <c:pt idx="609" formatCode="0.00">
                  <c:v>2.6265000000000001</c:v>
                </c:pt>
                <c:pt idx="610" formatCode="0.00">
                  <c:v>2.6265000000000001</c:v>
                </c:pt>
                <c:pt idx="611" formatCode="0.00">
                  <c:v>2.6265000000000001</c:v>
                </c:pt>
                <c:pt idx="612" formatCode="0.00">
                  <c:v>2.6265000000000001</c:v>
                </c:pt>
                <c:pt idx="613" formatCode="0.00">
                  <c:v>2.6265000000000001</c:v>
                </c:pt>
                <c:pt idx="614" formatCode="0.00">
                  <c:v>2.6265000000000001</c:v>
                </c:pt>
                <c:pt idx="615" formatCode="0.00">
                  <c:v>2.6265000000000001</c:v>
                </c:pt>
                <c:pt idx="616" formatCode="0.00">
                  <c:v>2.6265000000000001</c:v>
                </c:pt>
                <c:pt idx="617" formatCode="0.00">
                  <c:v>2.6265000000000001</c:v>
                </c:pt>
                <c:pt idx="618" formatCode="0.00">
                  <c:v>2.6265000000000001</c:v>
                </c:pt>
                <c:pt idx="619" formatCode="0.00">
                  <c:v>2.6265000000000001</c:v>
                </c:pt>
                <c:pt idx="620" formatCode="0.00">
                  <c:v>2.6265000000000001</c:v>
                </c:pt>
                <c:pt idx="621" formatCode="0.00">
                  <c:v>2.6265000000000001</c:v>
                </c:pt>
                <c:pt idx="622" formatCode="0.00">
                  <c:v>2.6265000000000001</c:v>
                </c:pt>
                <c:pt idx="623" formatCode="0.00">
                  <c:v>2.6265000000000001</c:v>
                </c:pt>
                <c:pt idx="624" formatCode="0.00">
                  <c:v>2.6265000000000001</c:v>
                </c:pt>
                <c:pt idx="625" formatCode="0.00">
                  <c:v>2.6265000000000001</c:v>
                </c:pt>
                <c:pt idx="626" formatCode="0.00">
                  <c:v>2.6265000000000001</c:v>
                </c:pt>
                <c:pt idx="627" formatCode="0.00">
                  <c:v>2.6265000000000001</c:v>
                </c:pt>
                <c:pt idx="628" formatCode="0.00">
                  <c:v>2.6265000000000001</c:v>
                </c:pt>
                <c:pt idx="629" formatCode="0.00">
                  <c:v>2.6265000000000001</c:v>
                </c:pt>
                <c:pt idx="630" formatCode="0.00">
                  <c:v>2.6265000000000001</c:v>
                </c:pt>
                <c:pt idx="631" formatCode="0.00">
                  <c:v>2.6265000000000001</c:v>
                </c:pt>
                <c:pt idx="632" formatCode="0.00">
                  <c:v>2.6265000000000001</c:v>
                </c:pt>
                <c:pt idx="633" formatCode="0.00">
                  <c:v>2.6265000000000001</c:v>
                </c:pt>
                <c:pt idx="634" formatCode="0.00">
                  <c:v>2.6265000000000001</c:v>
                </c:pt>
                <c:pt idx="635" formatCode="0.00">
                  <c:v>2.6265000000000001</c:v>
                </c:pt>
                <c:pt idx="636" formatCode="0.00">
                  <c:v>2.6265000000000001</c:v>
                </c:pt>
                <c:pt idx="637" formatCode="0.00">
                  <c:v>2.5750999999999999</c:v>
                </c:pt>
                <c:pt idx="638" formatCode="0.00">
                  <c:v>2.5750999999999999</c:v>
                </c:pt>
                <c:pt idx="639" formatCode="0.00">
                  <c:v>2.5750999999999999</c:v>
                </c:pt>
                <c:pt idx="640" formatCode="0.00">
                  <c:v>2.5750999999999999</c:v>
                </c:pt>
                <c:pt idx="641" formatCode="0.00">
                  <c:v>2.5750999999999999</c:v>
                </c:pt>
                <c:pt idx="642" formatCode="0.00">
                  <c:v>2.5750999999999999</c:v>
                </c:pt>
                <c:pt idx="643" formatCode="0.00">
                  <c:v>2.5750999999999999</c:v>
                </c:pt>
                <c:pt idx="644" formatCode="0.00">
                  <c:v>2.5750999999999999</c:v>
                </c:pt>
                <c:pt idx="645" formatCode="0.00">
                  <c:v>2.5750999999999999</c:v>
                </c:pt>
                <c:pt idx="646" formatCode="0.00">
                  <c:v>2.5750999999999999</c:v>
                </c:pt>
                <c:pt idx="647" formatCode="0.00">
                  <c:v>2.5750999999999999</c:v>
                </c:pt>
                <c:pt idx="648" formatCode="0.00">
                  <c:v>2.5750999999999999</c:v>
                </c:pt>
                <c:pt idx="649" formatCode="0.00">
                  <c:v>2.5750999999999999</c:v>
                </c:pt>
                <c:pt idx="650" formatCode="0.00">
                  <c:v>2.5750999999999999</c:v>
                </c:pt>
                <c:pt idx="651" formatCode="0.00">
                  <c:v>2.5750999999999999</c:v>
                </c:pt>
                <c:pt idx="652" formatCode="0.00">
                  <c:v>2.5750999999999999</c:v>
                </c:pt>
                <c:pt idx="653" formatCode="0.00">
                  <c:v>2.5750999999999999</c:v>
                </c:pt>
                <c:pt idx="654" formatCode="0.00">
                  <c:v>2.7321999999999997</c:v>
                </c:pt>
                <c:pt idx="655" formatCode="0.00">
                  <c:v>2.7321999999999997</c:v>
                </c:pt>
                <c:pt idx="656" formatCode="0.00">
                  <c:v>2.7321999999999997</c:v>
                </c:pt>
                <c:pt idx="657" formatCode="0.00">
                  <c:v>2.7321999999999997</c:v>
                </c:pt>
                <c:pt idx="658" formatCode="0.00">
                  <c:v>2.7321999999999997</c:v>
                </c:pt>
                <c:pt idx="659" formatCode="0.00">
                  <c:v>2.7321999999999997</c:v>
                </c:pt>
                <c:pt idx="660" formatCode="0.00">
                  <c:v>2.7321999999999997</c:v>
                </c:pt>
                <c:pt idx="661" formatCode="0.00">
                  <c:v>2.7321999999999997</c:v>
                </c:pt>
                <c:pt idx="662" formatCode="0.00">
                  <c:v>2.7321999999999997</c:v>
                </c:pt>
                <c:pt idx="663" formatCode="0.00">
                  <c:v>2.7321999999999997</c:v>
                </c:pt>
                <c:pt idx="664" formatCode="0.00">
                  <c:v>2.7321999999999997</c:v>
                </c:pt>
                <c:pt idx="665" formatCode="0.00">
                  <c:v>2.7321999999999997</c:v>
                </c:pt>
                <c:pt idx="666" formatCode="0.00">
                  <c:v>2.7321999999999997</c:v>
                </c:pt>
                <c:pt idx="667" formatCode="0.00">
                  <c:v>2.7321999999999997</c:v>
                </c:pt>
                <c:pt idx="668" formatCode="0.00">
                  <c:v>2.7321999999999997</c:v>
                </c:pt>
                <c:pt idx="669" formatCode="0.00">
                  <c:v>2.7321999999999997</c:v>
                </c:pt>
                <c:pt idx="670" formatCode="0.00">
                  <c:v>2.7321999999999997</c:v>
                </c:pt>
                <c:pt idx="671" formatCode="0.00">
                  <c:v>2.7321999999999997</c:v>
                </c:pt>
                <c:pt idx="672" formatCode="0.00">
                  <c:v>2.7321999999999997</c:v>
                </c:pt>
                <c:pt idx="673" formatCode="0.00">
                  <c:v>2.7321999999999997</c:v>
                </c:pt>
                <c:pt idx="674" formatCode="0.00">
                  <c:v>2.7321999999999997</c:v>
                </c:pt>
                <c:pt idx="675" formatCode="0.00">
                  <c:v>2.7321999999999997</c:v>
                </c:pt>
                <c:pt idx="676" formatCode="0.00">
                  <c:v>2.7321999999999997</c:v>
                </c:pt>
                <c:pt idx="677" formatCode="0.00">
                  <c:v>2.7321999999999997</c:v>
                </c:pt>
                <c:pt idx="678" formatCode="0.00">
                  <c:v>2.7321999999999997</c:v>
                </c:pt>
                <c:pt idx="679" formatCode="0.00">
                  <c:v>2.7321999999999997</c:v>
                </c:pt>
                <c:pt idx="680" formatCode="0.00">
                  <c:v>2.7321999999999997</c:v>
                </c:pt>
                <c:pt idx="681" formatCode="0.00">
                  <c:v>2.8256999999999999</c:v>
                </c:pt>
                <c:pt idx="682" formatCode="0.00">
                  <c:v>2.8256999999999999</c:v>
                </c:pt>
                <c:pt idx="683" formatCode="0.00">
                  <c:v>2.8256999999999999</c:v>
                </c:pt>
                <c:pt idx="684" formatCode="0.00">
                  <c:v>2.8256999999999999</c:v>
                </c:pt>
                <c:pt idx="685" formatCode="0.00">
                  <c:v>2.8256999999999999</c:v>
                </c:pt>
                <c:pt idx="686" formatCode="0.00">
                  <c:v>2.8256999999999999</c:v>
                </c:pt>
                <c:pt idx="687" formatCode="0.00">
                  <c:v>2.8256999999999999</c:v>
                </c:pt>
                <c:pt idx="688" formatCode="0.00">
                  <c:v>2.8256999999999999</c:v>
                </c:pt>
                <c:pt idx="689" formatCode="0.00">
                  <c:v>2.8256999999999999</c:v>
                </c:pt>
                <c:pt idx="690" formatCode="0.00">
                  <c:v>2.8256999999999999</c:v>
                </c:pt>
                <c:pt idx="691" formatCode="0.00">
                  <c:v>2.8256999999999999</c:v>
                </c:pt>
                <c:pt idx="692" formatCode="0.00">
                  <c:v>2.8256999999999999</c:v>
                </c:pt>
                <c:pt idx="693" formatCode="0.00">
                  <c:v>2.8256999999999999</c:v>
                </c:pt>
                <c:pt idx="694" formatCode="0.00">
                  <c:v>2.8256999999999999</c:v>
                </c:pt>
                <c:pt idx="695" formatCode="0.00">
                  <c:v>2.8256999999999999</c:v>
                </c:pt>
                <c:pt idx="696" formatCode="0.00">
                  <c:v>2.8256999999999999</c:v>
                </c:pt>
                <c:pt idx="697" formatCode="0.00">
                  <c:v>2.8256999999999999</c:v>
                </c:pt>
                <c:pt idx="698" formatCode="0.00">
                  <c:v>2.8256999999999999</c:v>
                </c:pt>
                <c:pt idx="699" formatCode="0.00">
                  <c:v>2.8256999999999999</c:v>
                </c:pt>
                <c:pt idx="700" formatCode="0.00">
                  <c:v>2.8256999999999999</c:v>
                </c:pt>
                <c:pt idx="701" formatCode="0.00">
                  <c:v>2.8256999999999999</c:v>
                </c:pt>
                <c:pt idx="702" formatCode="0.00">
                  <c:v>2.8256999999999999</c:v>
                </c:pt>
                <c:pt idx="703" formatCode="0.00">
                  <c:v>2.8256999999999999</c:v>
                </c:pt>
                <c:pt idx="704" formatCode="0.00">
                  <c:v>2.8256999999999999</c:v>
                </c:pt>
                <c:pt idx="705" formatCode="0.00">
                  <c:v>2.8256999999999999</c:v>
                </c:pt>
                <c:pt idx="706" formatCode="0.00">
                  <c:v>2.8256999999999999</c:v>
                </c:pt>
                <c:pt idx="707" formatCode="0.00">
                  <c:v>2.8256999999999999</c:v>
                </c:pt>
                <c:pt idx="708" formatCode="0.00">
                  <c:v>2.8256999999999999</c:v>
                </c:pt>
                <c:pt idx="709" formatCode="0.00">
                  <c:v>2.8256999999999999</c:v>
                </c:pt>
                <c:pt idx="710" formatCode="0.00">
                  <c:v>2.8256999999999999</c:v>
                </c:pt>
                <c:pt idx="711" formatCode="0.00">
                  <c:v>2.8256999999999999</c:v>
                </c:pt>
                <c:pt idx="712" formatCode="0.00">
                  <c:v>2.8256999999999999</c:v>
                </c:pt>
                <c:pt idx="713" formatCode="0.00">
                  <c:v>2.8256999999999999</c:v>
                </c:pt>
                <c:pt idx="714" formatCode="0.00">
                  <c:v>2.8256999999999999</c:v>
                </c:pt>
                <c:pt idx="715" formatCode="0.00">
                  <c:v>2.8256999999999999</c:v>
                </c:pt>
                <c:pt idx="716" formatCode="0.00">
                  <c:v>2.8256999999999999</c:v>
                </c:pt>
                <c:pt idx="717" formatCode="0.00">
                  <c:v>2.8256999999999999</c:v>
                </c:pt>
                <c:pt idx="718" formatCode="0.00">
                  <c:v>2.8256999999999999</c:v>
                </c:pt>
                <c:pt idx="719" formatCode="0.00">
                  <c:v>2.8256999999999999</c:v>
                </c:pt>
                <c:pt idx="720" formatCode="0.00">
                  <c:v>2.8256999999999999</c:v>
                </c:pt>
                <c:pt idx="721" formatCode="0.00">
                  <c:v>2.8256999999999999</c:v>
                </c:pt>
                <c:pt idx="722" formatCode="0.00">
                  <c:v>2.8256999999999999</c:v>
                </c:pt>
                <c:pt idx="723" formatCode="0.00">
                  <c:v>3.0188000000000001</c:v>
                </c:pt>
                <c:pt idx="724" formatCode="0.00">
                  <c:v>3.0188000000000001</c:v>
                </c:pt>
                <c:pt idx="725" formatCode="0.00">
                  <c:v>3.0188000000000001</c:v>
                </c:pt>
                <c:pt idx="726" formatCode="0.00">
                  <c:v>3.0188000000000001</c:v>
                </c:pt>
                <c:pt idx="727" formatCode="0.00">
                  <c:v>3.0188000000000001</c:v>
                </c:pt>
                <c:pt idx="728" formatCode="0.00">
                  <c:v>3.0188000000000001</c:v>
                </c:pt>
                <c:pt idx="729" formatCode="0.00">
                  <c:v>3.0188000000000001</c:v>
                </c:pt>
                <c:pt idx="730" formatCode="0.00">
                  <c:v>3.0188000000000001</c:v>
                </c:pt>
                <c:pt idx="731" formatCode="0.00">
                  <c:v>3.0188000000000001</c:v>
                </c:pt>
                <c:pt idx="732" formatCode="0.00">
                  <c:v>3.0188000000000001</c:v>
                </c:pt>
                <c:pt idx="733" formatCode="0.00">
                  <c:v>3.0188000000000001</c:v>
                </c:pt>
                <c:pt idx="734" formatCode="0.00">
                  <c:v>3.2275999999999998</c:v>
                </c:pt>
                <c:pt idx="735" formatCode="0.00">
                  <c:v>3.2275999999999998</c:v>
                </c:pt>
                <c:pt idx="736" formatCode="0.00">
                  <c:v>3.2275999999999998</c:v>
                </c:pt>
                <c:pt idx="737" formatCode="0.00">
                  <c:v>3.2275999999999998</c:v>
                </c:pt>
                <c:pt idx="738" formatCode="0.00">
                  <c:v>3.2275999999999998</c:v>
                </c:pt>
                <c:pt idx="739" formatCode="0.00">
                  <c:v>3.2275999999999998</c:v>
                </c:pt>
                <c:pt idx="740" formatCode="0.00">
                  <c:v>3.2275999999999998</c:v>
                </c:pt>
                <c:pt idx="741" formatCode="0.00">
                  <c:v>3.2275999999999998</c:v>
                </c:pt>
                <c:pt idx="742" formatCode="0.00">
                  <c:v>3.2275999999999998</c:v>
                </c:pt>
                <c:pt idx="743" formatCode="0.00">
                  <c:v>3.2275999999999998</c:v>
                </c:pt>
                <c:pt idx="744" formatCode="0.00">
                  <c:v>3.2275999999999998</c:v>
                </c:pt>
                <c:pt idx="745" formatCode="0.00">
                  <c:v>3.2275999999999998</c:v>
                </c:pt>
                <c:pt idx="746" formatCode="0.00">
                  <c:v>3.2275999999999998</c:v>
                </c:pt>
                <c:pt idx="747" formatCode="0.00">
                  <c:v>3.2275999999999998</c:v>
                </c:pt>
                <c:pt idx="748" formatCode="0.00">
                  <c:v>3.2275999999999998</c:v>
                </c:pt>
                <c:pt idx="749" formatCode="0.00">
                  <c:v>3.2275999999999998</c:v>
                </c:pt>
                <c:pt idx="750" formatCode="0.00">
                  <c:v>3.2275999999999998</c:v>
                </c:pt>
                <c:pt idx="751" formatCode="0.00">
                  <c:v>3.2275999999999998</c:v>
                </c:pt>
                <c:pt idx="752" formatCode="0.00">
                  <c:v>3.2275999999999998</c:v>
                </c:pt>
                <c:pt idx="753" formatCode="0.00">
                  <c:v>3.2275999999999998</c:v>
                </c:pt>
                <c:pt idx="754" formatCode="0.00">
                  <c:v>3.2275999999999998</c:v>
                </c:pt>
                <c:pt idx="755" formatCode="0.00">
                  <c:v>3.2275999999999998</c:v>
                </c:pt>
                <c:pt idx="756" formatCode="0.00">
                  <c:v>3.2275999999999998</c:v>
                </c:pt>
                <c:pt idx="757" formatCode="0.00">
                  <c:v>3.2275999999999998</c:v>
                </c:pt>
                <c:pt idx="758" formatCode="0.00">
                  <c:v>3.2275999999999998</c:v>
                </c:pt>
                <c:pt idx="759" formatCode="0.00">
                  <c:v>3.2275999999999998</c:v>
                </c:pt>
                <c:pt idx="760" formatCode="0.00">
                  <c:v>3.2275999999999998</c:v>
                </c:pt>
                <c:pt idx="761" formatCode="0.00">
                  <c:v>3.2275999999999998</c:v>
                </c:pt>
                <c:pt idx="762" formatCode="0.00">
                  <c:v>3.2275999999999998</c:v>
                </c:pt>
                <c:pt idx="763" formatCode="0.00">
                  <c:v>3.2275999999999998</c:v>
                </c:pt>
                <c:pt idx="764" formatCode="0.00">
                  <c:v>3.2275999999999998</c:v>
                </c:pt>
                <c:pt idx="765" formatCode="0.00">
                  <c:v>3.2275999999999998</c:v>
                </c:pt>
                <c:pt idx="766" formatCode="0.00">
                  <c:v>3.2275999999999998</c:v>
                </c:pt>
                <c:pt idx="767" formatCode="0.00">
                  <c:v>3.2275999999999998</c:v>
                </c:pt>
                <c:pt idx="768" formatCode="0.00">
                  <c:v>3.2275999999999998</c:v>
                </c:pt>
                <c:pt idx="769" formatCode="0.00">
                  <c:v>3.2275999999999998</c:v>
                </c:pt>
                <c:pt idx="770" formatCode="0.00">
                  <c:v>3.1318000000000001</c:v>
                </c:pt>
                <c:pt idx="771" formatCode="0.00">
                  <c:v>3.1318000000000001</c:v>
                </c:pt>
                <c:pt idx="772" formatCode="0.00">
                  <c:v>3.1318000000000001</c:v>
                </c:pt>
                <c:pt idx="773" formatCode="0.00">
                  <c:v>3.1318000000000001</c:v>
                </c:pt>
                <c:pt idx="774" formatCode="0.00">
                  <c:v>3.1318000000000001</c:v>
                </c:pt>
                <c:pt idx="775" formatCode="0.00">
                  <c:v>3.1318000000000001</c:v>
                </c:pt>
                <c:pt idx="776" formatCode="0.00">
                  <c:v>3.1318000000000001</c:v>
                </c:pt>
                <c:pt idx="777" formatCode="0.00">
                  <c:v>3.1318000000000001</c:v>
                </c:pt>
                <c:pt idx="778" formatCode="0.00">
                  <c:v>3.1318000000000001</c:v>
                </c:pt>
                <c:pt idx="779" formatCode="0.00">
                  <c:v>3.1318000000000001</c:v>
                </c:pt>
                <c:pt idx="780" formatCode="0.00">
                  <c:v>3.1318000000000001</c:v>
                </c:pt>
                <c:pt idx="781" formatCode="0.00">
                  <c:v>3.1318000000000001</c:v>
                </c:pt>
                <c:pt idx="782" formatCode="0.00">
                  <c:v>3.1318000000000001</c:v>
                </c:pt>
                <c:pt idx="783" formatCode="0.00">
                  <c:v>3.1318000000000001</c:v>
                </c:pt>
                <c:pt idx="784" formatCode="0.00">
                  <c:v>3.1318000000000001</c:v>
                </c:pt>
                <c:pt idx="785" formatCode="0.00">
                  <c:v>3.1318000000000001</c:v>
                </c:pt>
                <c:pt idx="786" formatCode="0.00">
                  <c:v>3.1318000000000001</c:v>
                </c:pt>
                <c:pt idx="787" formatCode="0.00">
                  <c:v>3.1318000000000001</c:v>
                </c:pt>
                <c:pt idx="788" formatCode="0.00">
                  <c:v>3.1318000000000001</c:v>
                </c:pt>
                <c:pt idx="789" formatCode="0.00">
                  <c:v>3.1318000000000001</c:v>
                </c:pt>
                <c:pt idx="790" formatCode="0.00">
                  <c:v>3.2864</c:v>
                </c:pt>
                <c:pt idx="791" formatCode="0.00">
                  <c:v>3.2864</c:v>
                </c:pt>
                <c:pt idx="792" formatCode="0.00">
                  <c:v>3.2864</c:v>
                </c:pt>
                <c:pt idx="793" formatCode="0.00">
                  <c:v>3.2864</c:v>
                </c:pt>
                <c:pt idx="794" formatCode="0.00">
                  <c:v>3.2864</c:v>
                </c:pt>
                <c:pt idx="795" formatCode="0.00">
                  <c:v>3.2864</c:v>
                </c:pt>
                <c:pt idx="796" formatCode="0.00">
                  <c:v>3.2864</c:v>
                </c:pt>
                <c:pt idx="797" formatCode="0.00">
                  <c:v>3.2864</c:v>
                </c:pt>
                <c:pt idx="798" formatCode="0.00">
                  <c:v>3.2864</c:v>
                </c:pt>
                <c:pt idx="799" formatCode="0.00">
                  <c:v>3.2864</c:v>
                </c:pt>
                <c:pt idx="800" formatCode="0.00">
                  <c:v>3.2864</c:v>
                </c:pt>
                <c:pt idx="801" formatCode="0.00">
                  <c:v>3.2864</c:v>
                </c:pt>
                <c:pt idx="802" formatCode="0.00">
                  <c:v>3.2864</c:v>
                </c:pt>
                <c:pt idx="803" formatCode="0.00">
                  <c:v>3.2864</c:v>
                </c:pt>
                <c:pt idx="804" formatCode="0.00">
                  <c:v>3.2864</c:v>
                </c:pt>
                <c:pt idx="805" formatCode="0.00">
                  <c:v>3.2864</c:v>
                </c:pt>
                <c:pt idx="806" formatCode="0.00">
                  <c:v>3.2864</c:v>
                </c:pt>
                <c:pt idx="807" formatCode="0.00">
                  <c:v>3.2864</c:v>
                </c:pt>
                <c:pt idx="808" formatCode="0.00">
                  <c:v>3.2864</c:v>
                </c:pt>
                <c:pt idx="809" formatCode="0.00">
                  <c:v>3.2864</c:v>
                </c:pt>
                <c:pt idx="810" formatCode="0.00">
                  <c:v>3.2864</c:v>
                </c:pt>
                <c:pt idx="811" formatCode="0.00">
                  <c:v>3.2864</c:v>
                </c:pt>
                <c:pt idx="812" formatCode="0.00">
                  <c:v>3.2864</c:v>
                </c:pt>
                <c:pt idx="813" formatCode="0.00">
                  <c:v>3.2864</c:v>
                </c:pt>
                <c:pt idx="814" formatCode="0.00">
                  <c:v>3.2864</c:v>
                </c:pt>
                <c:pt idx="815" formatCode="0.00">
                  <c:v>3.2864</c:v>
                </c:pt>
                <c:pt idx="816" formatCode="0.00">
                  <c:v>3.2864</c:v>
                </c:pt>
                <c:pt idx="817" formatCode="0.00">
                  <c:v>3.2864</c:v>
                </c:pt>
                <c:pt idx="818" formatCode="0.00">
                  <c:v>3.2864</c:v>
                </c:pt>
                <c:pt idx="819" formatCode="0.00">
                  <c:v>3.2864</c:v>
                </c:pt>
                <c:pt idx="820" formatCode="0.00">
                  <c:v>3.2864</c:v>
                </c:pt>
                <c:pt idx="821" formatCode="0.00">
                  <c:v>3.2864</c:v>
                </c:pt>
                <c:pt idx="822" formatCode="0.00">
                  <c:v>3.2864</c:v>
                </c:pt>
                <c:pt idx="823" formatCode="0.00">
                  <c:v>3.2864</c:v>
                </c:pt>
                <c:pt idx="824" formatCode="0.00">
                  <c:v>3.2864</c:v>
                </c:pt>
                <c:pt idx="825" formatCode="0.00">
                  <c:v>3.2864</c:v>
                </c:pt>
                <c:pt idx="826" formatCode="0.00">
                  <c:v>3.2864</c:v>
                </c:pt>
                <c:pt idx="827" formatCode="0.00">
                  <c:v>3.2864</c:v>
                </c:pt>
                <c:pt idx="828" formatCode="0.00">
                  <c:v>3.2864</c:v>
                </c:pt>
                <c:pt idx="829" formatCode="0.00">
                  <c:v>3.2864</c:v>
                </c:pt>
                <c:pt idx="830" formatCode="0.00">
                  <c:v>3.2864</c:v>
                </c:pt>
                <c:pt idx="831" formatCode="0.00">
                  <c:v>3.89</c:v>
                </c:pt>
              </c:numCache>
            </c:numRef>
          </c:val>
          <c:smooth val="0"/>
          <c:extLst>
            <c:ext xmlns:c16="http://schemas.microsoft.com/office/drawing/2014/chart" uri="{C3380CC4-5D6E-409C-BE32-E72D297353CC}">
              <c16:uniqueId val="{00000000-F4C4-4AC5-A5FB-8D781E021514}"/>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Offset val="100"/>
        <c:baseTimeUnit val="days"/>
      </c:dateAx>
      <c:valAx>
        <c:axId val="843382912"/>
        <c:scaling>
          <c:orientation val="minMax"/>
          <c:max val="4.75"/>
          <c:min val="0.5"/>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Planilha1!$C$1</c:f>
              <c:strCache>
                <c:ptCount val="1"/>
                <c:pt idx="0">
                  <c:v>RBOB delivered refinery (BRL/liter)</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0.00</c:formatCode>
                <c:ptCount val="1368"/>
                <c:pt idx="0">
                  <c:v>1.4873482072174089</c:v>
                </c:pt>
                <c:pt idx="1">
                  <c:v>1.4794469381043773</c:v>
                </c:pt>
                <c:pt idx="2">
                  <c:v>1.4738476435691361</c:v>
                </c:pt>
                <c:pt idx="3">
                  <c:v>1.4492150395864842</c:v>
                </c:pt>
                <c:pt idx="4">
                  <c:v>1.4723959909415605</c:v>
                </c:pt>
                <c:pt idx="5">
                  <c:v>1.5193898232718888</c:v>
                </c:pt>
                <c:pt idx="6">
                  <c:v>1.5291138129892314</c:v>
                </c:pt>
                <c:pt idx="7">
                  <c:v>1.5025696781651936</c:v>
                </c:pt>
                <c:pt idx="8">
                  <c:v>1.4782832421187819</c:v>
                </c:pt>
                <c:pt idx="9">
                  <c:v>1.5133116398880582</c:v>
                </c:pt>
                <c:pt idx="10">
                  <c:v>1.5245811467260351</c:v>
                </c:pt>
                <c:pt idx="11">
                  <c:v>1.5507616921220078</c:v>
                </c:pt>
                <c:pt idx="12">
                  <c:v>1.5711796570354331</c:v>
                </c:pt>
                <c:pt idx="13">
                  <c:v>1.5752014835604533</c:v>
                </c:pt>
                <c:pt idx="14">
                  <c:v>1.5282968469209224</c:v>
                </c:pt>
                <c:pt idx="15">
                  <c:v>1.5269260666771924</c:v>
                </c:pt>
                <c:pt idx="16">
                  <c:v>1.5225982026812719</c:v>
                </c:pt>
                <c:pt idx="17">
                  <c:v>1.5155852945757409</c:v>
                </c:pt>
                <c:pt idx="18">
                  <c:v>1.4667416859502656</c:v>
                </c:pt>
                <c:pt idx="19">
                  <c:v>1.4704175653768703</c:v>
                </c:pt>
                <c:pt idx="20">
                  <c:v>1.4976643934150307</c:v>
                </c:pt>
                <c:pt idx="21">
                  <c:v>1.4614777265055257</c:v>
                </c:pt>
                <c:pt idx="22">
                  <c:v>1.4336325665310286</c:v>
                </c:pt>
                <c:pt idx="23">
                  <c:v>1.4318077474512179</c:v>
                </c:pt>
                <c:pt idx="24">
                  <c:v>1.4279098413201918</c:v>
                </c:pt>
                <c:pt idx="25">
                  <c:v>1.4661393207656175</c:v>
                </c:pt>
                <c:pt idx="26">
                  <c:v>1.4445888954353896</c:v>
                </c:pt>
                <c:pt idx="27">
                  <c:v>1.4647612647453807</c:v>
                </c:pt>
                <c:pt idx="28">
                  <c:v>1.4517766899459172</c:v>
                </c:pt>
                <c:pt idx="29">
                  <c:v>1.4558185865475874</c:v>
                </c:pt>
                <c:pt idx="30">
                  <c:v>1.4888586323659001</c:v>
                </c:pt>
                <c:pt idx="31">
                  <c:v>1.5461269100832191</c:v>
                </c:pt>
                <c:pt idx="32">
                  <c:v>1.5868441503787905</c:v>
                </c:pt>
                <c:pt idx="33">
                  <c:v>1.6467235262627458</c:v>
                </c:pt>
                <c:pt idx="34">
                  <c:v>1.5784043089104474</c:v>
                </c:pt>
                <c:pt idx="35">
                  <c:v>1.6049207283095066</c:v>
                </c:pt>
                <c:pt idx="36">
                  <c:v>1.63766383031545</c:v>
                </c:pt>
                <c:pt idx="37">
                  <c:v>1.6264689647962205</c:v>
                </c:pt>
                <c:pt idx="38">
                  <c:v>1.5558320236457743</c:v>
                </c:pt>
                <c:pt idx="39">
                  <c:v>1.6100399669544125</c:v>
                </c:pt>
                <c:pt idx="40">
                  <c:v>1.646065351974213</c:v>
                </c:pt>
                <c:pt idx="41">
                  <c:v>1.6453813606904302</c:v>
                </c:pt>
                <c:pt idx="42">
                  <c:v>1.75765945934404</c:v>
                </c:pt>
                <c:pt idx="43">
                  <c:v>1.7700068046934596</c:v>
                </c:pt>
                <c:pt idx="44">
                  <c:v>1.7865901006372049</c:v>
                </c:pt>
                <c:pt idx="45">
                  <c:v>1.8346171331347305</c:v>
                </c:pt>
                <c:pt idx="46">
                  <c:v>1.8549978316453237</c:v>
                </c:pt>
                <c:pt idx="47">
                  <c:v>1.8710962894202949</c:v>
                </c:pt>
                <c:pt idx="48">
                  <c:v>1.8796568365874677</c:v>
                </c:pt>
                <c:pt idx="49">
                  <c:v>1.8537378421094135</c:v>
                </c:pt>
                <c:pt idx="50">
                  <c:v>1.9039611220635102</c:v>
                </c:pt>
                <c:pt idx="51">
                  <c:v>1.8954184847168942</c:v>
                </c:pt>
                <c:pt idx="52">
                  <c:v>1.9036409301268113</c:v>
                </c:pt>
                <c:pt idx="53">
                  <c:v>1.9208902534559111</c:v>
                </c:pt>
                <c:pt idx="54">
                  <c:v>1.9177110275378833</c:v>
                </c:pt>
                <c:pt idx="55">
                  <c:v>1.951023111648815</c:v>
                </c:pt>
                <c:pt idx="56">
                  <c:v>1.971088143809933</c:v>
                </c:pt>
                <c:pt idx="57">
                  <c:v>2.0171305832052724</c:v>
                </c:pt>
                <c:pt idx="58">
                  <c:v>2.0284684441940857</c:v>
                </c:pt>
                <c:pt idx="59">
                  <c:v>2.0437552890143915</c:v>
                </c:pt>
                <c:pt idx="60">
                  <c:v>2.0124650360195808</c:v>
                </c:pt>
                <c:pt idx="61">
                  <c:v>2.0085019213466166</c:v>
                </c:pt>
                <c:pt idx="62">
                  <c:v>1.9936218629367504</c:v>
                </c:pt>
                <c:pt idx="63">
                  <c:v>1.8950679704603812</c:v>
                </c:pt>
                <c:pt idx="64">
                  <c:v>1.924268899007088</c:v>
                </c:pt>
                <c:pt idx="65">
                  <c:v>1.9341264865757621</c:v>
                </c:pt>
                <c:pt idx="66">
                  <c:v>1.9342796145191301</c:v>
                </c:pt>
                <c:pt idx="67">
                  <c:v>1.9553350834211003</c:v>
                </c:pt>
                <c:pt idx="68">
                  <c:v>1.9737160641384135</c:v>
                </c:pt>
                <c:pt idx="69">
                  <c:v>1.9876883337347988</c:v>
                </c:pt>
                <c:pt idx="70">
                  <c:v>2.0405578112656984</c:v>
                </c:pt>
                <c:pt idx="71">
                  <c:v>2.0047434449338364</c:v>
                </c:pt>
                <c:pt idx="72">
                  <c:v>2.018807635257343</c:v>
                </c:pt>
                <c:pt idx="73">
                  <c:v>1.9968738652413713</c:v>
                </c:pt>
                <c:pt idx="74">
                  <c:v>2.0224329899912528</c:v>
                </c:pt>
                <c:pt idx="75">
                  <c:v>2.0433915290544205</c:v>
                </c:pt>
                <c:pt idx="76">
                  <c:v>2.0725388167406074</c:v>
                </c:pt>
                <c:pt idx="77">
                  <c:v>2.0725388167406074</c:v>
                </c:pt>
                <c:pt idx="78">
                  <c:v>2.1143881266655868</c:v>
                </c:pt>
                <c:pt idx="79">
                  <c:v>2.1172161621948966</c:v>
                </c:pt>
                <c:pt idx="80">
                  <c:v>2.1192039114409749</c:v>
                </c:pt>
                <c:pt idx="81">
                  <c:v>2.1137184625367995</c:v>
                </c:pt>
                <c:pt idx="82">
                  <c:v>2.0902549048608194</c:v>
                </c:pt>
                <c:pt idx="83">
                  <c:v>2.070577536216796</c:v>
                </c:pt>
                <c:pt idx="84">
                  <c:v>2.1127859972536602</c:v>
                </c:pt>
                <c:pt idx="85">
                  <c:v>2.0715094721429606</c:v>
                </c:pt>
                <c:pt idx="86">
                  <c:v>2.0419126293194045</c:v>
                </c:pt>
                <c:pt idx="87">
                  <c:v>2.0373058359007512</c:v>
                </c:pt>
                <c:pt idx="88">
                  <c:v>2.0238924826263163</c:v>
                </c:pt>
                <c:pt idx="89">
                  <c:v>1.9764266651242139</c:v>
                </c:pt>
                <c:pt idx="90">
                  <c:v>1.9720108097620026</c:v>
                </c:pt>
                <c:pt idx="91">
                  <c:v>1.9823462758455543</c:v>
                </c:pt>
                <c:pt idx="92">
                  <c:v>1.9980254310152541</c:v>
                </c:pt>
                <c:pt idx="93">
                  <c:v>1.9868045899729396</c:v>
                </c:pt>
                <c:pt idx="94">
                  <c:v>1.9939883985764542</c:v>
                </c:pt>
                <c:pt idx="95">
                  <c:v>2.03709430230175</c:v>
                </c:pt>
                <c:pt idx="96">
                  <c:v>2.1362164555801302</c:v>
                </c:pt>
                <c:pt idx="97">
                  <c:v>2.0892046932459958</c:v>
                </c:pt>
                <c:pt idx="98">
                  <c:v>2.0642293628025712</c:v>
                </c:pt>
                <c:pt idx="99">
                  <c:v>2.0596644470700611</c:v>
                </c:pt>
                <c:pt idx="100">
                  <c:v>2.0106144676543565</c:v>
                </c:pt>
                <c:pt idx="101">
                  <c:v>1.9566736162998677</c:v>
                </c:pt>
                <c:pt idx="102">
                  <c:v>1.9769091067539224</c:v>
                </c:pt>
                <c:pt idx="103">
                  <c:v>1.9720984867460749</c:v>
                </c:pt>
                <c:pt idx="104">
                  <c:v>1.9972725579177291</c:v>
                </c:pt>
                <c:pt idx="105">
                  <c:v>1.9756924894703924</c:v>
                </c:pt>
                <c:pt idx="106">
                  <c:v>1.9055639903543837</c:v>
                </c:pt>
                <c:pt idx="107">
                  <c:v>1.8267790298468427</c:v>
                </c:pt>
                <c:pt idx="108">
                  <c:v>1.770458961841981</c:v>
                </c:pt>
                <c:pt idx="109">
                  <c:v>1.7419287203838831</c:v>
                </c:pt>
                <c:pt idx="110">
                  <c:v>1.7129942697110285</c:v>
                </c:pt>
                <c:pt idx="111">
                  <c:v>1.7302619723296611</c:v>
                </c:pt>
                <c:pt idx="112">
                  <c:v>1.7493105383805831</c:v>
                </c:pt>
                <c:pt idx="113">
                  <c:v>1.7503461230960113</c:v>
                </c:pt>
                <c:pt idx="114">
                  <c:v>1.7615497991391922</c:v>
                </c:pt>
                <c:pt idx="115">
                  <c:v>1.6919364802317989</c:v>
                </c:pt>
                <c:pt idx="116">
                  <c:v>1.7251828863979912</c:v>
                </c:pt>
                <c:pt idx="117">
                  <c:v>1.7487935481647188</c:v>
                </c:pt>
                <c:pt idx="118">
                  <c:v>1.7132906287253551</c:v>
                </c:pt>
                <c:pt idx="119">
                  <c:v>1.7312088351378501</c:v>
                </c:pt>
                <c:pt idx="120">
                  <c:v>1.7522764769804626</c:v>
                </c:pt>
                <c:pt idx="121">
                  <c:v>1.7522764769804626</c:v>
                </c:pt>
                <c:pt idx="122">
                  <c:v>1.8357099762700997</c:v>
                </c:pt>
                <c:pt idx="123">
                  <c:v>1.8295032684219932</c:v>
                </c:pt>
                <c:pt idx="124">
                  <c:v>1.8494262844709159</c:v>
                </c:pt>
                <c:pt idx="125">
                  <c:v>1.929328539450929</c:v>
                </c:pt>
                <c:pt idx="126">
                  <c:v>1.9196168925113015</c:v>
                </c:pt>
                <c:pt idx="127">
                  <c:v>1.906525145814139</c:v>
                </c:pt>
                <c:pt idx="128">
                  <c:v>1.9163998231612958</c:v>
                </c:pt>
                <c:pt idx="129">
                  <c:v>1.8782328905307111</c:v>
                </c:pt>
                <c:pt idx="130">
                  <c:v>1.9146303864122363</c:v>
                </c:pt>
                <c:pt idx="131">
                  <c:v>1.8914139534887653</c:v>
                </c:pt>
                <c:pt idx="132">
                  <c:v>1.913872725239379</c:v>
                </c:pt>
                <c:pt idx="133">
                  <c:v>1.8879313975006331</c:v>
                </c:pt>
                <c:pt idx="134">
                  <c:v>1.8965437103854332</c:v>
                </c:pt>
                <c:pt idx="135">
                  <c:v>1.9580513277225697</c:v>
                </c:pt>
                <c:pt idx="136">
                  <c:v>1.9373405797370424</c:v>
                </c:pt>
                <c:pt idx="137">
                  <c:v>1.9252618781622604</c:v>
                </c:pt>
                <c:pt idx="138">
                  <c:v>1.8842850273331873</c:v>
                </c:pt>
                <c:pt idx="139">
                  <c:v>1.8574693402291522</c:v>
                </c:pt>
                <c:pt idx="140">
                  <c:v>1.8431622727673986</c:v>
                </c:pt>
                <c:pt idx="141">
                  <c:v>1.8001470479171096</c:v>
                </c:pt>
                <c:pt idx="142">
                  <c:v>1.8020893775750275</c:v>
                </c:pt>
                <c:pt idx="143">
                  <c:v>1.7911537836695459</c:v>
                </c:pt>
                <c:pt idx="144">
                  <c:v>1.8287308125442279</c:v>
                </c:pt>
                <c:pt idx="145">
                  <c:v>1.82226471808418</c:v>
                </c:pt>
                <c:pt idx="146">
                  <c:v>1.8500807056149211</c:v>
                </c:pt>
                <c:pt idx="147">
                  <c:v>1.8426135935544847</c:v>
                </c:pt>
                <c:pt idx="148">
                  <c:v>1.8467399498510189</c:v>
                </c:pt>
                <c:pt idx="149">
                  <c:v>1.8770578050255329</c:v>
                </c:pt>
                <c:pt idx="150">
                  <c:v>1.8769223773873687</c:v>
                </c:pt>
                <c:pt idx="151">
                  <c:v>1.8342267770002421</c:v>
                </c:pt>
                <c:pt idx="152">
                  <c:v>1.8757952459304867</c:v>
                </c:pt>
                <c:pt idx="153">
                  <c:v>1.8430600588681316</c:v>
                </c:pt>
                <c:pt idx="154">
                  <c:v>1.824478326826938</c:v>
                </c:pt>
                <c:pt idx="155">
                  <c:v>1.7735501714458994</c:v>
                </c:pt>
                <c:pt idx="156">
                  <c:v>1.7813727667859671</c:v>
                </c:pt>
                <c:pt idx="157">
                  <c:v>1.7924986364197044</c:v>
                </c:pt>
                <c:pt idx="158">
                  <c:v>1.8083315716502191</c:v>
                </c:pt>
                <c:pt idx="159">
                  <c:v>1.8598609051894353</c:v>
                </c:pt>
                <c:pt idx="160">
                  <c:v>1.8198594361912197</c:v>
                </c:pt>
                <c:pt idx="161">
                  <c:v>1.7909743611820361</c:v>
                </c:pt>
                <c:pt idx="162">
                  <c:v>1.8017397711808805</c:v>
                </c:pt>
                <c:pt idx="163">
                  <c:v>1.8219199020682415</c:v>
                </c:pt>
                <c:pt idx="164">
                  <c:v>1.8452953773481722</c:v>
                </c:pt>
                <c:pt idx="165">
                  <c:v>1.8500282915848851</c:v>
                </c:pt>
                <c:pt idx="166">
                  <c:v>1.8336720147018373</c:v>
                </c:pt>
                <c:pt idx="167">
                  <c:v>1.8246591940115178</c:v>
                </c:pt>
                <c:pt idx="168">
                  <c:v>1.8247877255167699</c:v>
                </c:pt>
                <c:pt idx="169">
                  <c:v>1.8656104531168642</c:v>
                </c:pt>
                <c:pt idx="170">
                  <c:v>1.8984152276787361</c:v>
                </c:pt>
                <c:pt idx="171">
                  <c:v>1.9077304965039958</c:v>
                </c:pt>
                <c:pt idx="172">
                  <c:v>1.8315590914371913</c:v>
                </c:pt>
                <c:pt idx="173">
                  <c:v>1.9235266331330554</c:v>
                </c:pt>
                <c:pt idx="174">
                  <c:v>1.7599725463551916</c:v>
                </c:pt>
                <c:pt idx="175">
                  <c:v>1.8138230393843637</c:v>
                </c:pt>
                <c:pt idx="176">
                  <c:v>1.8093079763019329</c:v>
                </c:pt>
                <c:pt idx="177">
                  <c:v>1.8358781429636277</c:v>
                </c:pt>
                <c:pt idx="178">
                  <c:v>1.8505180064367612</c:v>
                </c:pt>
                <c:pt idx="179">
                  <c:v>1.8725072441486992</c:v>
                </c:pt>
                <c:pt idx="180">
                  <c:v>1.8404162219637694</c:v>
                </c:pt>
                <c:pt idx="181">
                  <c:v>1.8187352687469398</c:v>
                </c:pt>
                <c:pt idx="182">
                  <c:v>1.8213883101390287</c:v>
                </c:pt>
                <c:pt idx="183">
                  <c:v>2.0278143304177925</c:v>
                </c:pt>
                <c:pt idx="184">
                  <c:v>1.9553705811757986</c:v>
                </c:pt>
                <c:pt idx="185">
                  <c:v>1.9324219387189259</c:v>
                </c:pt>
                <c:pt idx="186">
                  <c:v>1.9921629901457898</c:v>
                </c:pt>
                <c:pt idx="187">
                  <c:v>1.9799435190291741</c:v>
                </c:pt>
                <c:pt idx="188">
                  <c:v>1.9872683841339922</c:v>
                </c:pt>
                <c:pt idx="189">
                  <c:v>1.9549204526224155</c:v>
                </c:pt>
                <c:pt idx="190">
                  <c:v>1.9251907846946259</c:v>
                </c:pt>
                <c:pt idx="191">
                  <c:v>1.9513142244810093</c:v>
                </c:pt>
                <c:pt idx="192">
                  <c:v>1.9464604752800325</c:v>
                </c:pt>
                <c:pt idx="193">
                  <c:v>1.9026608683498927</c:v>
                </c:pt>
                <c:pt idx="194">
                  <c:v>1.845627011810296</c:v>
                </c:pt>
                <c:pt idx="195">
                  <c:v>1.8102768007740491</c:v>
                </c:pt>
                <c:pt idx="196">
                  <c:v>1.8003189856884785</c:v>
                </c:pt>
                <c:pt idx="197">
                  <c:v>1.8020040390816747</c:v>
                </c:pt>
                <c:pt idx="198">
                  <c:v>1.8011173744596607</c:v>
                </c:pt>
                <c:pt idx="199">
                  <c:v>1.8191978067290802</c:v>
                </c:pt>
                <c:pt idx="200">
                  <c:v>1.8285594220499124</c:v>
                </c:pt>
                <c:pt idx="201">
                  <c:v>1.8714276985645744</c:v>
                </c:pt>
                <c:pt idx="202">
                  <c:v>1.8832292959241748</c:v>
                </c:pt>
                <c:pt idx="203">
                  <c:v>1.864689314123491</c:v>
                </c:pt>
                <c:pt idx="204">
                  <c:v>1.8687770600841644</c:v>
                </c:pt>
                <c:pt idx="205">
                  <c:v>1.8854729519651729</c:v>
                </c:pt>
                <c:pt idx="206">
                  <c:v>1.875563521082553</c:v>
                </c:pt>
                <c:pt idx="207">
                  <c:v>1.8728705215503612</c:v>
                </c:pt>
                <c:pt idx="208">
                  <c:v>1.8565420971332403</c:v>
                </c:pt>
                <c:pt idx="209">
                  <c:v>1.8363232549143664</c:v>
                </c:pt>
                <c:pt idx="210">
                  <c:v>1.8717312188601409</c:v>
                </c:pt>
                <c:pt idx="211">
                  <c:v>1.8477254922004496</c:v>
                </c:pt>
                <c:pt idx="212">
                  <c:v>1.8636345967341148</c:v>
                </c:pt>
                <c:pt idx="213">
                  <c:v>1.8497322011798161</c:v>
                </c:pt>
                <c:pt idx="214">
                  <c:v>1.8705572966446098</c:v>
                </c:pt>
                <c:pt idx="215">
                  <c:v>1.8504546589226769</c:v>
                </c:pt>
                <c:pt idx="216">
                  <c:v>1.8128972601364464</c:v>
                </c:pt>
                <c:pt idx="217">
                  <c:v>1.8330027419692507</c:v>
                </c:pt>
                <c:pt idx="218">
                  <c:v>1.8462797756647595</c:v>
                </c:pt>
                <c:pt idx="219">
                  <c:v>1.8639158856381453</c:v>
                </c:pt>
                <c:pt idx="220">
                  <c:v>1.8250360216719301</c:v>
                </c:pt>
                <c:pt idx="221">
                  <c:v>1.8566581033512712</c:v>
                </c:pt>
                <c:pt idx="222">
                  <c:v>1.867205099619216</c:v>
                </c:pt>
                <c:pt idx="223">
                  <c:v>1.8522399412489063</c:v>
                </c:pt>
                <c:pt idx="224">
                  <c:v>1.8658271401543172</c:v>
                </c:pt>
                <c:pt idx="225">
                  <c:v>1.8907313444928022</c:v>
                </c:pt>
                <c:pt idx="226">
                  <c:v>1.8726248685801794</c:v>
                </c:pt>
                <c:pt idx="227">
                  <c:v>1.8726248685801794</c:v>
                </c:pt>
                <c:pt idx="228">
                  <c:v>1.8753155094714906</c:v>
                </c:pt>
                <c:pt idx="229">
                  <c:v>1.860412326127902</c:v>
                </c:pt>
                <c:pt idx="230">
                  <c:v>1.9180598915855358</c:v>
                </c:pt>
                <c:pt idx="231">
                  <c:v>1.9633592740293833</c:v>
                </c:pt>
                <c:pt idx="232">
                  <c:v>1.9332127344594066</c:v>
                </c:pt>
                <c:pt idx="233">
                  <c:v>1.923986488662218</c:v>
                </c:pt>
                <c:pt idx="234">
                  <c:v>1.9667883778405892</c:v>
                </c:pt>
                <c:pt idx="235">
                  <c:v>1.9550920276842656</c:v>
                </c:pt>
                <c:pt idx="236">
                  <c:v>1.9568198398318826</c:v>
                </c:pt>
                <c:pt idx="237">
                  <c:v>1.8687317113292796</c:v>
                </c:pt>
                <c:pt idx="238">
                  <c:v>1.8518097513295946</c:v>
                </c:pt>
                <c:pt idx="239">
                  <c:v>1.841131328027874</c:v>
                </c:pt>
                <c:pt idx="240">
                  <c:v>1.8704050289377598</c:v>
                </c:pt>
                <c:pt idx="241">
                  <c:v>1.8841118899621769</c:v>
                </c:pt>
                <c:pt idx="242">
                  <c:v>1.9187218450384436</c:v>
                </c:pt>
                <c:pt idx="243">
                  <c:v>1.9120659026886846</c:v>
                </c:pt>
                <c:pt idx="244">
                  <c:v>1.8878385557398798</c:v>
                </c:pt>
                <c:pt idx="245">
                  <c:v>1.8587605804654597</c:v>
                </c:pt>
                <c:pt idx="246">
                  <c:v>1.850188974201642</c:v>
                </c:pt>
                <c:pt idx="247">
                  <c:v>1.8795146133727678</c:v>
                </c:pt>
                <c:pt idx="248">
                  <c:v>1.8757486339333385</c:v>
                </c:pt>
                <c:pt idx="249">
                  <c:v>1.8976396823717721</c:v>
                </c:pt>
                <c:pt idx="250">
                  <c:v>1.8935804754912844</c:v>
                </c:pt>
                <c:pt idx="251">
                  <c:v>1.919595452922622</c:v>
                </c:pt>
                <c:pt idx="252">
                  <c:v>1.9345679935377285</c:v>
                </c:pt>
                <c:pt idx="253">
                  <c:v>1.9300663867487837</c:v>
                </c:pt>
                <c:pt idx="254">
                  <c:v>1.9513404136965116</c:v>
                </c:pt>
                <c:pt idx="255">
                  <c:v>1.9513404136965116</c:v>
                </c:pt>
                <c:pt idx="256">
                  <c:v>1.9722458545294326</c:v>
                </c:pt>
                <c:pt idx="257">
                  <c:v>1.959431341555085</c:v>
                </c:pt>
                <c:pt idx="258">
                  <c:v>1.9280376308699776</c:v>
                </c:pt>
                <c:pt idx="259">
                  <c:v>1.8963501187785488</c:v>
                </c:pt>
                <c:pt idx="260">
                  <c:v>1.8963501187785488</c:v>
                </c:pt>
                <c:pt idx="261">
                  <c:v>1.9107648331974065</c:v>
                </c:pt>
                <c:pt idx="262">
                  <c:v>1.9622343028459226</c:v>
                </c:pt>
                <c:pt idx="263">
                  <c:v>1.9706303334104145</c:v>
                </c:pt>
                <c:pt idx="264">
                  <c:v>1.9419032645543481</c:v>
                </c:pt>
                <c:pt idx="265">
                  <c:v>1.8594185795468532</c:v>
                </c:pt>
                <c:pt idx="266">
                  <c:v>1.874652174628215</c:v>
                </c:pt>
                <c:pt idx="267">
                  <c:v>1.883896707726308</c:v>
                </c:pt>
                <c:pt idx="268">
                  <c:v>1.9033621670909322</c:v>
                </c:pt>
                <c:pt idx="269">
                  <c:v>1.8951626216727646</c:v>
                </c:pt>
                <c:pt idx="270">
                  <c:v>1.8943688186196654</c:v>
                </c:pt>
                <c:pt idx="271">
                  <c:v>1.9228502405982446</c:v>
                </c:pt>
                <c:pt idx="272">
                  <c:v>1.8970133413752943</c:v>
                </c:pt>
                <c:pt idx="273">
                  <c:v>1.9063096334670149</c:v>
                </c:pt>
                <c:pt idx="274">
                  <c:v>1.9046150919717468</c:v>
                </c:pt>
                <c:pt idx="275">
                  <c:v>1.8428402874955998</c:v>
                </c:pt>
                <c:pt idx="276">
                  <c:v>1.815765231902857</c:v>
                </c:pt>
                <c:pt idx="277">
                  <c:v>1.7787669763591709</c:v>
                </c:pt>
                <c:pt idx="278">
                  <c:v>1.7549426793316354</c:v>
                </c:pt>
                <c:pt idx="279">
                  <c:v>1.77421574834392</c:v>
                </c:pt>
                <c:pt idx="280">
                  <c:v>1.8117212228231452</c:v>
                </c:pt>
                <c:pt idx="281">
                  <c:v>1.786267216958064</c:v>
                </c:pt>
                <c:pt idx="282">
                  <c:v>1.7819980853772899</c:v>
                </c:pt>
                <c:pt idx="283">
                  <c:v>1.6675999582600936</c:v>
                </c:pt>
                <c:pt idx="284">
                  <c:v>1.6316558993164323</c:v>
                </c:pt>
                <c:pt idx="285">
                  <c:v>1.6740820374862864</c:v>
                </c:pt>
                <c:pt idx="286">
                  <c:v>1.6831692345018752</c:v>
                </c:pt>
                <c:pt idx="287">
                  <c:v>1.7337498928698383</c:v>
                </c:pt>
                <c:pt idx="288">
                  <c:v>1.7365213667287656</c:v>
                </c:pt>
                <c:pt idx="289">
                  <c:v>1.7361056960090504</c:v>
                </c:pt>
                <c:pt idx="290">
                  <c:v>1.8126543814974831</c:v>
                </c:pt>
                <c:pt idx="291">
                  <c:v>1.8082946092945833</c:v>
                </c:pt>
                <c:pt idx="292">
                  <c:v>1.7948510831880597</c:v>
                </c:pt>
                <c:pt idx="293">
                  <c:v>1.8042156561025589</c:v>
                </c:pt>
                <c:pt idx="294">
                  <c:v>1.8524182064462802</c:v>
                </c:pt>
                <c:pt idx="295">
                  <c:v>1.9089556213583958</c:v>
                </c:pt>
                <c:pt idx="296">
                  <c:v>1.9277896224869115</c:v>
                </c:pt>
                <c:pt idx="297">
                  <c:v>1.9114468716513184</c:v>
                </c:pt>
                <c:pt idx="298">
                  <c:v>1.8732701793150048</c:v>
                </c:pt>
                <c:pt idx="299">
                  <c:v>1.8732701793150048</c:v>
                </c:pt>
                <c:pt idx="300">
                  <c:v>1.7256689134455865</c:v>
                </c:pt>
                <c:pt idx="301">
                  <c:v>1.6924540557930938</c:v>
                </c:pt>
                <c:pt idx="302">
                  <c:v>1.6873712468058175</c:v>
                </c:pt>
                <c:pt idx="303">
                  <c:v>1.8353875671242761</c:v>
                </c:pt>
                <c:pt idx="304">
                  <c:v>1.83600303700162</c:v>
                </c:pt>
                <c:pt idx="305">
                  <c:v>1.8930310023421704</c:v>
                </c:pt>
                <c:pt idx="306">
                  <c:v>1.8802852662577898</c:v>
                </c:pt>
                <c:pt idx="307">
                  <c:v>1.7193779299572984</c:v>
                </c:pt>
                <c:pt idx="308">
                  <c:v>1.4692536765288793</c:v>
                </c:pt>
                <c:pt idx="309">
                  <c:v>1.4731195504973409</c:v>
                </c:pt>
                <c:pt idx="310">
                  <c:v>1.4511389918912607</c:v>
                </c:pt>
                <c:pt idx="311">
                  <c:v>1.2348113492905402</c:v>
                </c:pt>
                <c:pt idx="312">
                  <c:v>1.2489221307114</c:v>
                </c:pt>
                <c:pt idx="313">
                  <c:v>1.0468819486656005</c:v>
                </c:pt>
                <c:pt idx="314">
                  <c:v>1.0506775577714926</c:v>
                </c:pt>
                <c:pt idx="315">
                  <c:v>0.96585287687098997</c:v>
                </c:pt>
                <c:pt idx="316">
                  <c:v>1.0247150478306539</c:v>
                </c:pt>
                <c:pt idx="317">
                  <c:v>0.88676814039398555</c:v>
                </c:pt>
                <c:pt idx="318">
                  <c:v>0.64626584315041469</c:v>
                </c:pt>
                <c:pt idx="319">
                  <c:v>0.6964635774641037</c:v>
                </c:pt>
                <c:pt idx="320">
                  <c:v>0.79591639004996861</c:v>
                </c:pt>
                <c:pt idx="321">
                  <c:v>0.77516859764756374</c:v>
                </c:pt>
                <c:pt idx="322">
                  <c:v>0.83658539705770019</c:v>
                </c:pt>
                <c:pt idx="323">
                  <c:v>0.84573401304489892</c:v>
                </c:pt>
                <c:pt idx="324">
                  <c:v>0.83277315870079138</c:v>
                </c:pt>
                <c:pt idx="325">
                  <c:v>0.76929413274681679</c:v>
                </c:pt>
                <c:pt idx="326">
                  <c:v>0.91180003786131669</c:v>
                </c:pt>
                <c:pt idx="327">
                  <c:v>0.95176159759663892</c:v>
                </c:pt>
                <c:pt idx="328">
                  <c:v>0.94502000501696881</c:v>
                </c:pt>
                <c:pt idx="329">
                  <c:v>0.86745410228849229</c:v>
                </c:pt>
                <c:pt idx="330">
                  <c:v>0.89368568461013798</c:v>
                </c:pt>
                <c:pt idx="331">
                  <c:v>0.89439762127690514</c:v>
                </c:pt>
                <c:pt idx="332">
                  <c:v>0.89439762127690514</c:v>
                </c:pt>
                <c:pt idx="333">
                  <c:v>0.94622315639316912</c:v>
                </c:pt>
                <c:pt idx="334">
                  <c:v>0.97225995135754073</c:v>
                </c:pt>
                <c:pt idx="335">
                  <c:v>0.98748431437358009</c:v>
                </c:pt>
                <c:pt idx="336">
                  <c:v>0.96009852226787595</c:v>
                </c:pt>
                <c:pt idx="337">
                  <c:v>0.9621276023564882</c:v>
                </c:pt>
                <c:pt idx="338">
                  <c:v>0.91991927242669735</c:v>
                </c:pt>
                <c:pt idx="339">
                  <c:v>0.73399865091338734</c:v>
                </c:pt>
                <c:pt idx="340">
                  <c:v>0.90378716046140894</c:v>
                </c:pt>
                <c:pt idx="341">
                  <c:v>0.92467329693703837</c:v>
                </c:pt>
                <c:pt idx="342">
                  <c:v>0.94864088699744342</c:v>
                </c:pt>
                <c:pt idx="343">
                  <c:v>0.93747145557672695</c:v>
                </c:pt>
                <c:pt idx="344">
                  <c:v>0.94009121097785942</c:v>
                </c:pt>
                <c:pt idx="345">
                  <c:v>1.0074633090028082</c:v>
                </c:pt>
                <c:pt idx="346">
                  <c:v>0.96986718388990401</c:v>
                </c:pt>
                <c:pt idx="347">
                  <c:v>1.0596136391413746</c:v>
                </c:pt>
                <c:pt idx="348">
                  <c:v>1.1539058130053028</c:v>
                </c:pt>
                <c:pt idx="349">
                  <c:v>1.265881707424964</c:v>
                </c:pt>
                <c:pt idx="350">
                  <c:v>1.2633015255969517</c:v>
                </c:pt>
                <c:pt idx="351">
                  <c:v>1.3661041800461271</c:v>
                </c:pt>
                <c:pt idx="352">
                  <c:v>1.3698821082624391</c:v>
                </c:pt>
                <c:pt idx="353">
                  <c:v>1.3450528304750158</c:v>
                </c:pt>
                <c:pt idx="354">
                  <c:v>1.3506344252675371</c:v>
                </c:pt>
                <c:pt idx="355">
                  <c:v>1.2618340743046923</c:v>
                </c:pt>
                <c:pt idx="356">
                  <c:v>1.3468752102074213</c:v>
                </c:pt>
                <c:pt idx="357">
                  <c:v>1.4109748304920617</c:v>
                </c:pt>
                <c:pt idx="358">
                  <c:v>1.4551745344000149</c:v>
                </c:pt>
                <c:pt idx="359">
                  <c:v>1.481239509512299</c:v>
                </c:pt>
                <c:pt idx="360">
                  <c:v>1.476587655502609</c:v>
                </c:pt>
                <c:pt idx="361">
                  <c:v>1.4400641898981303</c:v>
                </c:pt>
                <c:pt idx="362">
                  <c:v>1.4342552432211593</c:v>
                </c:pt>
                <c:pt idx="363">
                  <c:v>1.4083260452441391</c:v>
                </c:pt>
                <c:pt idx="364">
                  <c:v>1.3995614840654653</c:v>
                </c:pt>
                <c:pt idx="365">
                  <c:v>1.3225493992201713</c:v>
                </c:pt>
                <c:pt idx="366">
                  <c:v>1.3459256877195767</c:v>
                </c:pt>
                <c:pt idx="367">
                  <c:v>1.3947618872902847</c:v>
                </c:pt>
                <c:pt idx="368">
                  <c:v>1.4550546556015937</c:v>
                </c:pt>
                <c:pt idx="369">
                  <c:v>1.4816338928110075</c:v>
                </c:pt>
                <c:pt idx="370">
                  <c:v>1.4478885205316931</c:v>
                </c:pt>
                <c:pt idx="371">
                  <c:v>1.4897173214122368</c:v>
                </c:pt>
                <c:pt idx="372">
                  <c:v>1.523831646351355</c:v>
                </c:pt>
                <c:pt idx="373">
                  <c:v>1.4829877299456051</c:v>
                </c:pt>
                <c:pt idx="374">
                  <c:v>1.5135693783638506</c:v>
                </c:pt>
                <c:pt idx="375">
                  <c:v>1.5245411057460629</c:v>
                </c:pt>
                <c:pt idx="376">
                  <c:v>1.4147313021775532</c:v>
                </c:pt>
                <c:pt idx="377">
                  <c:v>1.4610537224264011</c:v>
                </c:pt>
                <c:pt idx="378">
                  <c:v>1.5240682130970582</c:v>
                </c:pt>
                <c:pt idx="379">
                  <c:v>1.5934500428889182</c:v>
                </c:pt>
                <c:pt idx="380">
                  <c:v>1.6099792083410951</c:v>
                </c:pt>
                <c:pt idx="381">
                  <c:v>1.6912897562985918</c:v>
                </c:pt>
                <c:pt idx="382">
                  <c:v>1.677481230197799</c:v>
                </c:pt>
                <c:pt idx="383">
                  <c:v>1.6966529119213796</c:v>
                </c:pt>
                <c:pt idx="384">
                  <c:v>1.6758586258517876</c:v>
                </c:pt>
                <c:pt idx="385">
                  <c:v>1.5959193000413108</c:v>
                </c:pt>
                <c:pt idx="386">
                  <c:v>1.5998033623340109</c:v>
                </c:pt>
                <c:pt idx="387">
                  <c:v>1.5905123905981913</c:v>
                </c:pt>
                <c:pt idx="388">
                  <c:v>1.641273255344563</c:v>
                </c:pt>
                <c:pt idx="389">
                  <c:v>1.670915000043385</c:v>
                </c:pt>
                <c:pt idx="390">
                  <c:v>1.6599611283998883</c:v>
                </c:pt>
                <c:pt idx="391">
                  <c:v>1.7198858293469044</c:v>
                </c:pt>
                <c:pt idx="392">
                  <c:v>1.7060501045824374</c:v>
                </c:pt>
                <c:pt idx="393">
                  <c:v>1.6956078388861666</c:v>
                </c:pt>
                <c:pt idx="394">
                  <c:v>1.743802305953376</c:v>
                </c:pt>
                <c:pt idx="395">
                  <c:v>1.753660186928248</c:v>
                </c:pt>
                <c:pt idx="396">
                  <c:v>1.7003156000241546</c:v>
                </c:pt>
                <c:pt idx="397">
                  <c:v>1.7280888460773363</c:v>
                </c:pt>
                <c:pt idx="398">
                  <c:v>1.729439796790357</c:v>
                </c:pt>
                <c:pt idx="399">
                  <c:v>1.6890013573336822</c:v>
                </c:pt>
                <c:pt idx="400">
                  <c:v>1.7165277667571743</c:v>
                </c:pt>
                <c:pt idx="401">
                  <c:v>1.6621562959269369</c:v>
                </c:pt>
                <c:pt idx="402">
                  <c:v>1.6706349430163119</c:v>
                </c:pt>
                <c:pt idx="403">
                  <c:v>1.6563506317343757</c:v>
                </c:pt>
                <c:pt idx="404">
                  <c:v>1.6734130174883368</c:v>
                </c:pt>
                <c:pt idx="405">
                  <c:v>1.6600297921127865</c:v>
                </c:pt>
                <c:pt idx="406">
                  <c:v>1.6557334009612508</c:v>
                </c:pt>
                <c:pt idx="407">
                  <c:v>1.6839169466640296</c:v>
                </c:pt>
                <c:pt idx="408">
                  <c:v>1.6612698476256706</c:v>
                </c:pt>
                <c:pt idx="409">
                  <c:v>1.6444427769608716</c:v>
                </c:pt>
                <c:pt idx="410">
                  <c:v>1.6226389817496145</c:v>
                </c:pt>
                <c:pt idx="411">
                  <c:v>1.5947397857557091</c:v>
                </c:pt>
                <c:pt idx="412">
                  <c:v>1.5725655419565387</c:v>
                </c:pt>
                <c:pt idx="413">
                  <c:v>1.7037845361246386</c:v>
                </c:pt>
                <c:pt idx="414">
                  <c:v>1.7019325088917183</c:v>
                </c:pt>
                <c:pt idx="415">
                  <c:v>1.7092657072257065</c:v>
                </c:pt>
                <c:pt idx="416">
                  <c:v>1.7362183892825107</c:v>
                </c:pt>
                <c:pt idx="417">
                  <c:v>1.737185421269084</c:v>
                </c:pt>
                <c:pt idx="418">
                  <c:v>1.7699493290648314</c:v>
                </c:pt>
                <c:pt idx="419">
                  <c:v>1.7170422985025022</c:v>
                </c:pt>
                <c:pt idx="420">
                  <c:v>1.778951815235801</c:v>
                </c:pt>
                <c:pt idx="421">
                  <c:v>1.7440773911012359</c:v>
                </c:pt>
                <c:pt idx="422">
                  <c:v>1.7746114219821845</c:v>
                </c:pt>
                <c:pt idx="423">
                  <c:v>1.8260431959109844</c:v>
                </c:pt>
                <c:pt idx="424">
                  <c:v>1.8317859376552907</c:v>
                </c:pt>
                <c:pt idx="425">
                  <c:v>1.8544716324022807</c:v>
                </c:pt>
                <c:pt idx="426">
                  <c:v>1.8774571402995865</c:v>
                </c:pt>
                <c:pt idx="427">
                  <c:v>1.877316271636166</c:v>
                </c:pt>
                <c:pt idx="428">
                  <c:v>1.9882479527780268</c:v>
                </c:pt>
                <c:pt idx="429">
                  <c:v>1.9885648741099768</c:v>
                </c:pt>
                <c:pt idx="430">
                  <c:v>1.9710425141122949</c:v>
                </c:pt>
                <c:pt idx="431">
                  <c:v>1.850827375260802</c:v>
                </c:pt>
                <c:pt idx="432">
                  <c:v>1.8397440414512192</c:v>
                </c:pt>
                <c:pt idx="433">
                  <c:v>1.8152977137901951</c:v>
                </c:pt>
                <c:pt idx="434">
                  <c:v>1.8073657014181661</c:v>
                </c:pt>
                <c:pt idx="435">
                  <c:v>1.7809313977836998</c:v>
                </c:pt>
                <c:pt idx="436">
                  <c:v>1.7690360522143453</c:v>
                </c:pt>
                <c:pt idx="437">
                  <c:v>1.7344812806697889</c:v>
                </c:pt>
                <c:pt idx="438">
                  <c:v>1.7344812806697889</c:v>
                </c:pt>
                <c:pt idx="439">
                  <c:v>1.6542302875247124</c:v>
                </c:pt>
                <c:pt idx="440">
                  <c:v>1.6574887697770462</c:v>
                </c:pt>
                <c:pt idx="441">
                  <c:v>1.6812243045262127</c:v>
                </c:pt>
                <c:pt idx="442">
                  <c:v>1.634511537080416</c:v>
                </c:pt>
                <c:pt idx="443">
                  <c:v>1.637659578635545</c:v>
                </c:pt>
                <c:pt idx="444">
                  <c:v>1.6815223868590827</c:v>
                </c:pt>
                <c:pt idx="445">
                  <c:v>1.7321318771707976</c:v>
                </c:pt>
                <c:pt idx="446">
                  <c:v>1.8578124496873711</c:v>
                </c:pt>
                <c:pt idx="447">
                  <c:v>1.8225622761979925</c:v>
                </c:pt>
                <c:pt idx="448">
                  <c:v>1.7625620062002822</c:v>
                </c:pt>
                <c:pt idx="449">
                  <c:v>1.7613760947685795</c:v>
                </c:pt>
                <c:pt idx="450">
                  <c:v>1.8120107170018294</c:v>
                </c:pt>
                <c:pt idx="451">
                  <c:v>1.8171704279329237</c:v>
                </c:pt>
                <c:pt idx="452">
                  <c:v>1.866090059618364</c:v>
                </c:pt>
                <c:pt idx="453">
                  <c:v>1.928987723752305</c:v>
                </c:pt>
                <c:pt idx="454">
                  <c:v>1.8605233936507521</c:v>
                </c:pt>
                <c:pt idx="455">
                  <c:v>1.8571339853631621</c:v>
                </c:pt>
                <c:pt idx="456">
                  <c:v>1.7856439583300805</c:v>
                </c:pt>
                <c:pt idx="457">
                  <c:v>1.7440599971168627</c:v>
                </c:pt>
                <c:pt idx="458">
                  <c:v>1.8185022782135767</c:v>
                </c:pt>
                <c:pt idx="459">
                  <c:v>1.8828302492006768</c:v>
                </c:pt>
                <c:pt idx="460">
                  <c:v>1.841319874102157</c:v>
                </c:pt>
                <c:pt idx="461">
                  <c:v>1.8736968097066986</c:v>
                </c:pt>
                <c:pt idx="462">
                  <c:v>1.8171662541324411</c:v>
                </c:pt>
                <c:pt idx="463">
                  <c:v>1.8171662541324411</c:v>
                </c:pt>
                <c:pt idx="464">
                  <c:v>1.7994151260056634</c:v>
                </c:pt>
                <c:pt idx="465">
                  <c:v>1.8200371943483362</c:v>
                </c:pt>
                <c:pt idx="466">
                  <c:v>1.7950436083936157</c:v>
                </c:pt>
                <c:pt idx="467">
                  <c:v>1.7947581187983976</c:v>
                </c:pt>
                <c:pt idx="468">
                  <c:v>1.7730382284954591</c:v>
                </c:pt>
                <c:pt idx="469">
                  <c:v>1.8114368133420766</c:v>
                </c:pt>
                <c:pt idx="470">
                  <c:v>1.7512804860387323</c:v>
                </c:pt>
                <c:pt idx="471">
                  <c:v>1.7637788790893327</c:v>
                </c:pt>
                <c:pt idx="472">
                  <c:v>1.7479887194864334</c:v>
                </c:pt>
                <c:pt idx="473">
                  <c:v>1.7118382509696035</c:v>
                </c:pt>
                <c:pt idx="474">
                  <c:v>1.7609099919717011</c:v>
                </c:pt>
                <c:pt idx="475">
                  <c:v>1.6926101643127915</c:v>
                </c:pt>
                <c:pt idx="476">
                  <c:v>1.6609347068722879</c:v>
                </c:pt>
                <c:pt idx="477">
                  <c:v>1.6576947835655447</c:v>
                </c:pt>
                <c:pt idx="478">
                  <c:v>1.6576947835655447</c:v>
                </c:pt>
                <c:pt idx="479">
                  <c:v>1.6941294409075975</c:v>
                </c:pt>
                <c:pt idx="480">
                  <c:v>1.709475312176584</c:v>
                </c:pt>
                <c:pt idx="481">
                  <c:v>1.6986176514154636</c:v>
                </c:pt>
                <c:pt idx="482">
                  <c:v>1.6197928503957919</c:v>
                </c:pt>
                <c:pt idx="483">
                  <c:v>1.7175452191408949</c:v>
                </c:pt>
                <c:pt idx="484">
                  <c:v>1.7476027272825978</c:v>
                </c:pt>
                <c:pt idx="485">
                  <c:v>1.7299304152173776</c:v>
                </c:pt>
                <c:pt idx="486">
                  <c:v>1.7205241267947615</c:v>
                </c:pt>
                <c:pt idx="487">
                  <c:v>1.6848980576994419</c:v>
                </c:pt>
                <c:pt idx="488">
                  <c:v>1.7015323540543863</c:v>
                </c:pt>
                <c:pt idx="489">
                  <c:v>1.6901877451849074</c:v>
                </c:pt>
                <c:pt idx="490">
                  <c:v>1.6895375341182921</c:v>
                </c:pt>
                <c:pt idx="491">
                  <c:v>1.6843389182910535</c:v>
                </c:pt>
                <c:pt idx="492">
                  <c:v>1.7228377392665282</c:v>
                </c:pt>
                <c:pt idx="493">
                  <c:v>1.783965770989044</c:v>
                </c:pt>
                <c:pt idx="494">
                  <c:v>1.8320713240786046</c:v>
                </c:pt>
                <c:pt idx="495">
                  <c:v>1.851029056135999</c:v>
                </c:pt>
                <c:pt idx="496">
                  <c:v>1.84979823201081</c:v>
                </c:pt>
                <c:pt idx="497">
                  <c:v>1.8470607280624685</c:v>
                </c:pt>
                <c:pt idx="498">
                  <c:v>1.8022323443854136</c:v>
                </c:pt>
                <c:pt idx="499">
                  <c:v>1.7362304746816859</c:v>
                </c:pt>
                <c:pt idx="500">
                  <c:v>1.7659118925238795</c:v>
                </c:pt>
                <c:pt idx="501">
                  <c:v>1.7638461482813776</c:v>
                </c:pt>
                <c:pt idx="502">
                  <c:v>1.7691651522541414</c:v>
                </c:pt>
                <c:pt idx="503">
                  <c:v>1.7396304316322311</c:v>
                </c:pt>
                <c:pt idx="504">
                  <c:v>1.7506163749789303</c:v>
                </c:pt>
                <c:pt idx="505">
                  <c:v>1.7955906168089995</c:v>
                </c:pt>
                <c:pt idx="506">
                  <c:v>1.803111737317864</c:v>
                </c:pt>
                <c:pt idx="507">
                  <c:v>1.7977427284484764</c:v>
                </c:pt>
                <c:pt idx="508">
                  <c:v>1.8279714690489988</c:v>
                </c:pt>
                <c:pt idx="509">
                  <c:v>1.8273620475360024</c:v>
                </c:pt>
                <c:pt idx="510">
                  <c:v>1.8680403458961909</c:v>
                </c:pt>
                <c:pt idx="511">
                  <c:v>1.8993927622505922</c:v>
                </c:pt>
                <c:pt idx="512">
                  <c:v>1.91086223694242</c:v>
                </c:pt>
                <c:pt idx="513">
                  <c:v>1.8779816655873722</c:v>
                </c:pt>
                <c:pt idx="514">
                  <c:v>1.8663333041812973</c:v>
                </c:pt>
                <c:pt idx="515">
                  <c:v>1.9313090466480551</c:v>
                </c:pt>
                <c:pt idx="516">
                  <c:v>1.9274690483161134</c:v>
                </c:pt>
                <c:pt idx="517">
                  <c:v>1.9274690483161134</c:v>
                </c:pt>
                <c:pt idx="518">
                  <c:v>1.9334930715873075</c:v>
                </c:pt>
                <c:pt idx="519">
                  <c:v>1.9364163384192596</c:v>
                </c:pt>
                <c:pt idx="520">
                  <c:v>1.9705739619584441</c:v>
                </c:pt>
                <c:pt idx="521">
                  <c:v>1.9705739619584441</c:v>
                </c:pt>
                <c:pt idx="522">
                  <c:v>1.9705739619584441</c:v>
                </c:pt>
                <c:pt idx="523">
                  <c:v>1.9365963119187155</c:v>
                </c:pt>
                <c:pt idx="524">
                  <c:v>2.0384894930446151</c:v>
                </c:pt>
                <c:pt idx="525">
                  <c:v>1.9838526003744053</c:v>
                </c:pt>
                <c:pt idx="526">
                  <c:v>2.0387034772102597</c:v>
                </c:pt>
                <c:pt idx="527">
                  <c:v>2.1335238454890333</c:v>
                </c:pt>
                <c:pt idx="528">
                  <c:v>2.1240318613864777</c:v>
                </c:pt>
                <c:pt idx="529">
                  <c:v>2.1227013384674143</c:v>
                </c:pt>
                <c:pt idx="530">
                  <c:v>2.0953701874378483</c:v>
                </c:pt>
                <c:pt idx="531">
                  <c:v>2.0641073943070629</c:v>
                </c:pt>
                <c:pt idx="532">
                  <c:v>2.0610137631077343</c:v>
                </c:pt>
                <c:pt idx="533">
                  <c:v>2.0618540038628508</c:v>
                </c:pt>
                <c:pt idx="534">
                  <c:v>2.0969605204200223</c:v>
                </c:pt>
                <c:pt idx="535">
                  <c:v>2.0936144117912918</c:v>
                </c:pt>
                <c:pt idx="536">
                  <c:v>2.1187761374641321</c:v>
                </c:pt>
                <c:pt idx="537">
                  <c:v>2.1516073182582871</c:v>
                </c:pt>
                <c:pt idx="538">
                  <c:v>2.1516073182582871</c:v>
                </c:pt>
                <c:pt idx="539">
                  <c:v>2.1536365772386405</c:v>
                </c:pt>
                <c:pt idx="540">
                  <c:v>2.1612084853544737</c:v>
                </c:pt>
                <c:pt idx="541">
                  <c:v>2.1852648721847636</c:v>
                </c:pt>
                <c:pt idx="542">
                  <c:v>2.1859266561380895</c:v>
                </c:pt>
                <c:pt idx="543">
                  <c:v>2.1363414166459282</c:v>
                </c:pt>
                <c:pt idx="544">
                  <c:v>2.1296950516684174</c:v>
                </c:pt>
                <c:pt idx="545">
                  <c:v>2.1779192622395818</c:v>
                </c:pt>
                <c:pt idx="546">
                  <c:v>2.2014379075391219</c:v>
                </c:pt>
                <c:pt idx="547">
                  <c:v>2.1789180489729478</c:v>
                </c:pt>
                <c:pt idx="548">
                  <c:v>2.212435655108294</c:v>
                </c:pt>
                <c:pt idx="549">
                  <c:v>2.2049662925163962</c:v>
                </c:pt>
                <c:pt idx="550">
                  <c:v>2.1858864553424011</c:v>
                </c:pt>
                <c:pt idx="551">
                  <c:v>2.1894798710796199</c:v>
                </c:pt>
                <c:pt idx="552">
                  <c:v>2.1894798710796199</c:v>
                </c:pt>
                <c:pt idx="553">
                  <c:v>2.1831112762678737</c:v>
                </c:pt>
                <c:pt idx="554">
                  <c:v>2.3467059508912804</c:v>
                </c:pt>
                <c:pt idx="555">
                  <c:v>2.4116712348804556</c:v>
                </c:pt>
                <c:pt idx="556">
                  <c:v>2.397761214918114</c:v>
                </c:pt>
                <c:pt idx="557">
                  <c:v>2.4060457762245617</c:v>
                </c:pt>
                <c:pt idx="558">
                  <c:v>2.4541165480951839</c:v>
                </c:pt>
                <c:pt idx="559">
                  <c:v>2.4788358376607453</c:v>
                </c:pt>
                <c:pt idx="560">
                  <c:v>2.5175777707868874</c:v>
                </c:pt>
                <c:pt idx="561">
                  <c:v>2.5566366451185329</c:v>
                </c:pt>
                <c:pt idx="562">
                  <c:v>2.5438901949494999</c:v>
                </c:pt>
                <c:pt idx="563">
                  <c:v>2.6733997757082268</c:v>
                </c:pt>
                <c:pt idx="564">
                  <c:v>2.6914047402759746</c:v>
                </c:pt>
                <c:pt idx="565">
                  <c:v>2.7440651974233199</c:v>
                </c:pt>
                <c:pt idx="566">
                  <c:v>2.7541950213438229</c:v>
                </c:pt>
                <c:pt idx="567">
                  <c:v>2.8622570966855889</c:v>
                </c:pt>
                <c:pt idx="568">
                  <c:v>2.8831705135359469</c:v>
                </c:pt>
                <c:pt idx="569">
                  <c:v>2.8652300779183246</c:v>
                </c:pt>
                <c:pt idx="570">
                  <c:v>2.849186651118822</c:v>
                </c:pt>
                <c:pt idx="571">
                  <c:v>2.866793398403138</c:v>
                </c:pt>
                <c:pt idx="572">
                  <c:v>2.8902473584746522</c:v>
                </c:pt>
                <c:pt idx="573">
                  <c:v>2.8117685486071404</c:v>
                </c:pt>
                <c:pt idx="574">
                  <c:v>2.8019791706388624</c:v>
                </c:pt>
                <c:pt idx="575">
                  <c:v>2.7081427359431545</c:v>
                </c:pt>
                <c:pt idx="576">
                  <c:v>2.562156863703446</c:v>
                </c:pt>
                <c:pt idx="577">
                  <c:v>2.5245325994099912</c:v>
                </c:pt>
                <c:pt idx="578">
                  <c:v>2.5544948343446587</c:v>
                </c:pt>
                <c:pt idx="579">
                  <c:v>2.4712203383473001</c:v>
                </c:pt>
                <c:pt idx="580">
                  <c:v>2.635804755605013</c:v>
                </c:pt>
                <c:pt idx="581">
                  <c:v>2.5795229579984924</c:v>
                </c:pt>
                <c:pt idx="582">
                  <c:v>2.6753628087071029</c:v>
                </c:pt>
                <c:pt idx="583">
                  <c:v>2.7305781034212417</c:v>
                </c:pt>
                <c:pt idx="584">
                  <c:v>2.719793066736643</c:v>
                </c:pt>
                <c:pt idx="585">
                  <c:v>2.6501450463083343</c:v>
                </c:pt>
                <c:pt idx="586">
                  <c:v>2.613827880597281</c:v>
                </c:pt>
                <c:pt idx="587">
                  <c:v>2.613827880597281</c:v>
                </c:pt>
                <c:pt idx="588">
                  <c:v>2.5124936755238365</c:v>
                </c:pt>
                <c:pt idx="589">
                  <c:v>2.4885216114123123</c:v>
                </c:pt>
                <c:pt idx="590">
                  <c:v>2.4876528546017962</c:v>
                </c:pt>
                <c:pt idx="591">
                  <c:v>2.4677172274279515</c:v>
                </c:pt>
                <c:pt idx="592">
                  <c:v>2.5133358993353889</c:v>
                </c:pt>
                <c:pt idx="593">
                  <c:v>2.5497811284022389</c:v>
                </c:pt>
                <c:pt idx="594">
                  <c:v>2.5385938324521748</c:v>
                </c:pt>
                <c:pt idx="595">
                  <c:v>2.6103816886235753</c:v>
                </c:pt>
                <c:pt idx="596">
                  <c:v>2.596581391041259</c:v>
                </c:pt>
                <c:pt idx="597">
                  <c:v>2.5744918804629808</c:v>
                </c:pt>
                <c:pt idx="598">
                  <c:v>2.5691793504239846</c:v>
                </c:pt>
                <c:pt idx="599">
                  <c:v>2.5383213292619198</c:v>
                </c:pt>
                <c:pt idx="600">
                  <c:v>2.486367353596048</c:v>
                </c:pt>
                <c:pt idx="601">
                  <c:v>2.4437760700332665</c:v>
                </c:pt>
                <c:pt idx="602">
                  <c:v>2.4803349470068174</c:v>
                </c:pt>
                <c:pt idx="603">
                  <c:v>2.4441211170964459</c:v>
                </c:pt>
                <c:pt idx="604">
                  <c:v>2.4959462235125729</c:v>
                </c:pt>
                <c:pt idx="605">
                  <c:v>2.5205843333186353</c:v>
                </c:pt>
                <c:pt idx="606">
                  <c:v>2.5453621715523727</c:v>
                </c:pt>
                <c:pt idx="607">
                  <c:v>2.5314363630460881</c:v>
                </c:pt>
                <c:pt idx="608">
                  <c:v>2.5832321065680035</c:v>
                </c:pt>
                <c:pt idx="609">
                  <c:v>2.6426381992418766</c:v>
                </c:pt>
                <c:pt idx="610">
                  <c:v>2.6042613863048878</c:v>
                </c:pt>
                <c:pt idx="611">
                  <c:v>2.5213541081013249</c:v>
                </c:pt>
                <c:pt idx="612">
                  <c:v>2.5133832737499073</c:v>
                </c:pt>
                <c:pt idx="613">
                  <c:v>2.5354649912914167</c:v>
                </c:pt>
                <c:pt idx="614">
                  <c:v>2.5356606458964062</c:v>
                </c:pt>
                <c:pt idx="615">
                  <c:v>2.5128401291556126</c:v>
                </c:pt>
                <c:pt idx="616">
                  <c:v>2.4406698499238244</c:v>
                </c:pt>
                <c:pt idx="617">
                  <c:v>2.4678230989302037</c:v>
                </c:pt>
                <c:pt idx="618">
                  <c:v>2.5010611754155079</c:v>
                </c:pt>
                <c:pt idx="619">
                  <c:v>2.4966497443642877</c:v>
                </c:pt>
                <c:pt idx="620">
                  <c:v>2.4505660038050543</c:v>
                </c:pt>
                <c:pt idx="621">
                  <c:v>2.3658510655399558</c:v>
                </c:pt>
                <c:pt idx="622">
                  <c:v>2.4173002266636163</c:v>
                </c:pt>
                <c:pt idx="623">
                  <c:v>2.4605445178547969</c:v>
                </c:pt>
                <c:pt idx="624">
                  <c:v>2.447877304845322</c:v>
                </c:pt>
                <c:pt idx="625">
                  <c:v>2.4868900214576333</c:v>
                </c:pt>
                <c:pt idx="626">
                  <c:v>2.4599283720007583</c:v>
                </c:pt>
                <c:pt idx="627">
                  <c:v>2.4326805083303431</c:v>
                </c:pt>
                <c:pt idx="628">
                  <c:v>2.4399863471302403</c:v>
                </c:pt>
                <c:pt idx="629">
                  <c:v>2.46678886846707</c:v>
                </c:pt>
                <c:pt idx="630">
                  <c:v>2.4536019881144835</c:v>
                </c:pt>
                <c:pt idx="631">
                  <c:v>2.4652855874103077</c:v>
                </c:pt>
                <c:pt idx="632">
                  <c:v>2.4625996746798609</c:v>
                </c:pt>
                <c:pt idx="633">
                  <c:v>2.4419138861384284</c:v>
                </c:pt>
                <c:pt idx="634">
                  <c:v>2.4723873934540919</c:v>
                </c:pt>
                <c:pt idx="635">
                  <c:v>2.4704581131397854</c:v>
                </c:pt>
                <c:pt idx="636">
                  <c:v>2.4861364974232152</c:v>
                </c:pt>
                <c:pt idx="637">
                  <c:v>2.4734910922667552</c:v>
                </c:pt>
                <c:pt idx="638">
                  <c:v>2.4397343018155855</c:v>
                </c:pt>
                <c:pt idx="639">
                  <c:v>2.4235733361443708</c:v>
                </c:pt>
                <c:pt idx="640">
                  <c:v>2.4986668296151979</c:v>
                </c:pt>
                <c:pt idx="641">
                  <c:v>2.4480278865640366</c:v>
                </c:pt>
                <c:pt idx="642">
                  <c:v>2.5053071993036871</c:v>
                </c:pt>
                <c:pt idx="643">
                  <c:v>2.5234736278630088</c:v>
                </c:pt>
                <c:pt idx="644">
                  <c:v>2.5406251184262403</c:v>
                </c:pt>
                <c:pt idx="645">
                  <c:v>2.5395941516168774</c:v>
                </c:pt>
                <c:pt idx="646">
                  <c:v>2.5199486381700185</c:v>
                </c:pt>
                <c:pt idx="647">
                  <c:v>2.5199486381700185</c:v>
                </c:pt>
                <c:pt idx="648">
                  <c:v>2.461015561477371</c:v>
                </c:pt>
                <c:pt idx="649">
                  <c:v>2.4857413365903374</c:v>
                </c:pt>
                <c:pt idx="650">
                  <c:v>2.529256369721959</c:v>
                </c:pt>
                <c:pt idx="651">
                  <c:v>2.585760692121061</c:v>
                </c:pt>
                <c:pt idx="652">
                  <c:v>2.6367285370144153</c:v>
                </c:pt>
                <c:pt idx="653">
                  <c:v>2.6582185235185603</c:v>
                </c:pt>
                <c:pt idx="654">
                  <c:v>2.6320317690486279</c:v>
                </c:pt>
                <c:pt idx="655">
                  <c:v>2.617878617731753</c:v>
                </c:pt>
                <c:pt idx="656">
                  <c:v>2.6861443310950728</c:v>
                </c:pt>
                <c:pt idx="657">
                  <c:v>2.7315326425964339</c:v>
                </c:pt>
                <c:pt idx="658">
                  <c:v>2.6749643792507452</c:v>
                </c:pt>
                <c:pt idx="659">
                  <c:v>2.7272502508239378</c:v>
                </c:pt>
                <c:pt idx="660">
                  <c:v>2.6519882220221467</c:v>
                </c:pt>
                <c:pt idx="661">
                  <c:v>2.6253732681604487</c:v>
                </c:pt>
                <c:pt idx="662">
                  <c:v>2.6147460040267267</c:v>
                </c:pt>
                <c:pt idx="663">
                  <c:v>2.5119662225158064</c:v>
                </c:pt>
                <c:pt idx="664">
                  <c:v>2.5246554059427826</c:v>
                </c:pt>
                <c:pt idx="665">
                  <c:v>2.616631311428562</c:v>
                </c:pt>
                <c:pt idx="666">
                  <c:v>2.6791078822584042</c:v>
                </c:pt>
                <c:pt idx="667">
                  <c:v>2.7034263512045649</c:v>
                </c:pt>
                <c:pt idx="668">
                  <c:v>2.7131770766784773</c:v>
                </c:pt>
                <c:pt idx="669">
                  <c:v>2.7175462276769298</c:v>
                </c:pt>
                <c:pt idx="670">
                  <c:v>2.6763927025445398</c:v>
                </c:pt>
                <c:pt idx="671">
                  <c:v>2.7029044099783044</c:v>
                </c:pt>
                <c:pt idx="672">
                  <c:v>2.7504399397851911</c:v>
                </c:pt>
                <c:pt idx="673">
                  <c:v>2.7543412666472769</c:v>
                </c:pt>
                <c:pt idx="674">
                  <c:v>2.7771226841490808</c:v>
                </c:pt>
                <c:pt idx="675">
                  <c:v>2.7469163584925114</c:v>
                </c:pt>
                <c:pt idx="676">
                  <c:v>2.8082742693068776</c:v>
                </c:pt>
                <c:pt idx="677">
                  <c:v>2.7761604515960454</c:v>
                </c:pt>
                <c:pt idx="678">
                  <c:v>2.7241741704440727</c:v>
                </c:pt>
                <c:pt idx="679">
                  <c:v>2.7492259632328864</c:v>
                </c:pt>
                <c:pt idx="680">
                  <c:v>2.7953994140710487</c:v>
                </c:pt>
                <c:pt idx="681">
                  <c:v>2.7755046315305774</c:v>
                </c:pt>
                <c:pt idx="682">
                  <c:v>2.7579536284540547</c:v>
                </c:pt>
                <c:pt idx="683">
                  <c:v>2.697503973134872</c:v>
                </c:pt>
                <c:pt idx="684">
                  <c:v>2.6508569111372955</c:v>
                </c:pt>
                <c:pt idx="685">
                  <c:v>2.667771818604407</c:v>
                </c:pt>
                <c:pt idx="686">
                  <c:v>2.6139101758935239</c:v>
                </c:pt>
                <c:pt idx="687">
                  <c:v>2.5402592460821958</c:v>
                </c:pt>
                <c:pt idx="688">
                  <c:v>2.6530493943690656</c:v>
                </c:pt>
                <c:pt idx="689">
                  <c:v>2.6691450902444989</c:v>
                </c:pt>
                <c:pt idx="690">
                  <c:v>2.8135395813124893</c:v>
                </c:pt>
                <c:pt idx="691">
                  <c:v>2.8220382930336685</c:v>
                </c:pt>
                <c:pt idx="692">
                  <c:v>2.8108424015807318</c:v>
                </c:pt>
                <c:pt idx="693">
                  <c:v>2.8530420601748836</c:v>
                </c:pt>
                <c:pt idx="694">
                  <c:v>2.7789055737254009</c:v>
                </c:pt>
                <c:pt idx="695">
                  <c:v>2.7224471759377171</c:v>
                </c:pt>
                <c:pt idx="696">
                  <c:v>2.7994403296186143</c:v>
                </c:pt>
                <c:pt idx="697">
                  <c:v>2.7867442517263252</c:v>
                </c:pt>
                <c:pt idx="698">
                  <c:v>2.7867442517263252</c:v>
                </c:pt>
                <c:pt idx="699">
                  <c:v>2.7578947491114776</c:v>
                </c:pt>
                <c:pt idx="700">
                  <c:v>2.818979193543329</c:v>
                </c:pt>
                <c:pt idx="701">
                  <c:v>2.7769896354184254</c:v>
                </c:pt>
                <c:pt idx="702">
                  <c:v>2.8251210218721812</c:v>
                </c:pt>
                <c:pt idx="703">
                  <c:v>2.826578621826763</c:v>
                </c:pt>
                <c:pt idx="704">
                  <c:v>2.848476796557287</c:v>
                </c:pt>
                <c:pt idx="705">
                  <c:v>2.8829173002928061</c:v>
                </c:pt>
                <c:pt idx="706">
                  <c:v>2.8547331057693972</c:v>
                </c:pt>
                <c:pt idx="707">
                  <c:v>2.8447189294006758</c:v>
                </c:pt>
                <c:pt idx="708">
                  <c:v>2.8367634819002352</c:v>
                </c:pt>
                <c:pt idx="709">
                  <c:v>2.7815573231222457</c:v>
                </c:pt>
                <c:pt idx="710">
                  <c:v>2.8215189152864242</c:v>
                </c:pt>
                <c:pt idx="711">
                  <c:v>2.9206141063918922</c:v>
                </c:pt>
                <c:pt idx="712">
                  <c:v>2.9741716074146214</c:v>
                </c:pt>
                <c:pt idx="713">
                  <c:v>3.0202844411814858</c:v>
                </c:pt>
                <c:pt idx="714">
                  <c:v>3.0181989938030553</c:v>
                </c:pt>
                <c:pt idx="715">
                  <c:v>3.0551310573869426</c:v>
                </c:pt>
                <c:pt idx="716">
                  <c:v>3.0963451756288136</c:v>
                </c:pt>
                <c:pt idx="717">
                  <c:v>3.0406070232074702</c:v>
                </c:pt>
                <c:pt idx="718">
                  <c:v>3.1606681789533448</c:v>
                </c:pt>
                <c:pt idx="719">
                  <c:v>3.2354180937684163</c:v>
                </c:pt>
                <c:pt idx="720">
                  <c:v>3.1745503132473232</c:v>
                </c:pt>
                <c:pt idx="721">
                  <c:v>3.2271691987606874</c:v>
                </c:pt>
                <c:pt idx="722">
                  <c:v>3.2695477409932918</c:v>
                </c:pt>
                <c:pt idx="723">
                  <c:v>3.2926968233193898</c:v>
                </c:pt>
                <c:pt idx="724">
                  <c:v>3.2959988961340598</c:v>
                </c:pt>
                <c:pt idx="725">
                  <c:v>3.3182398229110968</c:v>
                </c:pt>
                <c:pt idx="726">
                  <c:v>3.3603368126927684</c:v>
                </c:pt>
                <c:pt idx="727">
                  <c:v>3.3795844897451923</c:v>
                </c:pt>
                <c:pt idx="728">
                  <c:v>3.4039127484549034</c:v>
                </c:pt>
                <c:pt idx="729">
                  <c:v>3.4369971604016882</c:v>
                </c:pt>
                <c:pt idx="730">
                  <c:v>3.4533708745472875</c:v>
                </c:pt>
                <c:pt idx="731">
                  <c:v>3.4865793497219384</c:v>
                </c:pt>
                <c:pt idx="732">
                  <c:v>3.4854622945447056</c:v>
                </c:pt>
                <c:pt idx="733">
                  <c:v>3.4805373885483388</c:v>
                </c:pt>
                <c:pt idx="734">
                  <c:v>3.489759474727582</c:v>
                </c:pt>
                <c:pt idx="735">
                  <c:v>3.3898430410080143</c:v>
                </c:pt>
                <c:pt idx="736">
                  <c:v>3.3976727971793337</c:v>
                </c:pt>
                <c:pt idx="737">
                  <c:v>3.4602022830668471</c:v>
                </c:pt>
                <c:pt idx="738">
                  <c:v>3.4079510703028446</c:v>
                </c:pt>
                <c:pt idx="739">
                  <c:v>3.4653953738403405</c:v>
                </c:pt>
                <c:pt idx="740">
                  <c:v>3.2522090728979363</c:v>
                </c:pt>
                <c:pt idx="741">
                  <c:v>3.2084970224969194</c:v>
                </c:pt>
                <c:pt idx="742">
                  <c:v>3.1553845507728724</c:v>
                </c:pt>
                <c:pt idx="743">
                  <c:v>3.1729467028720078</c:v>
                </c:pt>
                <c:pt idx="744">
                  <c:v>3.1904123894992553</c:v>
                </c:pt>
                <c:pt idx="745">
                  <c:v>3.0995682044501862</c:v>
                </c:pt>
                <c:pt idx="746">
                  <c:v>3.0894821721224681</c:v>
                </c:pt>
                <c:pt idx="747">
                  <c:v>3.108370493803239</c:v>
                </c:pt>
                <c:pt idx="748">
                  <c:v>3.1147601227388719</c:v>
                </c:pt>
                <c:pt idx="749">
                  <c:v>3.1557640373876659</c:v>
                </c:pt>
                <c:pt idx="750">
                  <c:v>3.1002156472089162</c:v>
                </c:pt>
                <c:pt idx="751">
                  <c:v>3.1465458141260001</c:v>
                </c:pt>
                <c:pt idx="752">
                  <c:v>3.0565225343250564</c:v>
                </c:pt>
                <c:pt idx="753">
                  <c:v>3.1321561658193766</c:v>
                </c:pt>
                <c:pt idx="754">
                  <c:v>3.2292761742112828</c:v>
                </c:pt>
                <c:pt idx="755">
                  <c:v>3.1972675746424972</c:v>
                </c:pt>
                <c:pt idx="756">
                  <c:v>3.1903299830985326</c:v>
                </c:pt>
                <c:pt idx="757">
                  <c:v>2.8078766119663126</c:v>
                </c:pt>
                <c:pt idx="758">
                  <c:v>2.894046100648036</c:v>
                </c:pt>
                <c:pt idx="759">
                  <c:v>2.7798668309087287</c:v>
                </c:pt>
                <c:pt idx="760">
                  <c:v>2.7567357433845907</c:v>
                </c:pt>
                <c:pt idx="761">
                  <c:v>2.773761215758602</c:v>
                </c:pt>
                <c:pt idx="762">
                  <c:v>2.7491692078112595</c:v>
                </c:pt>
                <c:pt idx="763">
                  <c:v>2.916160014057446</c:v>
                </c:pt>
                <c:pt idx="764">
                  <c:v>2.9618067905983305</c:v>
                </c:pt>
                <c:pt idx="765">
                  <c:v>2.9814231694837345</c:v>
                </c:pt>
                <c:pt idx="766">
                  <c:v>2.9811870157415572</c:v>
                </c:pt>
                <c:pt idx="767">
                  <c:v>3.008622242013236</c:v>
                </c:pt>
                <c:pt idx="768">
                  <c:v>2.9985675459693812</c:v>
                </c:pt>
                <c:pt idx="769">
                  <c:v>3.0074771099125024</c:v>
                </c:pt>
                <c:pt idx="770">
                  <c:v>3.0524852144503289</c:v>
                </c:pt>
                <c:pt idx="771">
                  <c:v>3.0901384544134407</c:v>
                </c:pt>
                <c:pt idx="772">
                  <c:v>3.0190609063138893</c:v>
                </c:pt>
                <c:pt idx="773">
                  <c:v>2.9848100407753795</c:v>
                </c:pt>
                <c:pt idx="774">
                  <c:v>3.07353726933002</c:v>
                </c:pt>
                <c:pt idx="775">
                  <c:v>3.0545889213105304</c:v>
                </c:pt>
                <c:pt idx="776">
                  <c:v>3.1088103332753896</c:v>
                </c:pt>
                <c:pt idx="777">
                  <c:v>3.1088103332753896</c:v>
                </c:pt>
                <c:pt idx="778">
                  <c:v>3.13119407346514</c:v>
                </c:pt>
                <c:pt idx="779">
                  <c:v>3.1422104374776763</c:v>
                </c:pt>
                <c:pt idx="780">
                  <c:v>3.2027301438877256</c:v>
                </c:pt>
                <c:pt idx="781">
                  <c:v>3.1851757407424972</c:v>
                </c:pt>
                <c:pt idx="782">
                  <c:v>3.0943753864033328</c:v>
                </c:pt>
                <c:pt idx="783">
                  <c:v>3.1985739026986186</c:v>
                </c:pt>
                <c:pt idx="784">
                  <c:v>3.2249366188549669</c:v>
                </c:pt>
                <c:pt idx="785">
                  <c:v>3.2527960233721083</c:v>
                </c:pt>
                <c:pt idx="786">
                  <c:v>3.2314123542638331</c:v>
                </c:pt>
                <c:pt idx="787">
                  <c:v>3.1951231046667465</c:v>
                </c:pt>
                <c:pt idx="788">
                  <c:v>3.1925679759158978</c:v>
                </c:pt>
                <c:pt idx="789">
                  <c:v>3.2575640331623323</c:v>
                </c:pt>
                <c:pt idx="790">
                  <c:v>3.2652242520003565</c:v>
                </c:pt>
                <c:pt idx="791">
                  <c:v>3.2448918608626975</c:v>
                </c:pt>
                <c:pt idx="792">
                  <c:v>3.2941715900836415</c:v>
                </c:pt>
                <c:pt idx="793">
                  <c:v>3.2956470925028141</c:v>
                </c:pt>
                <c:pt idx="794">
                  <c:v>3.3373509693882548</c:v>
                </c:pt>
                <c:pt idx="795">
                  <c:v>3.3080437292121294</c:v>
                </c:pt>
                <c:pt idx="796">
                  <c:v>3.2749458437810266</c:v>
                </c:pt>
                <c:pt idx="797">
                  <c:v>3.2837267025079626</c:v>
                </c:pt>
                <c:pt idx="798">
                  <c:v>3.2494563169386006</c:v>
                </c:pt>
                <c:pt idx="799">
                  <c:v>3.3240339830993966</c:v>
                </c:pt>
                <c:pt idx="800">
                  <c:v>3.3835440031495958</c:v>
                </c:pt>
                <c:pt idx="801">
                  <c:v>3.394146190278748</c:v>
                </c:pt>
                <c:pt idx="802">
                  <c:v>3.3952703449407449</c:v>
                </c:pt>
                <c:pt idx="803">
                  <c:v>3.3898014936653991</c:v>
                </c:pt>
                <c:pt idx="804">
                  <c:v>3.2893225118501586</c:v>
                </c:pt>
                <c:pt idx="805">
                  <c:v>3.3405605077502036</c:v>
                </c:pt>
                <c:pt idx="806">
                  <c:v>3.392515697452366</c:v>
                </c:pt>
                <c:pt idx="807">
                  <c:v>3.4602965797064154</c:v>
                </c:pt>
                <c:pt idx="808">
                  <c:v>3.4262441704883564</c:v>
                </c:pt>
                <c:pt idx="809">
                  <c:v>3.3427070489163477</c:v>
                </c:pt>
                <c:pt idx="810">
                  <c:v>3.3514062166692336</c:v>
                </c:pt>
                <c:pt idx="811">
                  <c:v>3.3695014340747167</c:v>
                </c:pt>
                <c:pt idx="812">
                  <c:v>3.463844513018735</c:v>
                </c:pt>
                <c:pt idx="813">
                  <c:v>3.5930668896021407</c:v>
                </c:pt>
                <c:pt idx="814">
                  <c:v>3.4158713234518654</c:v>
                </c:pt>
                <c:pt idx="815">
                  <c:v>3.3925366085399142</c:v>
                </c:pt>
                <c:pt idx="816">
                  <c:v>3.3721918849636583</c:v>
                </c:pt>
                <c:pt idx="817">
                  <c:v>3.376520765337677</c:v>
                </c:pt>
                <c:pt idx="818">
                  <c:v>3.3465217414363426</c:v>
                </c:pt>
                <c:pt idx="819">
                  <c:v>3.3654355204831092</c:v>
                </c:pt>
                <c:pt idx="820">
                  <c:v>3.3172363066807917</c:v>
                </c:pt>
                <c:pt idx="821">
                  <c:v>3.4513579671016803</c:v>
                </c:pt>
                <c:pt idx="822">
                  <c:v>3.3927480205427623</c:v>
                </c:pt>
                <c:pt idx="823">
                  <c:v>3.476248798553585</c:v>
                </c:pt>
                <c:pt idx="824">
                  <c:v>3.8535939566611437</c:v>
                </c:pt>
                <c:pt idx="825">
                  <c:v>4.15765359024787</c:v>
                </c:pt>
                <c:pt idx="826">
                  <c:v>4.0679645690888986</c:v>
                </c:pt>
                <c:pt idx="827">
                  <c:v>4.4310845079569861</c:v>
                </c:pt>
                <c:pt idx="828">
                  <c:v>4.4511030183178031</c:v>
                </c:pt>
                <c:pt idx="829">
                  <c:v>4.5817796588021844</c:v>
                </c:pt>
                <c:pt idx="830">
                  <c:v>4.068104528710891</c:v>
                </c:pt>
                <c:pt idx="831">
                  <c:v>4.1210397353050734</c:v>
                </c:pt>
              </c:numCache>
            </c:numRef>
          </c:val>
          <c:smooth val="0"/>
          <c:extLst>
            <c:ext xmlns:c16="http://schemas.microsoft.com/office/drawing/2014/chart" uri="{C3380CC4-5D6E-409C-BE32-E72D297353CC}">
              <c16:uniqueId val="{00000000-9E99-4C24-B7D7-D8383E72B167}"/>
            </c:ext>
          </c:extLst>
        </c:ser>
        <c:ser>
          <c:idx val="0"/>
          <c:order val="1"/>
          <c:tx>
            <c:strRef>
              <c:f>Planilha1!$B$1</c:f>
              <c:strCache>
                <c:ptCount val="1"/>
                <c:pt idx="0">
                  <c:v>PETR Gas-A @ Paulínia-SP (BRL/liter)</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pt idx="43" formatCode="0.00">
                  <c:v>1.7635199999999998</c:v>
                </c:pt>
                <c:pt idx="44" formatCode="0.00">
                  <c:v>1.7635199999999998</c:v>
                </c:pt>
                <c:pt idx="45" formatCode="0.00">
                  <c:v>1.7635199999999998</c:v>
                </c:pt>
                <c:pt idx="46" formatCode="0.00">
                  <c:v>1.7635199999999998</c:v>
                </c:pt>
                <c:pt idx="47" formatCode="0.00">
                  <c:v>1.7635199999999998</c:v>
                </c:pt>
                <c:pt idx="48" formatCode="0.00">
                  <c:v>1.81664</c:v>
                </c:pt>
                <c:pt idx="49" formatCode="0.00">
                  <c:v>1.81664</c:v>
                </c:pt>
                <c:pt idx="50" formatCode="0.00">
                  <c:v>1.81664</c:v>
                </c:pt>
                <c:pt idx="51" formatCode="0.00">
                  <c:v>1.81664</c:v>
                </c:pt>
                <c:pt idx="52" formatCode="0.00">
                  <c:v>1.81664</c:v>
                </c:pt>
                <c:pt idx="53" formatCode="0.00">
                  <c:v>1.8685199999999997</c:v>
                </c:pt>
                <c:pt idx="54" formatCode="0.00">
                  <c:v>1.8685199999999997</c:v>
                </c:pt>
                <c:pt idx="55" formatCode="0.00">
                  <c:v>1.8685199999999997</c:v>
                </c:pt>
                <c:pt idx="56" formatCode="0.00">
                  <c:v>1.8685199999999997</c:v>
                </c:pt>
                <c:pt idx="57" formatCode="0.00">
                  <c:v>1.8685199999999997</c:v>
                </c:pt>
                <c:pt idx="58" formatCode="0.00">
                  <c:v>1.88429</c:v>
                </c:pt>
                <c:pt idx="59" formatCode="0.00">
                  <c:v>1.88429</c:v>
                </c:pt>
                <c:pt idx="60" formatCode="0.00">
                  <c:v>1.88429</c:v>
                </c:pt>
                <c:pt idx="61" formatCode="0.00">
                  <c:v>1.88429</c:v>
                </c:pt>
                <c:pt idx="62" formatCode="0.00">
                  <c:v>1.88429</c:v>
                </c:pt>
                <c:pt idx="63" formatCode="0.00">
                  <c:v>1.8995899999999999</c:v>
                </c:pt>
                <c:pt idx="64" formatCode="0.00">
                  <c:v>1.8995899999999999</c:v>
                </c:pt>
                <c:pt idx="65" formatCode="0.00">
                  <c:v>1.8995899999999999</c:v>
                </c:pt>
                <c:pt idx="66" formatCode="0.00">
                  <c:v>1.8995899999999999</c:v>
                </c:pt>
                <c:pt idx="67" formatCode="0.00">
                  <c:v>1.8995899999999999</c:v>
                </c:pt>
                <c:pt idx="68" formatCode="0.00">
                  <c:v>1.9653999999999998</c:v>
                </c:pt>
                <c:pt idx="69" formatCode="0.00">
                  <c:v>1.9653999999999998</c:v>
                </c:pt>
                <c:pt idx="70" formatCode="0.00">
                  <c:v>1.9653999999999998</c:v>
                </c:pt>
                <c:pt idx="71" formatCode="0.00">
                  <c:v>1.9653999999999998</c:v>
                </c:pt>
                <c:pt idx="72" formatCode="0.00">
                  <c:v>1.9653999999999998</c:v>
                </c:pt>
                <c:pt idx="73" formatCode="0.00">
                  <c:v>1.9983999999999997</c:v>
                </c:pt>
                <c:pt idx="74" formatCode="0.00">
                  <c:v>1.9983999999999997</c:v>
                </c:pt>
                <c:pt idx="75" formatCode="0.00">
                  <c:v>1.9983999999999997</c:v>
                </c:pt>
                <c:pt idx="76" formatCode="0.00">
                  <c:v>1.9983999999999997</c:v>
                </c:pt>
                <c:pt idx="77" formatCode="0.00">
                  <c:v>1.9983999999999997</c:v>
                </c:pt>
                <c:pt idx="78" formatCode="0.00">
                  <c:v>2.0140199999999999</c:v>
                </c:pt>
                <c:pt idx="79" formatCode="0.00">
                  <c:v>2.0140199999999999</c:v>
                </c:pt>
                <c:pt idx="80" formatCode="0.00">
                  <c:v>2.0140199999999999</c:v>
                </c:pt>
                <c:pt idx="81" formatCode="0.00">
                  <c:v>2.0140199999999999</c:v>
                </c:pt>
                <c:pt idx="82" formatCode="0.00">
                  <c:v>2.0140199999999999</c:v>
                </c:pt>
                <c:pt idx="83" formatCode="0.00">
                  <c:v>2.09694</c:v>
                </c:pt>
                <c:pt idx="84" formatCode="0.00">
                  <c:v>2.09694</c:v>
                </c:pt>
                <c:pt idx="85" formatCode="0.00">
                  <c:v>2.09694</c:v>
                </c:pt>
                <c:pt idx="86" formatCode="0.00">
                  <c:v>2.09694</c:v>
                </c:pt>
                <c:pt idx="87" formatCode="0.00">
                  <c:v>2.09694</c:v>
                </c:pt>
                <c:pt idx="88" formatCode="0.00">
                  <c:v>2.0869599999999999</c:v>
                </c:pt>
                <c:pt idx="89" formatCode="0.00">
                  <c:v>2.0869599999999999</c:v>
                </c:pt>
                <c:pt idx="90" formatCode="0.00">
                  <c:v>2.0869599999999999</c:v>
                </c:pt>
                <c:pt idx="91" formatCode="0.00">
                  <c:v>2.0869599999999999</c:v>
                </c:pt>
                <c:pt idx="92" formatCode="0.00">
                  <c:v>2.0869599999999999</c:v>
                </c:pt>
                <c:pt idx="93" formatCode="0.00">
                  <c:v>2.0912699999999997</c:v>
                </c:pt>
                <c:pt idx="94" formatCode="0.00">
                  <c:v>2.0912699999999997</c:v>
                </c:pt>
                <c:pt idx="95" formatCode="0.00">
                  <c:v>2.0912699999999997</c:v>
                </c:pt>
                <c:pt idx="96" formatCode="0.00">
                  <c:v>2.0912699999999997</c:v>
                </c:pt>
                <c:pt idx="97" formatCode="0.00">
                  <c:v>2.0912699999999997</c:v>
                </c:pt>
                <c:pt idx="98" formatCode="0.00">
                  <c:v>2.0669399999999998</c:v>
                </c:pt>
                <c:pt idx="99" formatCode="0.00">
                  <c:v>2.0669399999999998</c:v>
                </c:pt>
                <c:pt idx="100" formatCode="0.00">
                  <c:v>2.0669399999999998</c:v>
                </c:pt>
                <c:pt idx="101" formatCode="0.00">
                  <c:v>2.0669399999999998</c:v>
                </c:pt>
                <c:pt idx="102" formatCode="0.00">
                  <c:v>2.0669399999999998</c:v>
                </c:pt>
                <c:pt idx="103" formatCode="0.00">
                  <c:v>1.9551699999999999</c:v>
                </c:pt>
                <c:pt idx="104" formatCode="0.00">
                  <c:v>1.9551699999999999</c:v>
                </c:pt>
                <c:pt idx="105" formatCode="0.00">
                  <c:v>1.9551699999999999</c:v>
                </c:pt>
                <c:pt idx="106" formatCode="0.00">
                  <c:v>1.9551699999999999</c:v>
                </c:pt>
                <c:pt idx="107" formatCode="0.00">
                  <c:v>1.9551699999999999</c:v>
                </c:pt>
                <c:pt idx="108" formatCode="0.00">
                  <c:v>1.89744</c:v>
                </c:pt>
                <c:pt idx="109" formatCode="0.00">
                  <c:v>1.89744</c:v>
                </c:pt>
                <c:pt idx="110" formatCode="0.00">
                  <c:v>1.89744</c:v>
                </c:pt>
                <c:pt idx="111" formatCode="0.00">
                  <c:v>1.89744</c:v>
                </c:pt>
                <c:pt idx="112" formatCode="0.00">
                  <c:v>1.89744</c:v>
                </c:pt>
                <c:pt idx="113" formatCode="0.00">
                  <c:v>1.8326500000000001</c:v>
                </c:pt>
                <c:pt idx="114" formatCode="0.00">
                  <c:v>1.8326500000000001</c:v>
                </c:pt>
                <c:pt idx="115" formatCode="0.00">
                  <c:v>1.8326500000000001</c:v>
                </c:pt>
                <c:pt idx="116" formatCode="0.00">
                  <c:v>1.8326500000000001</c:v>
                </c:pt>
                <c:pt idx="117" formatCode="0.00">
                  <c:v>1.8326500000000001</c:v>
                </c:pt>
                <c:pt idx="118" formatCode="0.00">
                  <c:v>1.8300700000000001</c:v>
                </c:pt>
                <c:pt idx="119" formatCode="0.00">
                  <c:v>1.8300700000000001</c:v>
                </c:pt>
                <c:pt idx="120" formatCode="0.00">
                  <c:v>1.8300700000000001</c:v>
                </c:pt>
                <c:pt idx="121" formatCode="0.00">
                  <c:v>1.8300700000000001</c:v>
                </c:pt>
                <c:pt idx="122" formatCode="0.00">
                  <c:v>1.8300700000000001</c:v>
                </c:pt>
                <c:pt idx="123" formatCode="0.00">
                  <c:v>1.8378199999999998</c:v>
                </c:pt>
                <c:pt idx="124" formatCode="0.00">
                  <c:v>1.8378199999999998</c:v>
                </c:pt>
                <c:pt idx="125" formatCode="0.00">
                  <c:v>1.8378199999999998</c:v>
                </c:pt>
                <c:pt idx="126" formatCode="0.00">
                  <c:v>1.8378199999999998</c:v>
                </c:pt>
                <c:pt idx="127" formatCode="0.00">
                  <c:v>1.8378199999999998</c:v>
                </c:pt>
                <c:pt idx="128" formatCode="0.00">
                  <c:v>1.8451299999999997</c:v>
                </c:pt>
                <c:pt idx="129" formatCode="0.00">
                  <c:v>1.8451299999999997</c:v>
                </c:pt>
                <c:pt idx="130" formatCode="0.00">
                  <c:v>1.8451299999999997</c:v>
                </c:pt>
                <c:pt idx="131" formatCode="0.00">
                  <c:v>1.8451299999999997</c:v>
                </c:pt>
                <c:pt idx="132" formatCode="0.00">
                  <c:v>1.8451299999999997</c:v>
                </c:pt>
                <c:pt idx="133" formatCode="0.00">
                  <c:v>1.7732899999999998</c:v>
                </c:pt>
                <c:pt idx="134" formatCode="0.00">
                  <c:v>1.7732899999999998</c:v>
                </c:pt>
                <c:pt idx="135" formatCode="0.00">
                  <c:v>1.7732899999999998</c:v>
                </c:pt>
                <c:pt idx="136" formatCode="0.00">
                  <c:v>1.7732899999999998</c:v>
                </c:pt>
                <c:pt idx="137" formatCode="0.00">
                  <c:v>1.7732899999999998</c:v>
                </c:pt>
                <c:pt idx="138" formatCode="0.00">
                  <c:v>1.74858</c:v>
                </c:pt>
                <c:pt idx="139" formatCode="0.00">
                  <c:v>1.74858</c:v>
                </c:pt>
                <c:pt idx="140" formatCode="0.00">
                  <c:v>1.74858</c:v>
                </c:pt>
                <c:pt idx="141" formatCode="0.00">
                  <c:v>1.74858</c:v>
                </c:pt>
                <c:pt idx="142" formatCode="0.00">
                  <c:v>1.74858</c:v>
                </c:pt>
                <c:pt idx="143" formatCode="0.00">
                  <c:v>1.72193</c:v>
                </c:pt>
                <c:pt idx="144" formatCode="0.00">
                  <c:v>1.72193</c:v>
                </c:pt>
                <c:pt idx="145" formatCode="0.00">
                  <c:v>1.72193</c:v>
                </c:pt>
                <c:pt idx="146" formatCode="0.00">
                  <c:v>1.72193</c:v>
                </c:pt>
                <c:pt idx="147" formatCode="0.00">
                  <c:v>1.72193</c:v>
                </c:pt>
                <c:pt idx="148" formatCode="0.00">
                  <c:v>1.7697099999999999</c:v>
                </c:pt>
                <c:pt idx="149" formatCode="0.00">
                  <c:v>1.7697099999999999</c:v>
                </c:pt>
                <c:pt idx="150" formatCode="0.00">
                  <c:v>1.7697099999999999</c:v>
                </c:pt>
                <c:pt idx="151" formatCode="0.00">
                  <c:v>1.7499</c:v>
                </c:pt>
                <c:pt idx="152" formatCode="0.00">
                  <c:v>1.7499</c:v>
                </c:pt>
                <c:pt idx="153" formatCode="0.00">
                  <c:v>1.7499</c:v>
                </c:pt>
                <c:pt idx="154" formatCode="0.00">
                  <c:v>1.7499</c:v>
                </c:pt>
                <c:pt idx="155" formatCode="0.00">
                  <c:v>1.7499</c:v>
                </c:pt>
                <c:pt idx="156" formatCode="0.00">
                  <c:v>1.7499</c:v>
                </c:pt>
                <c:pt idx="157" formatCode="0.00">
                  <c:v>1.7499</c:v>
                </c:pt>
                <c:pt idx="158" formatCode="0.00">
                  <c:v>1.7499</c:v>
                </c:pt>
                <c:pt idx="159" formatCode="0.00">
                  <c:v>1.7499</c:v>
                </c:pt>
                <c:pt idx="160" formatCode="0.00">
                  <c:v>1.7499</c:v>
                </c:pt>
                <c:pt idx="161" formatCode="0.00">
                  <c:v>1.7499</c:v>
                </c:pt>
                <c:pt idx="162" formatCode="0.00">
                  <c:v>1.6499000000000001</c:v>
                </c:pt>
                <c:pt idx="163" formatCode="0.00">
                  <c:v>1.6499000000000001</c:v>
                </c:pt>
                <c:pt idx="164" formatCode="0.00">
                  <c:v>1.6499000000000001</c:v>
                </c:pt>
                <c:pt idx="165" formatCode="0.00">
                  <c:v>1.6499000000000001</c:v>
                </c:pt>
                <c:pt idx="166" formatCode="0.00">
                  <c:v>1.6499000000000001</c:v>
                </c:pt>
                <c:pt idx="167" formatCode="0.00">
                  <c:v>1.6499000000000001</c:v>
                </c:pt>
                <c:pt idx="168" formatCode="0.00">
                  <c:v>1.6499000000000001</c:v>
                </c:pt>
                <c:pt idx="169" formatCode="0.00">
                  <c:v>1.6499000000000001</c:v>
                </c:pt>
                <c:pt idx="170" formatCode="0.00">
                  <c:v>1.706</c:v>
                </c:pt>
                <c:pt idx="171" formatCode="0.00">
                  <c:v>1.706</c:v>
                </c:pt>
                <c:pt idx="172" formatCode="0.00">
                  <c:v>1.706</c:v>
                </c:pt>
                <c:pt idx="173" formatCode="0.00">
                  <c:v>1.706</c:v>
                </c:pt>
                <c:pt idx="174" formatCode="0.00">
                  <c:v>1.706</c:v>
                </c:pt>
                <c:pt idx="175" formatCode="0.00">
                  <c:v>1.706</c:v>
                </c:pt>
                <c:pt idx="176" formatCode="0.00">
                  <c:v>1.7282999999999999</c:v>
                </c:pt>
                <c:pt idx="177" formatCode="0.00">
                  <c:v>1.7282999999999999</c:v>
                </c:pt>
                <c:pt idx="178" formatCode="0.00">
                  <c:v>1.7282999999999999</c:v>
                </c:pt>
                <c:pt idx="179" formatCode="0.00">
                  <c:v>1.7282999999999999</c:v>
                </c:pt>
                <c:pt idx="180" formatCode="0.00">
                  <c:v>1.7282999999999999</c:v>
                </c:pt>
                <c:pt idx="181" formatCode="0.00">
                  <c:v>1.7282999999999999</c:v>
                </c:pt>
                <c:pt idx="182" formatCode="0.00">
                  <c:v>1.7282999999999999</c:v>
                </c:pt>
                <c:pt idx="183" formatCode="0.00">
                  <c:v>1.7282999999999999</c:v>
                </c:pt>
                <c:pt idx="184" formatCode="0.00">
                  <c:v>1.7282999999999999</c:v>
                </c:pt>
                <c:pt idx="185" formatCode="0.00">
                  <c:v>1.7282999999999999</c:v>
                </c:pt>
                <c:pt idx="186" formatCode="0.00">
                  <c:v>1.7875000000000001</c:v>
                </c:pt>
                <c:pt idx="187" formatCode="0.00">
                  <c:v>1.7875000000000001</c:v>
                </c:pt>
                <c:pt idx="188" formatCode="0.00">
                  <c:v>1.7875000000000001</c:v>
                </c:pt>
                <c:pt idx="189" formatCode="0.00">
                  <c:v>1.7875000000000001</c:v>
                </c:pt>
                <c:pt idx="190" formatCode="0.00">
                  <c:v>1.7875000000000001</c:v>
                </c:pt>
                <c:pt idx="191" formatCode="0.00">
                  <c:v>1.7875000000000001</c:v>
                </c:pt>
                <c:pt idx="192" formatCode="0.00">
                  <c:v>1.8320000000000001</c:v>
                </c:pt>
                <c:pt idx="193" formatCode="0.00">
                  <c:v>1.8320000000000001</c:v>
                </c:pt>
                <c:pt idx="194" formatCode="0.00">
                  <c:v>1.8320000000000001</c:v>
                </c:pt>
                <c:pt idx="195" formatCode="0.00">
                  <c:v>1.8320000000000001</c:v>
                </c:pt>
                <c:pt idx="196" formatCode="0.00">
                  <c:v>1.8320000000000001</c:v>
                </c:pt>
                <c:pt idx="197" formatCode="0.00">
                  <c:v>1.8320000000000001</c:v>
                </c:pt>
                <c:pt idx="198" formatCode="0.00">
                  <c:v>1.8320000000000001</c:v>
                </c:pt>
                <c:pt idx="199" formatCode="0.00">
                  <c:v>1.8320000000000001</c:v>
                </c:pt>
                <c:pt idx="200" formatCode="0.00">
                  <c:v>1.8320000000000001</c:v>
                </c:pt>
                <c:pt idx="201" formatCode="0.00">
                  <c:v>1.8320000000000001</c:v>
                </c:pt>
                <c:pt idx="202" formatCode="0.00">
                  <c:v>1.8320000000000001</c:v>
                </c:pt>
                <c:pt idx="203" formatCode="0.00">
                  <c:v>1.8320000000000001</c:v>
                </c:pt>
                <c:pt idx="204" formatCode="0.00">
                  <c:v>1.8320000000000001</c:v>
                </c:pt>
                <c:pt idx="205" formatCode="0.00">
                  <c:v>1.8320000000000001</c:v>
                </c:pt>
                <c:pt idx="206" formatCode="0.00">
                  <c:v>1.8320000000000001</c:v>
                </c:pt>
                <c:pt idx="207" formatCode="0.00">
                  <c:v>1.8320000000000001</c:v>
                </c:pt>
                <c:pt idx="208" formatCode="0.00">
                  <c:v>1.8320000000000001</c:v>
                </c:pt>
                <c:pt idx="209" formatCode="0.00">
                  <c:v>1.8320000000000001</c:v>
                </c:pt>
                <c:pt idx="210" formatCode="0.00">
                  <c:v>1.8320000000000001</c:v>
                </c:pt>
                <c:pt idx="211" formatCode="0.00">
                  <c:v>1.8320000000000001</c:v>
                </c:pt>
                <c:pt idx="212" formatCode="0.00">
                  <c:v>1.8320000000000001</c:v>
                </c:pt>
                <c:pt idx="213" formatCode="0.00">
                  <c:v>1.8320000000000001</c:v>
                </c:pt>
                <c:pt idx="214" formatCode="0.00">
                  <c:v>1.8320000000000001</c:v>
                </c:pt>
                <c:pt idx="215" formatCode="0.00">
                  <c:v>1.8320000000000001</c:v>
                </c:pt>
                <c:pt idx="216" formatCode="0.00">
                  <c:v>1.8320000000000001</c:v>
                </c:pt>
                <c:pt idx="217" formatCode="0.00">
                  <c:v>1.8320000000000001</c:v>
                </c:pt>
                <c:pt idx="218" formatCode="0.00">
                  <c:v>1.8320000000000001</c:v>
                </c:pt>
                <c:pt idx="219" formatCode="0.00">
                  <c:v>1.8320000000000001</c:v>
                </c:pt>
                <c:pt idx="220" formatCode="0.00">
                  <c:v>1.8320000000000001</c:v>
                </c:pt>
                <c:pt idx="221" formatCode="0.00">
                  <c:v>1.8320000000000001</c:v>
                </c:pt>
                <c:pt idx="222" formatCode="0.00">
                  <c:v>1.8320000000000001</c:v>
                </c:pt>
                <c:pt idx="223" formatCode="0.00">
                  <c:v>1.8320000000000001</c:v>
                </c:pt>
                <c:pt idx="224" formatCode="0.00">
                  <c:v>1.8320000000000001</c:v>
                </c:pt>
                <c:pt idx="225" formatCode="0.00">
                  <c:v>1.8320000000000001</c:v>
                </c:pt>
                <c:pt idx="226" formatCode="0.00">
                  <c:v>1.8320000000000001</c:v>
                </c:pt>
                <c:pt idx="227" formatCode="0.00">
                  <c:v>1.8320000000000001</c:v>
                </c:pt>
                <c:pt idx="228" formatCode="0.00">
                  <c:v>1.8320000000000001</c:v>
                </c:pt>
                <c:pt idx="229" formatCode="0.00">
                  <c:v>1.8822999999999999</c:v>
                </c:pt>
                <c:pt idx="230" formatCode="0.00">
                  <c:v>1.8822999999999999</c:v>
                </c:pt>
                <c:pt idx="231" formatCode="0.00">
                  <c:v>1.8822999999999999</c:v>
                </c:pt>
                <c:pt idx="232" formatCode="0.00">
                  <c:v>1.8822999999999999</c:v>
                </c:pt>
                <c:pt idx="233" formatCode="0.00">
                  <c:v>1.8822999999999999</c:v>
                </c:pt>
                <c:pt idx="234" formatCode="0.00">
                  <c:v>1.8822999999999999</c:v>
                </c:pt>
                <c:pt idx="235" formatCode="0.00">
                  <c:v>1.956</c:v>
                </c:pt>
                <c:pt idx="236" formatCode="0.00">
                  <c:v>1.956</c:v>
                </c:pt>
                <c:pt idx="237" formatCode="0.00">
                  <c:v>1.956</c:v>
                </c:pt>
                <c:pt idx="238" formatCode="0.00">
                  <c:v>1.956</c:v>
                </c:pt>
                <c:pt idx="239" formatCode="0.00">
                  <c:v>1.956</c:v>
                </c:pt>
                <c:pt idx="240" formatCode="0.00">
                  <c:v>1.956</c:v>
                </c:pt>
                <c:pt idx="241" formatCode="0.00">
                  <c:v>1.956</c:v>
                </c:pt>
                <c:pt idx="242" formatCode="0.00">
                  <c:v>1.956</c:v>
                </c:pt>
                <c:pt idx="243" formatCode="0.00">
                  <c:v>1.956</c:v>
                </c:pt>
                <c:pt idx="244" formatCode="0.00">
                  <c:v>1.956</c:v>
                </c:pt>
                <c:pt idx="245" formatCode="0.00">
                  <c:v>1.956</c:v>
                </c:pt>
                <c:pt idx="246" formatCode="0.00">
                  <c:v>1.956</c:v>
                </c:pt>
                <c:pt idx="247" formatCode="0.00">
                  <c:v>1.956</c:v>
                </c:pt>
                <c:pt idx="248" formatCode="0.00">
                  <c:v>1.956</c:v>
                </c:pt>
                <c:pt idx="249" formatCode="0.00">
                  <c:v>1.956</c:v>
                </c:pt>
                <c:pt idx="250" formatCode="0.00">
                  <c:v>1.956</c:v>
                </c:pt>
                <c:pt idx="251" formatCode="0.00">
                  <c:v>1.956</c:v>
                </c:pt>
                <c:pt idx="252" formatCode="0.00">
                  <c:v>1.956</c:v>
                </c:pt>
                <c:pt idx="253" formatCode="0.00">
                  <c:v>1.956</c:v>
                </c:pt>
                <c:pt idx="254" formatCode="0.00">
                  <c:v>1.956</c:v>
                </c:pt>
                <c:pt idx="255" formatCode="0.00">
                  <c:v>1.956</c:v>
                </c:pt>
                <c:pt idx="256" formatCode="0.00">
                  <c:v>1.956</c:v>
                </c:pt>
                <c:pt idx="257" formatCode="0.00">
                  <c:v>1.956</c:v>
                </c:pt>
                <c:pt idx="258" formatCode="0.00">
                  <c:v>1.956</c:v>
                </c:pt>
                <c:pt idx="259" formatCode="0.00">
                  <c:v>1.956</c:v>
                </c:pt>
                <c:pt idx="260" formatCode="0.00">
                  <c:v>1.956</c:v>
                </c:pt>
                <c:pt idx="261" formatCode="0.00">
                  <c:v>1.956</c:v>
                </c:pt>
                <c:pt idx="262" formatCode="0.00">
                  <c:v>1.956</c:v>
                </c:pt>
                <c:pt idx="263" formatCode="0.00">
                  <c:v>1.956</c:v>
                </c:pt>
                <c:pt idx="264" formatCode="0.00">
                  <c:v>1.956</c:v>
                </c:pt>
                <c:pt idx="265" formatCode="0.00">
                  <c:v>1.956</c:v>
                </c:pt>
                <c:pt idx="266" formatCode="0.00">
                  <c:v>1.956</c:v>
                </c:pt>
                <c:pt idx="267" formatCode="0.00">
                  <c:v>1.956</c:v>
                </c:pt>
                <c:pt idx="268" formatCode="0.00">
                  <c:v>1.956</c:v>
                </c:pt>
                <c:pt idx="269" formatCode="0.00">
                  <c:v>1.899</c:v>
                </c:pt>
                <c:pt idx="270" formatCode="0.00">
                  <c:v>1.899</c:v>
                </c:pt>
                <c:pt idx="271" formatCode="0.00">
                  <c:v>1.899</c:v>
                </c:pt>
                <c:pt idx="272" formatCode="0.00">
                  <c:v>1.899</c:v>
                </c:pt>
                <c:pt idx="273" formatCode="0.00">
                  <c:v>1.899</c:v>
                </c:pt>
                <c:pt idx="274" formatCode="0.00">
                  <c:v>1.899</c:v>
                </c:pt>
                <c:pt idx="275" formatCode="0.00">
                  <c:v>1.899</c:v>
                </c:pt>
                <c:pt idx="276" formatCode="0.00">
                  <c:v>1.899</c:v>
                </c:pt>
                <c:pt idx="277" formatCode="0.00">
                  <c:v>1.8719000000000001</c:v>
                </c:pt>
                <c:pt idx="278" formatCode="0.00">
                  <c:v>1.8719000000000001</c:v>
                </c:pt>
                <c:pt idx="279" formatCode="0.00">
                  <c:v>1.8719000000000001</c:v>
                </c:pt>
                <c:pt idx="280" formatCode="0.00">
                  <c:v>1.8719000000000001</c:v>
                </c:pt>
                <c:pt idx="281" formatCode="0.00">
                  <c:v>1.8719000000000001</c:v>
                </c:pt>
                <c:pt idx="282" formatCode="0.00">
                  <c:v>1.8167</c:v>
                </c:pt>
                <c:pt idx="283" formatCode="0.00">
                  <c:v>1.8167</c:v>
                </c:pt>
                <c:pt idx="284" formatCode="0.00">
                  <c:v>1.8167</c:v>
                </c:pt>
                <c:pt idx="285" formatCode="0.00">
                  <c:v>1.8167</c:v>
                </c:pt>
                <c:pt idx="286" formatCode="0.00">
                  <c:v>1.7410999999999999</c:v>
                </c:pt>
                <c:pt idx="287" formatCode="0.00">
                  <c:v>1.7410999999999999</c:v>
                </c:pt>
                <c:pt idx="288" formatCode="0.00">
                  <c:v>1.7410999999999999</c:v>
                </c:pt>
                <c:pt idx="289" formatCode="0.00">
                  <c:v>1.7410999999999999</c:v>
                </c:pt>
                <c:pt idx="290" formatCode="0.00">
                  <c:v>1.7410999999999999</c:v>
                </c:pt>
                <c:pt idx="291" formatCode="0.00">
                  <c:v>1.7410999999999999</c:v>
                </c:pt>
                <c:pt idx="292" formatCode="0.00">
                  <c:v>1.7410999999999999</c:v>
                </c:pt>
                <c:pt idx="293" formatCode="0.00">
                  <c:v>1.7410999999999999</c:v>
                </c:pt>
                <c:pt idx="294" formatCode="0.00">
                  <c:v>1.7410999999999999</c:v>
                </c:pt>
                <c:pt idx="295" formatCode="0.00">
                  <c:v>1.7410999999999999</c:v>
                </c:pt>
                <c:pt idx="296" formatCode="0.00">
                  <c:v>1.7923</c:v>
                </c:pt>
                <c:pt idx="297" formatCode="0.00">
                  <c:v>1.7923</c:v>
                </c:pt>
                <c:pt idx="298" formatCode="0.00">
                  <c:v>1.7923</c:v>
                </c:pt>
                <c:pt idx="299" formatCode="0.00">
                  <c:v>1.7923</c:v>
                </c:pt>
                <c:pt idx="300" formatCode="0.00">
                  <c:v>1.7923</c:v>
                </c:pt>
                <c:pt idx="301" formatCode="0.00">
                  <c:v>1.7923</c:v>
                </c:pt>
                <c:pt idx="302" formatCode="0.00">
                  <c:v>1.7923</c:v>
                </c:pt>
                <c:pt idx="303" formatCode="0.00">
                  <c:v>1.7222</c:v>
                </c:pt>
                <c:pt idx="304" formatCode="0.00">
                  <c:v>1.7222</c:v>
                </c:pt>
                <c:pt idx="305" formatCode="0.00">
                  <c:v>1.7222</c:v>
                </c:pt>
                <c:pt idx="306" formatCode="0.00">
                  <c:v>1.7222</c:v>
                </c:pt>
                <c:pt idx="307" formatCode="0.00">
                  <c:v>1.7222</c:v>
                </c:pt>
                <c:pt idx="308" formatCode="0.00">
                  <c:v>1.7222</c:v>
                </c:pt>
                <c:pt idx="309" formatCode="0.00">
                  <c:v>1.7222</c:v>
                </c:pt>
                <c:pt idx="310" formatCode="0.00">
                  <c:v>1.7222</c:v>
                </c:pt>
                <c:pt idx="311" formatCode="0.00">
                  <c:v>1.7222</c:v>
                </c:pt>
                <c:pt idx="312" formatCode="0.00">
                  <c:v>1.5622</c:v>
                </c:pt>
                <c:pt idx="313" formatCode="0.00">
                  <c:v>1.5622</c:v>
                </c:pt>
                <c:pt idx="314" formatCode="0.00">
                  <c:v>1.5622</c:v>
                </c:pt>
                <c:pt idx="315" formatCode="0.00">
                  <c:v>1.5622</c:v>
                </c:pt>
                <c:pt idx="316" formatCode="0.00">
                  <c:v>1.3802000000000001</c:v>
                </c:pt>
                <c:pt idx="317" formatCode="0.00">
                  <c:v>1.3802000000000001</c:v>
                </c:pt>
                <c:pt idx="318" formatCode="0.00">
                  <c:v>1.3802000000000001</c:v>
                </c:pt>
                <c:pt idx="319" formatCode="0.00">
                  <c:v>1.3802000000000001</c:v>
                </c:pt>
                <c:pt idx="320" formatCode="0.00">
                  <c:v>1.1795</c:v>
                </c:pt>
                <c:pt idx="321" formatCode="0.00">
                  <c:v>1.1795</c:v>
                </c:pt>
                <c:pt idx="322" formatCode="0.00">
                  <c:v>1.1795</c:v>
                </c:pt>
                <c:pt idx="323" formatCode="0.00">
                  <c:v>1.1229</c:v>
                </c:pt>
                <c:pt idx="324" formatCode="0.00">
                  <c:v>1.1229</c:v>
                </c:pt>
                <c:pt idx="325" formatCode="0.00">
                  <c:v>1.1229</c:v>
                </c:pt>
                <c:pt idx="326" formatCode="0.00">
                  <c:v>1.1229</c:v>
                </c:pt>
                <c:pt idx="327" formatCode="0.00">
                  <c:v>1.1229</c:v>
                </c:pt>
                <c:pt idx="328" formatCode="0.00">
                  <c:v>1.1229</c:v>
                </c:pt>
                <c:pt idx="329" formatCode="0.00">
                  <c:v>1.1229</c:v>
                </c:pt>
                <c:pt idx="330" formatCode="0.00">
                  <c:v>1.1229</c:v>
                </c:pt>
                <c:pt idx="331" formatCode="0.00">
                  <c:v>1.1229</c:v>
                </c:pt>
                <c:pt idx="332" formatCode="0.00">
                  <c:v>1.1229</c:v>
                </c:pt>
                <c:pt idx="333" formatCode="0.00">
                  <c:v>1.1229</c:v>
                </c:pt>
                <c:pt idx="334" formatCode="0.00">
                  <c:v>1.1229</c:v>
                </c:pt>
                <c:pt idx="335" formatCode="0.00">
                  <c:v>1.0369000000000002</c:v>
                </c:pt>
                <c:pt idx="336" formatCode="0.00">
                  <c:v>1.0369000000000002</c:v>
                </c:pt>
                <c:pt idx="337" formatCode="0.00">
                  <c:v>1.0369000000000002</c:v>
                </c:pt>
                <c:pt idx="338" formatCode="0.00">
                  <c:v>1.0369000000000002</c:v>
                </c:pt>
                <c:pt idx="339" formatCode="0.00">
                  <c:v>0.95750000000000002</c:v>
                </c:pt>
                <c:pt idx="340" formatCode="0.00">
                  <c:v>0.95750000000000002</c:v>
                </c:pt>
                <c:pt idx="341" formatCode="0.00">
                  <c:v>0.95750000000000002</c:v>
                </c:pt>
                <c:pt idx="342" formatCode="0.00">
                  <c:v>0.95750000000000002</c:v>
                </c:pt>
                <c:pt idx="343" formatCode="0.00">
                  <c:v>0.95750000000000002</c:v>
                </c:pt>
                <c:pt idx="344" formatCode="0.00">
                  <c:v>0.95750000000000002</c:v>
                </c:pt>
                <c:pt idx="345" formatCode="0.00">
                  <c:v>0.95750000000000002</c:v>
                </c:pt>
                <c:pt idx="346" formatCode="0.00">
                  <c:v>0.95750000000000002</c:v>
                </c:pt>
                <c:pt idx="347" formatCode="0.00">
                  <c:v>0.95750000000000002</c:v>
                </c:pt>
                <c:pt idx="348" formatCode="0.00">
                  <c:v>0.95750000000000002</c:v>
                </c:pt>
                <c:pt idx="349" formatCode="0.00">
                  <c:v>0.95750000000000002</c:v>
                </c:pt>
                <c:pt idx="350" formatCode="0.00">
                  <c:v>0.95750000000000002</c:v>
                </c:pt>
                <c:pt idx="351" formatCode="0.00">
                  <c:v>1.0672000000000001</c:v>
                </c:pt>
                <c:pt idx="352" formatCode="0.00">
                  <c:v>1.0672000000000001</c:v>
                </c:pt>
                <c:pt idx="353" formatCode="0.00">
                  <c:v>1.0672000000000001</c:v>
                </c:pt>
                <c:pt idx="354" formatCode="0.00">
                  <c:v>1.0672000000000001</c:v>
                </c:pt>
                <c:pt idx="355" formatCode="0.00">
                  <c:v>1.0672000000000001</c:v>
                </c:pt>
                <c:pt idx="356" formatCode="0.00">
                  <c:v>1.1696</c:v>
                </c:pt>
                <c:pt idx="357" formatCode="0.00">
                  <c:v>1.1696</c:v>
                </c:pt>
                <c:pt idx="358" formatCode="0.00">
                  <c:v>1.1696</c:v>
                </c:pt>
                <c:pt idx="359" formatCode="0.00">
                  <c:v>1.1696</c:v>
                </c:pt>
                <c:pt idx="360" formatCode="0.00">
                  <c:v>1.1696</c:v>
                </c:pt>
                <c:pt idx="361" formatCode="0.00">
                  <c:v>1.3046</c:v>
                </c:pt>
                <c:pt idx="362" formatCode="0.00">
                  <c:v>1.3046</c:v>
                </c:pt>
                <c:pt idx="363" formatCode="0.00">
                  <c:v>1.3046</c:v>
                </c:pt>
                <c:pt idx="364" formatCode="0.00">
                  <c:v>1.3046</c:v>
                </c:pt>
                <c:pt idx="365" formatCode="0.00">
                  <c:v>1.3674000000000002</c:v>
                </c:pt>
                <c:pt idx="366" formatCode="0.00">
                  <c:v>1.3674000000000002</c:v>
                </c:pt>
                <c:pt idx="367" formatCode="0.00">
                  <c:v>1.3674000000000002</c:v>
                </c:pt>
                <c:pt idx="368" formatCode="0.00">
                  <c:v>1.3674000000000002</c:v>
                </c:pt>
                <c:pt idx="369" formatCode="0.00">
                  <c:v>1.3674000000000002</c:v>
                </c:pt>
                <c:pt idx="370" formatCode="0.00">
                  <c:v>1.3674000000000002</c:v>
                </c:pt>
                <c:pt idx="371" formatCode="0.00">
                  <c:v>1.3674000000000002</c:v>
                </c:pt>
                <c:pt idx="372" formatCode="0.00">
                  <c:v>1.3674000000000002</c:v>
                </c:pt>
                <c:pt idx="373" formatCode="0.00">
                  <c:v>1.3674000000000002</c:v>
                </c:pt>
                <c:pt idx="374" formatCode="0.00">
                  <c:v>1.5001</c:v>
                </c:pt>
                <c:pt idx="375" formatCode="0.00">
                  <c:v>1.5001</c:v>
                </c:pt>
                <c:pt idx="376" formatCode="0.00">
                  <c:v>1.5001</c:v>
                </c:pt>
                <c:pt idx="377" formatCode="0.00">
                  <c:v>1.5001</c:v>
                </c:pt>
                <c:pt idx="378" formatCode="0.00">
                  <c:v>1.5001</c:v>
                </c:pt>
                <c:pt idx="379" formatCode="0.00">
                  <c:v>1.5001</c:v>
                </c:pt>
                <c:pt idx="380" formatCode="0.00">
                  <c:v>1.5001</c:v>
                </c:pt>
                <c:pt idx="381" formatCode="0.00">
                  <c:v>1.5001</c:v>
                </c:pt>
                <c:pt idx="382" formatCode="0.00">
                  <c:v>1.5732999999999999</c:v>
                </c:pt>
                <c:pt idx="383" formatCode="0.00">
                  <c:v>1.5732999999999999</c:v>
                </c:pt>
                <c:pt idx="384" formatCode="0.00">
                  <c:v>1.5732999999999999</c:v>
                </c:pt>
                <c:pt idx="385" formatCode="0.00">
                  <c:v>1.5732999999999999</c:v>
                </c:pt>
                <c:pt idx="386" formatCode="0.00">
                  <c:v>1.5732999999999999</c:v>
                </c:pt>
                <c:pt idx="387" formatCode="0.00">
                  <c:v>1.5732999999999999</c:v>
                </c:pt>
                <c:pt idx="388" formatCode="0.00">
                  <c:v>1.5732999999999999</c:v>
                </c:pt>
                <c:pt idx="389" formatCode="0.00">
                  <c:v>1.5732999999999999</c:v>
                </c:pt>
                <c:pt idx="390" formatCode="0.00">
                  <c:v>1.5732999999999999</c:v>
                </c:pt>
                <c:pt idx="391" formatCode="0.00">
                  <c:v>1.619</c:v>
                </c:pt>
                <c:pt idx="392" formatCode="0.00">
                  <c:v>1.619</c:v>
                </c:pt>
                <c:pt idx="393" formatCode="0.00">
                  <c:v>1.619</c:v>
                </c:pt>
                <c:pt idx="394" formatCode="0.00">
                  <c:v>1.619</c:v>
                </c:pt>
                <c:pt idx="395" formatCode="0.00">
                  <c:v>1.6984000000000001</c:v>
                </c:pt>
                <c:pt idx="396" formatCode="0.00">
                  <c:v>1.6984000000000001</c:v>
                </c:pt>
                <c:pt idx="397" formatCode="0.00">
                  <c:v>1.6984000000000001</c:v>
                </c:pt>
                <c:pt idx="398" formatCode="0.00">
                  <c:v>1.6984000000000001</c:v>
                </c:pt>
                <c:pt idx="399" formatCode="0.00">
                  <c:v>1.6984000000000001</c:v>
                </c:pt>
                <c:pt idx="400" formatCode="0.00">
                  <c:v>1.6984000000000001</c:v>
                </c:pt>
                <c:pt idx="401" formatCode="0.00">
                  <c:v>1.6984000000000001</c:v>
                </c:pt>
                <c:pt idx="402" formatCode="0.00">
                  <c:v>1.7647999999999999</c:v>
                </c:pt>
                <c:pt idx="403" formatCode="0.00">
                  <c:v>1.7647999999999999</c:v>
                </c:pt>
                <c:pt idx="404" formatCode="0.00">
                  <c:v>1.7647999999999999</c:v>
                </c:pt>
                <c:pt idx="405" formatCode="0.00">
                  <c:v>1.7647999999999999</c:v>
                </c:pt>
                <c:pt idx="406" formatCode="0.00">
                  <c:v>1.7647999999999999</c:v>
                </c:pt>
                <c:pt idx="407" formatCode="0.00">
                  <c:v>1.7647999999999999</c:v>
                </c:pt>
                <c:pt idx="408" formatCode="0.00">
                  <c:v>1.7647999999999999</c:v>
                </c:pt>
                <c:pt idx="409" formatCode="0.00">
                  <c:v>1.7647999999999999</c:v>
                </c:pt>
                <c:pt idx="410" formatCode="0.00">
                  <c:v>1.7647999999999999</c:v>
                </c:pt>
                <c:pt idx="411" formatCode="0.00">
                  <c:v>1.7647999999999999</c:v>
                </c:pt>
                <c:pt idx="412" formatCode="0.00">
                  <c:v>1.6956</c:v>
                </c:pt>
                <c:pt idx="413" formatCode="0.00">
                  <c:v>1.6956</c:v>
                </c:pt>
                <c:pt idx="414" formatCode="0.00">
                  <c:v>1.6956</c:v>
                </c:pt>
                <c:pt idx="415" formatCode="0.00">
                  <c:v>1.6956</c:v>
                </c:pt>
                <c:pt idx="416" formatCode="0.00">
                  <c:v>1.6956</c:v>
                </c:pt>
                <c:pt idx="417" formatCode="0.00">
                  <c:v>1.6956</c:v>
                </c:pt>
                <c:pt idx="418" formatCode="0.00">
                  <c:v>1.6956</c:v>
                </c:pt>
                <c:pt idx="419" formatCode="0.00">
                  <c:v>1.6956</c:v>
                </c:pt>
                <c:pt idx="420" formatCode="0.00">
                  <c:v>1.6956</c:v>
                </c:pt>
                <c:pt idx="421" formatCode="0.00">
                  <c:v>1.7618</c:v>
                </c:pt>
                <c:pt idx="422" formatCode="0.00">
                  <c:v>1.7618</c:v>
                </c:pt>
                <c:pt idx="423" formatCode="0.00">
                  <c:v>1.7618</c:v>
                </c:pt>
                <c:pt idx="424" formatCode="0.00">
                  <c:v>1.7618</c:v>
                </c:pt>
                <c:pt idx="425" formatCode="0.00">
                  <c:v>1.7618</c:v>
                </c:pt>
                <c:pt idx="426" formatCode="0.00">
                  <c:v>1.7618</c:v>
                </c:pt>
                <c:pt idx="427" formatCode="0.00">
                  <c:v>1.865</c:v>
                </c:pt>
                <c:pt idx="428" formatCode="0.00">
                  <c:v>1.865</c:v>
                </c:pt>
                <c:pt idx="429" formatCode="0.00">
                  <c:v>1.865</c:v>
                </c:pt>
                <c:pt idx="430" formatCode="0.00">
                  <c:v>1.865</c:v>
                </c:pt>
                <c:pt idx="431" formatCode="0.00">
                  <c:v>1.865</c:v>
                </c:pt>
                <c:pt idx="432" formatCode="0.00">
                  <c:v>1.865</c:v>
                </c:pt>
                <c:pt idx="433" formatCode="0.00">
                  <c:v>1.865</c:v>
                </c:pt>
                <c:pt idx="434" formatCode="0.00">
                  <c:v>1.865</c:v>
                </c:pt>
                <c:pt idx="435" formatCode="0.00">
                  <c:v>1.865</c:v>
                </c:pt>
                <c:pt idx="436" formatCode="0.00">
                  <c:v>1.8109999999999999</c:v>
                </c:pt>
                <c:pt idx="437" formatCode="0.00">
                  <c:v>1.8109999999999999</c:v>
                </c:pt>
                <c:pt idx="438" formatCode="0.00">
                  <c:v>1.8109999999999999</c:v>
                </c:pt>
                <c:pt idx="439" formatCode="0.00">
                  <c:v>1.8109999999999999</c:v>
                </c:pt>
                <c:pt idx="440" formatCode="0.00">
                  <c:v>1.7225999999999999</c:v>
                </c:pt>
                <c:pt idx="441" formatCode="0.00">
                  <c:v>1.7225999999999999</c:v>
                </c:pt>
                <c:pt idx="442" formatCode="0.00">
                  <c:v>1.6392</c:v>
                </c:pt>
                <c:pt idx="443" formatCode="0.00">
                  <c:v>1.6392</c:v>
                </c:pt>
                <c:pt idx="444" formatCode="0.00">
                  <c:v>1.6392</c:v>
                </c:pt>
                <c:pt idx="445" formatCode="0.00">
                  <c:v>1.6392</c:v>
                </c:pt>
                <c:pt idx="446" formatCode="0.00">
                  <c:v>1.6392</c:v>
                </c:pt>
                <c:pt idx="447" formatCode="0.00">
                  <c:v>1.6392</c:v>
                </c:pt>
                <c:pt idx="448" formatCode="0.00">
                  <c:v>1.6392</c:v>
                </c:pt>
                <c:pt idx="449" formatCode="0.00">
                  <c:v>1.6392</c:v>
                </c:pt>
                <c:pt idx="450" formatCode="0.00">
                  <c:v>1.7038</c:v>
                </c:pt>
                <c:pt idx="451" formatCode="0.00">
                  <c:v>1.7038</c:v>
                </c:pt>
                <c:pt idx="452" formatCode="0.00">
                  <c:v>1.7038</c:v>
                </c:pt>
                <c:pt idx="453" formatCode="0.00">
                  <c:v>1.7038</c:v>
                </c:pt>
                <c:pt idx="454" formatCode="0.00">
                  <c:v>1.7038</c:v>
                </c:pt>
                <c:pt idx="455" formatCode="0.00">
                  <c:v>1.7869000000000002</c:v>
                </c:pt>
                <c:pt idx="456" formatCode="0.00">
                  <c:v>1.7869000000000002</c:v>
                </c:pt>
                <c:pt idx="457" formatCode="0.00">
                  <c:v>1.7869000000000002</c:v>
                </c:pt>
                <c:pt idx="458" formatCode="0.00">
                  <c:v>1.7869000000000002</c:v>
                </c:pt>
                <c:pt idx="459" formatCode="0.00">
                  <c:v>1.7869000000000002</c:v>
                </c:pt>
                <c:pt idx="460" formatCode="0.00">
                  <c:v>1.7869000000000002</c:v>
                </c:pt>
                <c:pt idx="461" formatCode="0.00">
                  <c:v>1.7869000000000002</c:v>
                </c:pt>
                <c:pt idx="462" formatCode="0.00">
                  <c:v>1.7869000000000002</c:v>
                </c:pt>
                <c:pt idx="463" formatCode="0.00">
                  <c:v>1.7869000000000002</c:v>
                </c:pt>
                <c:pt idx="464" formatCode="0.00">
                  <c:v>1.8569</c:v>
                </c:pt>
                <c:pt idx="465" formatCode="0.00">
                  <c:v>1.8569</c:v>
                </c:pt>
                <c:pt idx="466" formatCode="0.00">
                  <c:v>1.8569</c:v>
                </c:pt>
                <c:pt idx="467" formatCode="0.00">
                  <c:v>1.7843</c:v>
                </c:pt>
                <c:pt idx="468" formatCode="0.00">
                  <c:v>1.7843</c:v>
                </c:pt>
                <c:pt idx="469" formatCode="0.00">
                  <c:v>1.7843</c:v>
                </c:pt>
                <c:pt idx="470" formatCode="0.00">
                  <c:v>1.7843</c:v>
                </c:pt>
                <c:pt idx="471" formatCode="0.00">
                  <c:v>1.7843</c:v>
                </c:pt>
                <c:pt idx="472" formatCode="0.00">
                  <c:v>1.7843</c:v>
                </c:pt>
                <c:pt idx="473" formatCode="0.00">
                  <c:v>1.7843</c:v>
                </c:pt>
                <c:pt idx="474" formatCode="0.00">
                  <c:v>1.6972</c:v>
                </c:pt>
                <c:pt idx="475" formatCode="0.00">
                  <c:v>1.6972</c:v>
                </c:pt>
                <c:pt idx="476" formatCode="0.00">
                  <c:v>1.6972</c:v>
                </c:pt>
                <c:pt idx="477" formatCode="0.00">
                  <c:v>1.6972</c:v>
                </c:pt>
                <c:pt idx="478" formatCode="0.00">
                  <c:v>1.6972</c:v>
                </c:pt>
                <c:pt idx="479" formatCode="0.00">
                  <c:v>1.6142999999999998</c:v>
                </c:pt>
                <c:pt idx="480" formatCode="0.00">
                  <c:v>1.6142999999999998</c:v>
                </c:pt>
                <c:pt idx="481" formatCode="0.00">
                  <c:v>1.6142999999999998</c:v>
                </c:pt>
                <c:pt idx="482" formatCode="0.00">
                  <c:v>1.6142999999999998</c:v>
                </c:pt>
                <c:pt idx="483" formatCode="0.00">
                  <c:v>1.6142999999999998</c:v>
                </c:pt>
                <c:pt idx="484" formatCode="0.00">
                  <c:v>1.6142999999999998</c:v>
                </c:pt>
                <c:pt idx="485" formatCode="0.00">
                  <c:v>1.6142999999999998</c:v>
                </c:pt>
                <c:pt idx="486" formatCode="0.00">
                  <c:v>1.7090000000000001</c:v>
                </c:pt>
                <c:pt idx="487" formatCode="0.00">
                  <c:v>1.7090000000000001</c:v>
                </c:pt>
                <c:pt idx="488" formatCode="0.00">
                  <c:v>1.7090000000000001</c:v>
                </c:pt>
                <c:pt idx="489" formatCode="0.00">
                  <c:v>1.7090000000000001</c:v>
                </c:pt>
                <c:pt idx="490" formatCode="0.00">
                  <c:v>1.7090000000000001</c:v>
                </c:pt>
                <c:pt idx="491" formatCode="0.00">
                  <c:v>1.7090000000000001</c:v>
                </c:pt>
                <c:pt idx="492" formatCode="0.00">
                  <c:v>1.7090000000000001</c:v>
                </c:pt>
                <c:pt idx="493" formatCode="0.00">
                  <c:v>1.7090000000000001</c:v>
                </c:pt>
                <c:pt idx="494" formatCode="0.00">
                  <c:v>1.7090000000000001</c:v>
                </c:pt>
                <c:pt idx="495" formatCode="0.00">
                  <c:v>1.7090000000000001</c:v>
                </c:pt>
                <c:pt idx="496" formatCode="0.00">
                  <c:v>1.7758</c:v>
                </c:pt>
                <c:pt idx="497" formatCode="0.00">
                  <c:v>1.7758</c:v>
                </c:pt>
                <c:pt idx="498" formatCode="0.00">
                  <c:v>1.7758</c:v>
                </c:pt>
                <c:pt idx="499" formatCode="0.00">
                  <c:v>1.7758</c:v>
                </c:pt>
                <c:pt idx="500" formatCode="0.00">
                  <c:v>1.7758</c:v>
                </c:pt>
                <c:pt idx="501" formatCode="0.00">
                  <c:v>1.7410000000000001</c:v>
                </c:pt>
                <c:pt idx="502" formatCode="0.00">
                  <c:v>1.7410000000000001</c:v>
                </c:pt>
                <c:pt idx="503" formatCode="0.00">
                  <c:v>1.7410000000000001</c:v>
                </c:pt>
                <c:pt idx="504" formatCode="0.00">
                  <c:v>1.7410000000000001</c:v>
                </c:pt>
                <c:pt idx="505" formatCode="0.00">
                  <c:v>1.7410000000000001</c:v>
                </c:pt>
                <c:pt idx="506" formatCode="0.00">
                  <c:v>1.7410000000000001</c:v>
                </c:pt>
                <c:pt idx="507" formatCode="0.00">
                  <c:v>1.7410000000000001</c:v>
                </c:pt>
                <c:pt idx="508" formatCode="0.00">
                  <c:v>1.7410000000000001</c:v>
                </c:pt>
                <c:pt idx="509" formatCode="0.00">
                  <c:v>1.7410000000000001</c:v>
                </c:pt>
                <c:pt idx="510" formatCode="0.00">
                  <c:v>1.7927999999999999</c:v>
                </c:pt>
                <c:pt idx="511" formatCode="0.00">
                  <c:v>1.7927999999999999</c:v>
                </c:pt>
                <c:pt idx="512" formatCode="0.00">
                  <c:v>1.7927999999999999</c:v>
                </c:pt>
                <c:pt idx="513" formatCode="0.00">
                  <c:v>1.7927999999999999</c:v>
                </c:pt>
                <c:pt idx="514" formatCode="0.00">
                  <c:v>1.7927999999999999</c:v>
                </c:pt>
                <c:pt idx="515" formatCode="0.00">
                  <c:v>1.7927999999999999</c:v>
                </c:pt>
                <c:pt idx="516" formatCode="0.00">
                  <c:v>1.7927999999999999</c:v>
                </c:pt>
                <c:pt idx="517" formatCode="0.00">
                  <c:v>1.7927999999999999</c:v>
                </c:pt>
                <c:pt idx="518" formatCode="0.00">
                  <c:v>1.7927999999999999</c:v>
                </c:pt>
                <c:pt idx="519" formatCode="0.00">
                  <c:v>1.8794999999999999</c:v>
                </c:pt>
                <c:pt idx="520" formatCode="0.00">
                  <c:v>1.8794999999999999</c:v>
                </c:pt>
                <c:pt idx="521" formatCode="0.00">
                  <c:v>1.8794999999999999</c:v>
                </c:pt>
                <c:pt idx="522" formatCode="0.00">
                  <c:v>1.8794999999999999</c:v>
                </c:pt>
                <c:pt idx="523" formatCode="0.00">
                  <c:v>1.8794999999999999</c:v>
                </c:pt>
                <c:pt idx="524" formatCode="0.00">
                  <c:v>1.8794999999999999</c:v>
                </c:pt>
                <c:pt idx="525" formatCode="0.00">
                  <c:v>1.8794999999999999</c:v>
                </c:pt>
                <c:pt idx="526" formatCode="0.00">
                  <c:v>1.8794999999999999</c:v>
                </c:pt>
                <c:pt idx="527" formatCode="0.00">
                  <c:v>1.8794999999999999</c:v>
                </c:pt>
                <c:pt idx="528" formatCode="0.00">
                  <c:v>1.8794999999999999</c:v>
                </c:pt>
                <c:pt idx="529" formatCode="0.00">
                  <c:v>1.8794999999999999</c:v>
                </c:pt>
                <c:pt idx="530" formatCode="0.00">
                  <c:v>1.8794999999999999</c:v>
                </c:pt>
                <c:pt idx="531" formatCode="0.00">
                  <c:v>1.8794999999999999</c:v>
                </c:pt>
                <c:pt idx="532" formatCode="0.00">
                  <c:v>1.8794999999999999</c:v>
                </c:pt>
                <c:pt idx="533" formatCode="0.00">
                  <c:v>1.8794999999999999</c:v>
                </c:pt>
                <c:pt idx="534" formatCode="0.00">
                  <c:v>2.0264000000000002</c:v>
                </c:pt>
                <c:pt idx="535" formatCode="0.00">
                  <c:v>2.0264000000000002</c:v>
                </c:pt>
                <c:pt idx="536" formatCode="0.00">
                  <c:v>2.0264000000000002</c:v>
                </c:pt>
                <c:pt idx="537" formatCode="0.00">
                  <c:v>2.0264000000000002</c:v>
                </c:pt>
                <c:pt idx="538" formatCode="0.00">
                  <c:v>2.0264000000000002</c:v>
                </c:pt>
                <c:pt idx="539" formatCode="0.00">
                  <c:v>2.0264000000000002</c:v>
                </c:pt>
                <c:pt idx="540" formatCode="0.00">
                  <c:v>2.1269999999999998</c:v>
                </c:pt>
                <c:pt idx="541" formatCode="0.00">
                  <c:v>2.1269999999999998</c:v>
                </c:pt>
                <c:pt idx="542" formatCode="0.00">
                  <c:v>2.1269999999999998</c:v>
                </c:pt>
                <c:pt idx="543" formatCode="0.00">
                  <c:v>2.1269999999999998</c:v>
                </c:pt>
                <c:pt idx="544" formatCode="0.00">
                  <c:v>2.1269999999999998</c:v>
                </c:pt>
                <c:pt idx="545" formatCode="0.00">
                  <c:v>2.1269999999999998</c:v>
                </c:pt>
                <c:pt idx="546" formatCode="0.00">
                  <c:v>2.1269999999999998</c:v>
                </c:pt>
                <c:pt idx="547" formatCode="0.00">
                  <c:v>2.1269999999999998</c:v>
                </c:pt>
                <c:pt idx="548" formatCode="0.00">
                  <c:v>2.1269999999999998</c:v>
                </c:pt>
                <c:pt idx="549" formatCode="0.00">
                  <c:v>2.2953000000000001</c:v>
                </c:pt>
                <c:pt idx="550" formatCode="0.00">
                  <c:v>2.2953000000000001</c:v>
                </c:pt>
                <c:pt idx="551" formatCode="0.00">
                  <c:v>2.2953000000000001</c:v>
                </c:pt>
                <c:pt idx="552" formatCode="0.00">
                  <c:v>2.2953000000000001</c:v>
                </c:pt>
                <c:pt idx="553" formatCode="0.00">
                  <c:v>2.2953000000000001</c:v>
                </c:pt>
                <c:pt idx="554" formatCode="0.00">
                  <c:v>2.2953000000000001</c:v>
                </c:pt>
                <c:pt idx="555" formatCode="0.00">
                  <c:v>2.2953000000000001</c:v>
                </c:pt>
                <c:pt idx="556" formatCode="0.00">
                  <c:v>2.2953000000000001</c:v>
                </c:pt>
                <c:pt idx="557" formatCode="0.00">
                  <c:v>2.5215000000000001</c:v>
                </c:pt>
                <c:pt idx="558" formatCode="0.00">
                  <c:v>2.5215000000000001</c:v>
                </c:pt>
                <c:pt idx="559" formatCode="0.00">
                  <c:v>2.5215000000000001</c:v>
                </c:pt>
                <c:pt idx="560" formatCode="0.00">
                  <c:v>2.5215000000000001</c:v>
                </c:pt>
                <c:pt idx="561" formatCode="0.00">
                  <c:v>2.5215000000000001</c:v>
                </c:pt>
                <c:pt idx="562" formatCode="0.00">
                  <c:v>2.5215000000000001</c:v>
                </c:pt>
                <c:pt idx="563" formatCode="0.00">
                  <c:v>2.5215000000000001</c:v>
                </c:pt>
                <c:pt idx="564" formatCode="0.00">
                  <c:v>2.6455000000000002</c:v>
                </c:pt>
                <c:pt idx="565" formatCode="0.00">
                  <c:v>2.6455000000000002</c:v>
                </c:pt>
                <c:pt idx="566" formatCode="0.00">
                  <c:v>2.6455000000000002</c:v>
                </c:pt>
                <c:pt idx="567" formatCode="0.00">
                  <c:v>2.6455000000000002</c:v>
                </c:pt>
                <c:pt idx="568" formatCode="0.00">
                  <c:v>2.6455000000000002</c:v>
                </c:pt>
                <c:pt idx="569" formatCode="0.00">
                  <c:v>2.8796999999999997</c:v>
                </c:pt>
                <c:pt idx="570" formatCode="0.00">
                  <c:v>2.8796999999999997</c:v>
                </c:pt>
                <c:pt idx="571" formatCode="0.00">
                  <c:v>2.8796999999999997</c:v>
                </c:pt>
                <c:pt idx="572" formatCode="0.00">
                  <c:v>2.8796999999999997</c:v>
                </c:pt>
                <c:pt idx="573" formatCode="0.00">
                  <c:v>2.8796999999999997</c:v>
                </c:pt>
                <c:pt idx="574" formatCode="0.00">
                  <c:v>2.8796999999999997</c:v>
                </c:pt>
                <c:pt idx="575" formatCode="0.00">
                  <c:v>2.8796999999999997</c:v>
                </c:pt>
                <c:pt idx="576" formatCode="0.00">
                  <c:v>2.8796999999999997</c:v>
                </c:pt>
                <c:pt idx="577" formatCode="0.00">
                  <c:v>2.8796999999999997</c:v>
                </c:pt>
                <c:pt idx="578" formatCode="0.00">
                  <c:v>2.7376999999999998</c:v>
                </c:pt>
                <c:pt idx="579" formatCode="0.00">
                  <c:v>2.7376999999999998</c:v>
                </c:pt>
                <c:pt idx="580" formatCode="0.00">
                  <c:v>2.7376999999999998</c:v>
                </c:pt>
                <c:pt idx="581" formatCode="0.00">
                  <c:v>2.6296999999999997</c:v>
                </c:pt>
                <c:pt idx="582" formatCode="0.00">
                  <c:v>2.6296999999999997</c:v>
                </c:pt>
                <c:pt idx="583" formatCode="0.00">
                  <c:v>2.6296999999999997</c:v>
                </c:pt>
                <c:pt idx="584" formatCode="0.00">
                  <c:v>2.6296999999999997</c:v>
                </c:pt>
                <c:pt idx="585" formatCode="0.00">
                  <c:v>2.6296999999999997</c:v>
                </c:pt>
                <c:pt idx="586" formatCode="0.00">
                  <c:v>2.6296999999999997</c:v>
                </c:pt>
                <c:pt idx="587" formatCode="0.00">
                  <c:v>2.6296999999999997</c:v>
                </c:pt>
                <c:pt idx="588" formatCode="0.00">
                  <c:v>2.6296999999999997</c:v>
                </c:pt>
                <c:pt idx="589" formatCode="0.00">
                  <c:v>2.6296999999999997</c:v>
                </c:pt>
                <c:pt idx="590" formatCode="0.00">
                  <c:v>2.6296999999999997</c:v>
                </c:pt>
                <c:pt idx="591" formatCode="0.00">
                  <c:v>2.6296999999999997</c:v>
                </c:pt>
                <c:pt idx="592" formatCode="0.00">
                  <c:v>2.6296999999999997</c:v>
                </c:pt>
                <c:pt idx="593" formatCode="0.00">
                  <c:v>2.6296999999999997</c:v>
                </c:pt>
                <c:pt idx="594" formatCode="0.00">
                  <c:v>2.6296999999999997</c:v>
                </c:pt>
                <c:pt idx="595" formatCode="0.00">
                  <c:v>2.6296999999999997</c:v>
                </c:pt>
                <c:pt idx="596" formatCode="0.00">
                  <c:v>2.6296999999999997</c:v>
                </c:pt>
                <c:pt idx="597" formatCode="0.00">
                  <c:v>2.6794000000000002</c:v>
                </c:pt>
                <c:pt idx="598" formatCode="0.00">
                  <c:v>2.6794000000000002</c:v>
                </c:pt>
                <c:pt idx="599" formatCode="0.00">
                  <c:v>2.6794000000000002</c:v>
                </c:pt>
                <c:pt idx="600" formatCode="0.00">
                  <c:v>2.6794000000000002</c:v>
                </c:pt>
                <c:pt idx="601" formatCode="0.00">
                  <c:v>2.6794000000000002</c:v>
                </c:pt>
                <c:pt idx="602" formatCode="0.00">
                  <c:v>2.6794000000000002</c:v>
                </c:pt>
                <c:pt idx="603" formatCode="0.00">
                  <c:v>2.6794000000000002</c:v>
                </c:pt>
                <c:pt idx="604" formatCode="0.00">
                  <c:v>2.6794000000000002</c:v>
                </c:pt>
                <c:pt idx="605" formatCode="0.00">
                  <c:v>2.6794000000000002</c:v>
                </c:pt>
                <c:pt idx="606" formatCode="0.00">
                  <c:v>2.6794000000000002</c:v>
                </c:pt>
                <c:pt idx="607" formatCode="0.00">
                  <c:v>2.6794000000000002</c:v>
                </c:pt>
                <c:pt idx="608" formatCode="0.00">
                  <c:v>2.6265000000000001</c:v>
                </c:pt>
                <c:pt idx="609" formatCode="0.00">
                  <c:v>2.6265000000000001</c:v>
                </c:pt>
                <c:pt idx="610" formatCode="0.00">
                  <c:v>2.6265000000000001</c:v>
                </c:pt>
                <c:pt idx="611" formatCode="0.00">
                  <c:v>2.6265000000000001</c:v>
                </c:pt>
                <c:pt idx="612" formatCode="0.00">
                  <c:v>2.6265000000000001</c:v>
                </c:pt>
                <c:pt idx="613" formatCode="0.00">
                  <c:v>2.6265000000000001</c:v>
                </c:pt>
                <c:pt idx="614" formatCode="0.00">
                  <c:v>2.6265000000000001</c:v>
                </c:pt>
                <c:pt idx="615" formatCode="0.00">
                  <c:v>2.6265000000000001</c:v>
                </c:pt>
                <c:pt idx="616" formatCode="0.00">
                  <c:v>2.6265000000000001</c:v>
                </c:pt>
                <c:pt idx="617" formatCode="0.00">
                  <c:v>2.6265000000000001</c:v>
                </c:pt>
                <c:pt idx="618" formatCode="0.00">
                  <c:v>2.6265000000000001</c:v>
                </c:pt>
                <c:pt idx="619" formatCode="0.00">
                  <c:v>2.6265000000000001</c:v>
                </c:pt>
                <c:pt idx="620" formatCode="0.00">
                  <c:v>2.6265000000000001</c:v>
                </c:pt>
                <c:pt idx="621" formatCode="0.00">
                  <c:v>2.6265000000000001</c:v>
                </c:pt>
                <c:pt idx="622" formatCode="0.00">
                  <c:v>2.6265000000000001</c:v>
                </c:pt>
                <c:pt idx="623" formatCode="0.00">
                  <c:v>2.6265000000000001</c:v>
                </c:pt>
                <c:pt idx="624" formatCode="0.00">
                  <c:v>2.6265000000000001</c:v>
                </c:pt>
                <c:pt idx="625" formatCode="0.00">
                  <c:v>2.6265000000000001</c:v>
                </c:pt>
                <c:pt idx="626" formatCode="0.00">
                  <c:v>2.6265000000000001</c:v>
                </c:pt>
                <c:pt idx="627" formatCode="0.00">
                  <c:v>2.6265000000000001</c:v>
                </c:pt>
                <c:pt idx="628" formatCode="0.00">
                  <c:v>2.6265000000000001</c:v>
                </c:pt>
                <c:pt idx="629" formatCode="0.00">
                  <c:v>2.6265000000000001</c:v>
                </c:pt>
                <c:pt idx="630" formatCode="0.00">
                  <c:v>2.6265000000000001</c:v>
                </c:pt>
                <c:pt idx="631" formatCode="0.00">
                  <c:v>2.6265000000000001</c:v>
                </c:pt>
                <c:pt idx="632" formatCode="0.00">
                  <c:v>2.6265000000000001</c:v>
                </c:pt>
                <c:pt idx="633" formatCode="0.00">
                  <c:v>2.6265000000000001</c:v>
                </c:pt>
                <c:pt idx="634" formatCode="0.00">
                  <c:v>2.6265000000000001</c:v>
                </c:pt>
                <c:pt idx="635" formatCode="0.00">
                  <c:v>2.6265000000000001</c:v>
                </c:pt>
                <c:pt idx="636" formatCode="0.00">
                  <c:v>2.6265000000000001</c:v>
                </c:pt>
                <c:pt idx="637" formatCode="0.00">
                  <c:v>2.5750999999999999</c:v>
                </c:pt>
                <c:pt idx="638" formatCode="0.00">
                  <c:v>2.5750999999999999</c:v>
                </c:pt>
                <c:pt idx="639" formatCode="0.00">
                  <c:v>2.5750999999999999</c:v>
                </c:pt>
                <c:pt idx="640" formatCode="0.00">
                  <c:v>2.5750999999999999</c:v>
                </c:pt>
                <c:pt idx="641" formatCode="0.00">
                  <c:v>2.5750999999999999</c:v>
                </c:pt>
                <c:pt idx="642" formatCode="0.00">
                  <c:v>2.5750999999999999</c:v>
                </c:pt>
                <c:pt idx="643" formatCode="0.00">
                  <c:v>2.5750999999999999</c:v>
                </c:pt>
                <c:pt idx="644" formatCode="0.00">
                  <c:v>2.5750999999999999</c:v>
                </c:pt>
                <c:pt idx="645" formatCode="0.00">
                  <c:v>2.5750999999999999</c:v>
                </c:pt>
                <c:pt idx="646" formatCode="0.00">
                  <c:v>2.5750999999999999</c:v>
                </c:pt>
                <c:pt idx="647" formatCode="0.00">
                  <c:v>2.5750999999999999</c:v>
                </c:pt>
                <c:pt idx="648" formatCode="0.00">
                  <c:v>2.5750999999999999</c:v>
                </c:pt>
                <c:pt idx="649" formatCode="0.00">
                  <c:v>2.5750999999999999</c:v>
                </c:pt>
                <c:pt idx="650" formatCode="0.00">
                  <c:v>2.5750999999999999</c:v>
                </c:pt>
                <c:pt idx="651" formatCode="0.00">
                  <c:v>2.5750999999999999</c:v>
                </c:pt>
                <c:pt idx="652" formatCode="0.00">
                  <c:v>2.5750999999999999</c:v>
                </c:pt>
                <c:pt idx="653" formatCode="0.00">
                  <c:v>2.5750999999999999</c:v>
                </c:pt>
                <c:pt idx="654" formatCode="0.00">
                  <c:v>2.7321999999999997</c:v>
                </c:pt>
                <c:pt idx="655" formatCode="0.00">
                  <c:v>2.7321999999999997</c:v>
                </c:pt>
                <c:pt idx="656" formatCode="0.00">
                  <c:v>2.7321999999999997</c:v>
                </c:pt>
                <c:pt idx="657" formatCode="0.00">
                  <c:v>2.7321999999999997</c:v>
                </c:pt>
                <c:pt idx="658" formatCode="0.00">
                  <c:v>2.7321999999999997</c:v>
                </c:pt>
                <c:pt idx="659" formatCode="0.00">
                  <c:v>2.7321999999999997</c:v>
                </c:pt>
                <c:pt idx="660" formatCode="0.00">
                  <c:v>2.7321999999999997</c:v>
                </c:pt>
                <c:pt idx="661" formatCode="0.00">
                  <c:v>2.7321999999999997</c:v>
                </c:pt>
                <c:pt idx="662" formatCode="0.00">
                  <c:v>2.7321999999999997</c:v>
                </c:pt>
                <c:pt idx="663" formatCode="0.00">
                  <c:v>2.7321999999999997</c:v>
                </c:pt>
                <c:pt idx="664" formatCode="0.00">
                  <c:v>2.7321999999999997</c:v>
                </c:pt>
                <c:pt idx="665" formatCode="0.00">
                  <c:v>2.7321999999999997</c:v>
                </c:pt>
                <c:pt idx="666" formatCode="0.00">
                  <c:v>2.7321999999999997</c:v>
                </c:pt>
                <c:pt idx="667" formatCode="0.00">
                  <c:v>2.7321999999999997</c:v>
                </c:pt>
                <c:pt idx="668" formatCode="0.00">
                  <c:v>2.7321999999999997</c:v>
                </c:pt>
                <c:pt idx="669" formatCode="0.00">
                  <c:v>2.7321999999999997</c:v>
                </c:pt>
                <c:pt idx="670" formatCode="0.00">
                  <c:v>2.7321999999999997</c:v>
                </c:pt>
                <c:pt idx="671" formatCode="0.00">
                  <c:v>2.7321999999999997</c:v>
                </c:pt>
                <c:pt idx="672" formatCode="0.00">
                  <c:v>2.7321999999999997</c:v>
                </c:pt>
                <c:pt idx="673" formatCode="0.00">
                  <c:v>2.7321999999999997</c:v>
                </c:pt>
                <c:pt idx="674" formatCode="0.00">
                  <c:v>2.7321999999999997</c:v>
                </c:pt>
                <c:pt idx="675" formatCode="0.00">
                  <c:v>2.7321999999999997</c:v>
                </c:pt>
                <c:pt idx="676" formatCode="0.00">
                  <c:v>2.7321999999999997</c:v>
                </c:pt>
                <c:pt idx="677" formatCode="0.00">
                  <c:v>2.7321999999999997</c:v>
                </c:pt>
                <c:pt idx="678" formatCode="0.00">
                  <c:v>2.7321999999999997</c:v>
                </c:pt>
                <c:pt idx="679" formatCode="0.00">
                  <c:v>2.7321999999999997</c:v>
                </c:pt>
                <c:pt idx="680" formatCode="0.00">
                  <c:v>2.7321999999999997</c:v>
                </c:pt>
                <c:pt idx="681" formatCode="0.00">
                  <c:v>2.8256999999999999</c:v>
                </c:pt>
                <c:pt idx="682" formatCode="0.00">
                  <c:v>2.8256999999999999</c:v>
                </c:pt>
                <c:pt idx="683" formatCode="0.00">
                  <c:v>2.8256999999999999</c:v>
                </c:pt>
                <c:pt idx="684" formatCode="0.00">
                  <c:v>2.8256999999999999</c:v>
                </c:pt>
                <c:pt idx="685" formatCode="0.00">
                  <c:v>2.8256999999999999</c:v>
                </c:pt>
                <c:pt idx="686" formatCode="0.00">
                  <c:v>2.8256999999999999</c:v>
                </c:pt>
                <c:pt idx="687" formatCode="0.00">
                  <c:v>2.8256999999999999</c:v>
                </c:pt>
                <c:pt idx="688" formatCode="0.00">
                  <c:v>2.8256999999999999</c:v>
                </c:pt>
                <c:pt idx="689" formatCode="0.00">
                  <c:v>2.8256999999999999</c:v>
                </c:pt>
                <c:pt idx="690" formatCode="0.00">
                  <c:v>2.8256999999999999</c:v>
                </c:pt>
                <c:pt idx="691" formatCode="0.00">
                  <c:v>2.8256999999999999</c:v>
                </c:pt>
                <c:pt idx="692" formatCode="0.00">
                  <c:v>2.8256999999999999</c:v>
                </c:pt>
                <c:pt idx="693" formatCode="0.00">
                  <c:v>2.8256999999999999</c:v>
                </c:pt>
                <c:pt idx="694" formatCode="0.00">
                  <c:v>2.8256999999999999</c:v>
                </c:pt>
                <c:pt idx="695" formatCode="0.00">
                  <c:v>2.8256999999999999</c:v>
                </c:pt>
                <c:pt idx="696" formatCode="0.00">
                  <c:v>2.8256999999999999</c:v>
                </c:pt>
                <c:pt idx="697" formatCode="0.00">
                  <c:v>2.8256999999999999</c:v>
                </c:pt>
                <c:pt idx="698" formatCode="0.00">
                  <c:v>2.8256999999999999</c:v>
                </c:pt>
                <c:pt idx="699" formatCode="0.00">
                  <c:v>2.8256999999999999</c:v>
                </c:pt>
                <c:pt idx="700" formatCode="0.00">
                  <c:v>2.8256999999999999</c:v>
                </c:pt>
                <c:pt idx="701" formatCode="0.00">
                  <c:v>2.8256999999999999</c:v>
                </c:pt>
                <c:pt idx="702" formatCode="0.00">
                  <c:v>2.8256999999999999</c:v>
                </c:pt>
                <c:pt idx="703" formatCode="0.00">
                  <c:v>2.8256999999999999</c:v>
                </c:pt>
                <c:pt idx="704" formatCode="0.00">
                  <c:v>2.8256999999999999</c:v>
                </c:pt>
                <c:pt idx="705" formatCode="0.00">
                  <c:v>2.8256999999999999</c:v>
                </c:pt>
                <c:pt idx="706" formatCode="0.00">
                  <c:v>2.8256999999999999</c:v>
                </c:pt>
                <c:pt idx="707" formatCode="0.00">
                  <c:v>2.8256999999999999</c:v>
                </c:pt>
                <c:pt idx="708" formatCode="0.00">
                  <c:v>2.8256999999999999</c:v>
                </c:pt>
                <c:pt idx="709" formatCode="0.00">
                  <c:v>2.8256999999999999</c:v>
                </c:pt>
                <c:pt idx="710" formatCode="0.00">
                  <c:v>2.8256999999999999</c:v>
                </c:pt>
                <c:pt idx="711" formatCode="0.00">
                  <c:v>2.8256999999999999</c:v>
                </c:pt>
                <c:pt idx="712" formatCode="0.00">
                  <c:v>2.8256999999999999</c:v>
                </c:pt>
                <c:pt idx="713" formatCode="0.00">
                  <c:v>2.8256999999999999</c:v>
                </c:pt>
                <c:pt idx="714" formatCode="0.00">
                  <c:v>2.8256999999999999</c:v>
                </c:pt>
                <c:pt idx="715" formatCode="0.00">
                  <c:v>2.8256999999999999</c:v>
                </c:pt>
                <c:pt idx="716" formatCode="0.00">
                  <c:v>2.8256999999999999</c:v>
                </c:pt>
                <c:pt idx="717" formatCode="0.00">
                  <c:v>2.8256999999999999</c:v>
                </c:pt>
                <c:pt idx="718" formatCode="0.00">
                  <c:v>2.8256999999999999</c:v>
                </c:pt>
                <c:pt idx="719" formatCode="0.00">
                  <c:v>2.8256999999999999</c:v>
                </c:pt>
                <c:pt idx="720" formatCode="0.00">
                  <c:v>2.8256999999999999</c:v>
                </c:pt>
                <c:pt idx="721" formatCode="0.00">
                  <c:v>2.8256999999999999</c:v>
                </c:pt>
                <c:pt idx="722" formatCode="0.00">
                  <c:v>2.8256999999999999</c:v>
                </c:pt>
                <c:pt idx="723" formatCode="0.00">
                  <c:v>3.0188000000000001</c:v>
                </c:pt>
                <c:pt idx="724" formatCode="0.00">
                  <c:v>3.0188000000000001</c:v>
                </c:pt>
                <c:pt idx="725" formatCode="0.00">
                  <c:v>3.0188000000000001</c:v>
                </c:pt>
                <c:pt idx="726" formatCode="0.00">
                  <c:v>3.0188000000000001</c:v>
                </c:pt>
                <c:pt idx="727" formatCode="0.00">
                  <c:v>3.0188000000000001</c:v>
                </c:pt>
                <c:pt idx="728" formatCode="0.00">
                  <c:v>3.0188000000000001</c:v>
                </c:pt>
                <c:pt idx="729" formatCode="0.00">
                  <c:v>3.0188000000000001</c:v>
                </c:pt>
                <c:pt idx="730" formatCode="0.00">
                  <c:v>3.0188000000000001</c:v>
                </c:pt>
                <c:pt idx="731" formatCode="0.00">
                  <c:v>3.0188000000000001</c:v>
                </c:pt>
                <c:pt idx="732" formatCode="0.00">
                  <c:v>3.0188000000000001</c:v>
                </c:pt>
                <c:pt idx="733" formatCode="0.00">
                  <c:v>3.0188000000000001</c:v>
                </c:pt>
                <c:pt idx="734" formatCode="0.00">
                  <c:v>3.2275999999999998</c:v>
                </c:pt>
                <c:pt idx="735" formatCode="0.00">
                  <c:v>3.2275999999999998</c:v>
                </c:pt>
                <c:pt idx="736" formatCode="0.00">
                  <c:v>3.2275999999999998</c:v>
                </c:pt>
                <c:pt idx="737" formatCode="0.00">
                  <c:v>3.2275999999999998</c:v>
                </c:pt>
                <c:pt idx="738" formatCode="0.00">
                  <c:v>3.2275999999999998</c:v>
                </c:pt>
                <c:pt idx="739" formatCode="0.00">
                  <c:v>3.2275999999999998</c:v>
                </c:pt>
                <c:pt idx="740" formatCode="0.00">
                  <c:v>3.2275999999999998</c:v>
                </c:pt>
                <c:pt idx="741" formatCode="0.00">
                  <c:v>3.2275999999999998</c:v>
                </c:pt>
                <c:pt idx="742" formatCode="0.00">
                  <c:v>3.2275999999999998</c:v>
                </c:pt>
                <c:pt idx="743" formatCode="0.00">
                  <c:v>3.2275999999999998</c:v>
                </c:pt>
                <c:pt idx="744" formatCode="0.00">
                  <c:v>3.2275999999999998</c:v>
                </c:pt>
                <c:pt idx="745" formatCode="0.00">
                  <c:v>3.2275999999999998</c:v>
                </c:pt>
                <c:pt idx="746" formatCode="0.00">
                  <c:v>3.2275999999999998</c:v>
                </c:pt>
                <c:pt idx="747" formatCode="0.00">
                  <c:v>3.2275999999999998</c:v>
                </c:pt>
                <c:pt idx="748" formatCode="0.00">
                  <c:v>3.2275999999999998</c:v>
                </c:pt>
                <c:pt idx="749" formatCode="0.00">
                  <c:v>3.2275999999999998</c:v>
                </c:pt>
                <c:pt idx="750" formatCode="0.00">
                  <c:v>3.2275999999999998</c:v>
                </c:pt>
                <c:pt idx="751" formatCode="0.00">
                  <c:v>3.2275999999999998</c:v>
                </c:pt>
                <c:pt idx="752" formatCode="0.00">
                  <c:v>3.2275999999999998</c:v>
                </c:pt>
                <c:pt idx="753" formatCode="0.00">
                  <c:v>3.2275999999999998</c:v>
                </c:pt>
                <c:pt idx="754" formatCode="0.00">
                  <c:v>3.2275999999999998</c:v>
                </c:pt>
                <c:pt idx="755" formatCode="0.00">
                  <c:v>3.2275999999999998</c:v>
                </c:pt>
                <c:pt idx="756" formatCode="0.00">
                  <c:v>3.2275999999999998</c:v>
                </c:pt>
                <c:pt idx="757" formatCode="0.00">
                  <c:v>3.2275999999999998</c:v>
                </c:pt>
                <c:pt idx="758" formatCode="0.00">
                  <c:v>3.2275999999999998</c:v>
                </c:pt>
                <c:pt idx="759" formatCode="0.00">
                  <c:v>3.2275999999999998</c:v>
                </c:pt>
                <c:pt idx="760" formatCode="0.00">
                  <c:v>3.2275999999999998</c:v>
                </c:pt>
                <c:pt idx="761" formatCode="0.00">
                  <c:v>3.2275999999999998</c:v>
                </c:pt>
                <c:pt idx="762" formatCode="0.00">
                  <c:v>3.2275999999999998</c:v>
                </c:pt>
                <c:pt idx="763" formatCode="0.00">
                  <c:v>3.2275999999999998</c:v>
                </c:pt>
                <c:pt idx="764" formatCode="0.00">
                  <c:v>3.2275999999999998</c:v>
                </c:pt>
                <c:pt idx="765" formatCode="0.00">
                  <c:v>3.2275999999999998</c:v>
                </c:pt>
                <c:pt idx="766" formatCode="0.00">
                  <c:v>3.2275999999999998</c:v>
                </c:pt>
                <c:pt idx="767" formatCode="0.00">
                  <c:v>3.2275999999999998</c:v>
                </c:pt>
                <c:pt idx="768" formatCode="0.00">
                  <c:v>3.2275999999999998</c:v>
                </c:pt>
                <c:pt idx="769" formatCode="0.00">
                  <c:v>3.2275999999999998</c:v>
                </c:pt>
                <c:pt idx="770" formatCode="0.00">
                  <c:v>3.1318000000000001</c:v>
                </c:pt>
                <c:pt idx="771" formatCode="0.00">
                  <c:v>3.1318000000000001</c:v>
                </c:pt>
                <c:pt idx="772" formatCode="0.00">
                  <c:v>3.1318000000000001</c:v>
                </c:pt>
                <c:pt idx="773" formatCode="0.00">
                  <c:v>3.1318000000000001</c:v>
                </c:pt>
                <c:pt idx="774" formatCode="0.00">
                  <c:v>3.1318000000000001</c:v>
                </c:pt>
                <c:pt idx="775" formatCode="0.00">
                  <c:v>3.1318000000000001</c:v>
                </c:pt>
                <c:pt idx="776" formatCode="0.00">
                  <c:v>3.1318000000000001</c:v>
                </c:pt>
                <c:pt idx="777" formatCode="0.00">
                  <c:v>3.1318000000000001</c:v>
                </c:pt>
                <c:pt idx="778" formatCode="0.00">
                  <c:v>3.1318000000000001</c:v>
                </c:pt>
                <c:pt idx="779" formatCode="0.00">
                  <c:v>3.1318000000000001</c:v>
                </c:pt>
                <c:pt idx="780" formatCode="0.00">
                  <c:v>3.1318000000000001</c:v>
                </c:pt>
                <c:pt idx="781" formatCode="0.00">
                  <c:v>3.1318000000000001</c:v>
                </c:pt>
                <c:pt idx="782" formatCode="0.00">
                  <c:v>3.1318000000000001</c:v>
                </c:pt>
                <c:pt idx="783" formatCode="0.00">
                  <c:v>3.1318000000000001</c:v>
                </c:pt>
                <c:pt idx="784" formatCode="0.00">
                  <c:v>3.1318000000000001</c:v>
                </c:pt>
                <c:pt idx="785" formatCode="0.00">
                  <c:v>3.1318000000000001</c:v>
                </c:pt>
                <c:pt idx="786" formatCode="0.00">
                  <c:v>3.1318000000000001</c:v>
                </c:pt>
                <c:pt idx="787" formatCode="0.00">
                  <c:v>3.1318000000000001</c:v>
                </c:pt>
                <c:pt idx="788" formatCode="0.00">
                  <c:v>3.1318000000000001</c:v>
                </c:pt>
                <c:pt idx="789" formatCode="0.00">
                  <c:v>3.1318000000000001</c:v>
                </c:pt>
                <c:pt idx="790" formatCode="0.00">
                  <c:v>3.2864</c:v>
                </c:pt>
                <c:pt idx="791" formatCode="0.00">
                  <c:v>3.2864</c:v>
                </c:pt>
                <c:pt idx="792" formatCode="0.00">
                  <c:v>3.2864</c:v>
                </c:pt>
                <c:pt idx="793" formatCode="0.00">
                  <c:v>3.2864</c:v>
                </c:pt>
                <c:pt idx="794" formatCode="0.00">
                  <c:v>3.2864</c:v>
                </c:pt>
                <c:pt idx="795" formatCode="0.00">
                  <c:v>3.2864</c:v>
                </c:pt>
                <c:pt idx="796" formatCode="0.00">
                  <c:v>3.2864</c:v>
                </c:pt>
                <c:pt idx="797" formatCode="0.00">
                  <c:v>3.2864</c:v>
                </c:pt>
                <c:pt idx="798" formatCode="0.00">
                  <c:v>3.2864</c:v>
                </c:pt>
                <c:pt idx="799" formatCode="0.00">
                  <c:v>3.2864</c:v>
                </c:pt>
                <c:pt idx="800" formatCode="0.00">
                  <c:v>3.2864</c:v>
                </c:pt>
                <c:pt idx="801" formatCode="0.00">
                  <c:v>3.2864</c:v>
                </c:pt>
                <c:pt idx="802" formatCode="0.00">
                  <c:v>3.2864</c:v>
                </c:pt>
                <c:pt idx="803" formatCode="0.00">
                  <c:v>3.2864</c:v>
                </c:pt>
                <c:pt idx="804" formatCode="0.00">
                  <c:v>3.2864</c:v>
                </c:pt>
                <c:pt idx="805" formatCode="0.00">
                  <c:v>3.2864</c:v>
                </c:pt>
                <c:pt idx="806" formatCode="0.00">
                  <c:v>3.2864</c:v>
                </c:pt>
                <c:pt idx="807" formatCode="0.00">
                  <c:v>3.2864</c:v>
                </c:pt>
                <c:pt idx="808" formatCode="0.00">
                  <c:v>3.2864</c:v>
                </c:pt>
                <c:pt idx="809" formatCode="0.00">
                  <c:v>3.2864</c:v>
                </c:pt>
                <c:pt idx="810" formatCode="0.00">
                  <c:v>3.2864</c:v>
                </c:pt>
                <c:pt idx="811" formatCode="0.00">
                  <c:v>3.2864</c:v>
                </c:pt>
                <c:pt idx="812" formatCode="0.00">
                  <c:v>3.2864</c:v>
                </c:pt>
                <c:pt idx="813" formatCode="0.00">
                  <c:v>3.2864</c:v>
                </c:pt>
                <c:pt idx="814" formatCode="0.00">
                  <c:v>3.2864</c:v>
                </c:pt>
                <c:pt idx="815" formatCode="0.00">
                  <c:v>3.2864</c:v>
                </c:pt>
                <c:pt idx="816" formatCode="0.00">
                  <c:v>3.2864</c:v>
                </c:pt>
                <c:pt idx="817" formatCode="0.00">
                  <c:v>3.2864</c:v>
                </c:pt>
                <c:pt idx="818" formatCode="0.00">
                  <c:v>3.2864</c:v>
                </c:pt>
                <c:pt idx="819" formatCode="0.00">
                  <c:v>3.2864</c:v>
                </c:pt>
                <c:pt idx="820" formatCode="0.00">
                  <c:v>3.2864</c:v>
                </c:pt>
                <c:pt idx="821" formatCode="0.00">
                  <c:v>3.2864</c:v>
                </c:pt>
                <c:pt idx="822" formatCode="0.00">
                  <c:v>3.2864</c:v>
                </c:pt>
                <c:pt idx="823" formatCode="0.00">
                  <c:v>3.2864</c:v>
                </c:pt>
                <c:pt idx="824" formatCode="0.00">
                  <c:v>3.2864</c:v>
                </c:pt>
                <c:pt idx="825" formatCode="0.00">
                  <c:v>3.2864</c:v>
                </c:pt>
                <c:pt idx="826" formatCode="0.00">
                  <c:v>3.2864</c:v>
                </c:pt>
                <c:pt idx="827" formatCode="0.00">
                  <c:v>3.2864</c:v>
                </c:pt>
                <c:pt idx="828" formatCode="0.00">
                  <c:v>3.2864</c:v>
                </c:pt>
                <c:pt idx="829" formatCode="0.00">
                  <c:v>3.2864</c:v>
                </c:pt>
                <c:pt idx="830" formatCode="0.00">
                  <c:v>3.2864</c:v>
                </c:pt>
                <c:pt idx="831" formatCode="0.00">
                  <c:v>3.89</c:v>
                </c:pt>
              </c:numCache>
            </c:numRef>
          </c:val>
          <c:smooth val="0"/>
          <c:extLst>
            <c:ext xmlns:c16="http://schemas.microsoft.com/office/drawing/2014/chart" uri="{C3380CC4-5D6E-409C-BE32-E72D297353CC}">
              <c16:uniqueId val="{00000001-9E99-4C24-B7D7-D8383E72B167}"/>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4.75"/>
          <c:min val="0.5"/>
        </c:scaling>
        <c:delete val="1"/>
        <c:axPos val="l"/>
        <c:numFmt formatCode="0.0" sourceLinked="0"/>
        <c:majorTickMark val="out"/>
        <c:minorTickMark val="none"/>
        <c:tickLblPos val="nextTo"/>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Planilha1!$C$1</c:f>
              <c:strCache>
                <c:ptCount val="1"/>
                <c:pt idx="0">
                  <c:v>RBOB delivered refinery (BRL/liter)</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pt idx="847" formatCode="0.00">
                  <c:v>4.007700202105017</c:v>
                </c:pt>
                <c:pt idx="848" formatCode="0.00">
                  <c:v>4.007700202105017</c:v>
                </c:pt>
                <c:pt idx="849" formatCode="0.00">
                  <c:v>4.007700202105017</c:v>
                </c:pt>
                <c:pt idx="850" formatCode="0.00">
                  <c:v>4.007700202105017</c:v>
                </c:pt>
                <c:pt idx="851" formatCode="0.00">
                  <c:v>4.007700202105017</c:v>
                </c:pt>
                <c:pt idx="852" formatCode="0.00">
                  <c:v>4.007700202105017</c:v>
                </c:pt>
                <c:pt idx="853" formatCode="0.00">
                  <c:v>4.007700202105017</c:v>
                </c:pt>
                <c:pt idx="854" formatCode="0.00">
                  <c:v>4.007700202105017</c:v>
                </c:pt>
                <c:pt idx="855" formatCode="0.00">
                  <c:v>4.007700202105017</c:v>
                </c:pt>
                <c:pt idx="856" formatCode="0.00">
                  <c:v>4.007700202105017</c:v>
                </c:pt>
                <c:pt idx="857" formatCode="0.00">
                  <c:v>4.007700202105017</c:v>
                </c:pt>
                <c:pt idx="858" formatCode="0.00">
                  <c:v>4.007700202105017</c:v>
                </c:pt>
                <c:pt idx="859" formatCode="0.00">
                  <c:v>4.007700202105017</c:v>
                </c:pt>
                <c:pt idx="860" formatCode="0.00">
                  <c:v>4.007700202105017</c:v>
                </c:pt>
                <c:pt idx="861" formatCode="0.00">
                  <c:v>4.007700202105017</c:v>
                </c:pt>
                <c:pt idx="862" formatCode="0.00">
                  <c:v>4.007700202105017</c:v>
                </c:pt>
                <c:pt idx="863" formatCode="0.00">
                  <c:v>4.007700202105017</c:v>
                </c:pt>
                <c:pt idx="864" formatCode="0.00">
                  <c:v>4.007700202105017</c:v>
                </c:pt>
                <c:pt idx="865" formatCode="0.00">
                  <c:v>4.007700202105017</c:v>
                </c:pt>
                <c:pt idx="866" formatCode="0.00">
                  <c:v>4.007700202105017</c:v>
                </c:pt>
                <c:pt idx="867" formatCode="0.00">
                  <c:v>4.007700202105017</c:v>
                </c:pt>
                <c:pt idx="868" formatCode="0.00">
                  <c:v>4.0186329669467327</c:v>
                </c:pt>
                <c:pt idx="869" formatCode="0.00">
                  <c:v>4.0186329669467327</c:v>
                </c:pt>
                <c:pt idx="870" formatCode="0.00">
                  <c:v>4.0186329669467327</c:v>
                </c:pt>
                <c:pt idx="871" formatCode="0.00">
                  <c:v>4.0186329669467327</c:v>
                </c:pt>
                <c:pt idx="872" formatCode="0.00">
                  <c:v>4.0186329669467327</c:v>
                </c:pt>
                <c:pt idx="873" formatCode="0.00">
                  <c:v>4.0186329669467327</c:v>
                </c:pt>
                <c:pt idx="874" formatCode="0.00">
                  <c:v>4.0186329669467327</c:v>
                </c:pt>
                <c:pt idx="875" formatCode="0.00">
                  <c:v>4.0186329669467327</c:v>
                </c:pt>
                <c:pt idx="876" formatCode="0.00">
                  <c:v>4.0186329669467327</c:v>
                </c:pt>
                <c:pt idx="877" formatCode="0.00">
                  <c:v>4.0186329669467327</c:v>
                </c:pt>
                <c:pt idx="878" formatCode="0.00">
                  <c:v>4.0186329669467327</c:v>
                </c:pt>
                <c:pt idx="879" formatCode="0.00">
                  <c:v>4.0186329669467327</c:v>
                </c:pt>
                <c:pt idx="880" formatCode="0.00">
                  <c:v>4.0186329669467327</c:v>
                </c:pt>
                <c:pt idx="881" formatCode="0.00">
                  <c:v>4.0186329669467327</c:v>
                </c:pt>
                <c:pt idx="882" formatCode="0.00">
                  <c:v>4.0186329669467327</c:v>
                </c:pt>
                <c:pt idx="883" formatCode="0.00">
                  <c:v>4.0186329669467327</c:v>
                </c:pt>
                <c:pt idx="884" formatCode="0.00">
                  <c:v>4.0186329669467327</c:v>
                </c:pt>
                <c:pt idx="885" formatCode="0.00">
                  <c:v>4.0186329669467327</c:v>
                </c:pt>
                <c:pt idx="886" formatCode="0.00">
                  <c:v>4.0186329669467327</c:v>
                </c:pt>
                <c:pt idx="887" formatCode="0.00">
                  <c:v>4.0186329669467327</c:v>
                </c:pt>
                <c:pt idx="888" formatCode="0.00">
                  <c:v>4.0186329669467327</c:v>
                </c:pt>
                <c:pt idx="889" formatCode="0.00">
                  <c:v>4.0186329669467327</c:v>
                </c:pt>
                <c:pt idx="890" formatCode="0.00">
                  <c:v>3.9406475032847208</c:v>
                </c:pt>
                <c:pt idx="891" formatCode="0.00">
                  <c:v>3.9406475032847208</c:v>
                </c:pt>
                <c:pt idx="892" formatCode="0.00">
                  <c:v>3.9406475032847208</c:v>
                </c:pt>
                <c:pt idx="893" formatCode="0.00">
                  <c:v>3.9406475032847208</c:v>
                </c:pt>
                <c:pt idx="894" formatCode="0.00">
                  <c:v>3.9406475032847208</c:v>
                </c:pt>
                <c:pt idx="895" formatCode="0.00">
                  <c:v>3.9406475032847208</c:v>
                </c:pt>
                <c:pt idx="896" formatCode="0.00">
                  <c:v>3.9406475032847208</c:v>
                </c:pt>
                <c:pt idx="897" formatCode="0.00">
                  <c:v>3.9406475032847208</c:v>
                </c:pt>
                <c:pt idx="898" formatCode="0.00">
                  <c:v>3.9406475032847208</c:v>
                </c:pt>
                <c:pt idx="899" formatCode="0.00">
                  <c:v>3.9406475032847208</c:v>
                </c:pt>
                <c:pt idx="900" formatCode="0.00">
                  <c:v>3.9406475032847208</c:v>
                </c:pt>
                <c:pt idx="901" formatCode="0.00">
                  <c:v>3.9406475032847208</c:v>
                </c:pt>
                <c:pt idx="902" formatCode="0.00">
                  <c:v>3.9406475032847208</c:v>
                </c:pt>
                <c:pt idx="903" formatCode="0.00">
                  <c:v>3.9406475032847208</c:v>
                </c:pt>
                <c:pt idx="904" formatCode="0.00">
                  <c:v>3.9406475032847208</c:v>
                </c:pt>
                <c:pt idx="905" formatCode="0.00">
                  <c:v>3.9406475032847208</c:v>
                </c:pt>
                <c:pt idx="906" formatCode="0.00">
                  <c:v>3.9406475032847208</c:v>
                </c:pt>
                <c:pt idx="907" formatCode="0.00">
                  <c:v>3.9406475032847208</c:v>
                </c:pt>
                <c:pt idx="908" formatCode="0.00">
                  <c:v>3.9406475032847208</c:v>
                </c:pt>
                <c:pt idx="909" formatCode="0.00">
                  <c:v>3.9406475032847208</c:v>
                </c:pt>
                <c:pt idx="910" formatCode="0.00">
                  <c:v>3.9406475032847208</c:v>
                </c:pt>
                <c:pt idx="911" formatCode="0.00">
                  <c:v>3.9406475032847208</c:v>
                </c:pt>
                <c:pt idx="912" formatCode="0.00">
                  <c:v>3.8378938904800557</c:v>
                </c:pt>
                <c:pt idx="913" formatCode="0.00">
                  <c:v>3.8378938904800557</c:v>
                </c:pt>
                <c:pt idx="914" formatCode="0.00">
                  <c:v>3.8378938904800557</c:v>
                </c:pt>
                <c:pt idx="915" formatCode="0.00">
                  <c:v>3.8378938904800557</c:v>
                </c:pt>
                <c:pt idx="916" formatCode="0.00">
                  <c:v>3.8378938904800557</c:v>
                </c:pt>
                <c:pt idx="917" formatCode="0.00">
                  <c:v>3.8378938904800557</c:v>
                </c:pt>
                <c:pt idx="918" formatCode="0.00">
                  <c:v>3.8378938904800557</c:v>
                </c:pt>
                <c:pt idx="919" formatCode="0.00">
                  <c:v>3.8378938904800557</c:v>
                </c:pt>
                <c:pt idx="920" formatCode="0.00">
                  <c:v>3.8378938904800557</c:v>
                </c:pt>
                <c:pt idx="921" formatCode="0.00">
                  <c:v>3.8378938904800557</c:v>
                </c:pt>
                <c:pt idx="922" formatCode="0.00">
                  <c:v>3.8378938904800557</c:v>
                </c:pt>
                <c:pt idx="923" formatCode="0.00">
                  <c:v>3.8378938904800557</c:v>
                </c:pt>
                <c:pt idx="924" formatCode="0.00">
                  <c:v>3.8378938904800557</c:v>
                </c:pt>
                <c:pt idx="925" formatCode="0.00">
                  <c:v>3.8378938904800557</c:v>
                </c:pt>
                <c:pt idx="926" formatCode="0.00">
                  <c:v>3.8378938904800557</c:v>
                </c:pt>
                <c:pt idx="927" formatCode="0.00">
                  <c:v>3.8378938904800557</c:v>
                </c:pt>
                <c:pt idx="928" formatCode="0.00">
                  <c:v>3.8378938904800557</c:v>
                </c:pt>
                <c:pt idx="929" formatCode="0.00">
                  <c:v>3.8378938904800557</c:v>
                </c:pt>
                <c:pt idx="930" formatCode="0.00">
                  <c:v>3.8378938904800557</c:v>
                </c:pt>
                <c:pt idx="931" formatCode="0.00">
                  <c:v>3.8378938904800557</c:v>
                </c:pt>
                <c:pt idx="932" formatCode="0.00">
                  <c:v>3.8378938904800557</c:v>
                </c:pt>
                <c:pt idx="933" formatCode="0.00">
                  <c:v>3.7541930654178106</c:v>
                </c:pt>
                <c:pt idx="934" formatCode="0.00">
                  <c:v>3.7541930654178106</c:v>
                </c:pt>
                <c:pt idx="935" formatCode="0.00">
                  <c:v>3.7541930654178106</c:v>
                </c:pt>
                <c:pt idx="936" formatCode="0.00">
                  <c:v>3.7541930654178106</c:v>
                </c:pt>
                <c:pt idx="937" formatCode="0.00">
                  <c:v>3.7541930654178106</c:v>
                </c:pt>
                <c:pt idx="938" formatCode="0.00">
                  <c:v>3.7541930654178106</c:v>
                </c:pt>
                <c:pt idx="939" formatCode="0.00">
                  <c:v>3.7541930654178106</c:v>
                </c:pt>
                <c:pt idx="940" formatCode="0.00">
                  <c:v>3.7541930654178106</c:v>
                </c:pt>
                <c:pt idx="941" formatCode="0.00">
                  <c:v>3.7541930654178106</c:v>
                </c:pt>
                <c:pt idx="942" formatCode="0.00">
                  <c:v>3.7541930654178106</c:v>
                </c:pt>
                <c:pt idx="943" formatCode="0.00">
                  <c:v>3.7541930654178106</c:v>
                </c:pt>
                <c:pt idx="944" formatCode="0.00">
                  <c:v>3.7541930654178106</c:v>
                </c:pt>
                <c:pt idx="945" formatCode="0.00">
                  <c:v>3.7541930654178106</c:v>
                </c:pt>
                <c:pt idx="946" formatCode="0.00">
                  <c:v>3.7541930654178106</c:v>
                </c:pt>
                <c:pt idx="947" formatCode="0.00">
                  <c:v>3.7541930654178106</c:v>
                </c:pt>
                <c:pt idx="948" formatCode="0.00">
                  <c:v>3.7541930654178106</c:v>
                </c:pt>
                <c:pt idx="949" formatCode="0.00">
                  <c:v>3.7541930654178106</c:v>
                </c:pt>
                <c:pt idx="950" formatCode="0.00">
                  <c:v>3.7541930654178106</c:v>
                </c:pt>
                <c:pt idx="951" formatCode="0.00">
                  <c:v>3.7541930654178106</c:v>
                </c:pt>
                <c:pt idx="952" formatCode="0.00">
                  <c:v>3.7541930654178106</c:v>
                </c:pt>
                <c:pt idx="953" formatCode="0.00">
                  <c:v>3.7541930654178106</c:v>
                </c:pt>
                <c:pt idx="954" formatCode="0.00">
                  <c:v>3.7541930654178106</c:v>
                </c:pt>
                <c:pt idx="955" formatCode="0.00">
                  <c:v>3.7541930654178106</c:v>
                </c:pt>
                <c:pt idx="956" formatCode="0.00">
                  <c:v>3.9818095239146296</c:v>
                </c:pt>
                <c:pt idx="957" formatCode="0.00">
                  <c:v>3.9818095239146296</c:v>
                </c:pt>
                <c:pt idx="958" formatCode="0.00">
                  <c:v>3.9818095239146296</c:v>
                </c:pt>
                <c:pt idx="959" formatCode="0.00">
                  <c:v>3.9818095239146296</c:v>
                </c:pt>
                <c:pt idx="960" formatCode="0.00">
                  <c:v>3.9818095239146296</c:v>
                </c:pt>
                <c:pt idx="961" formatCode="0.00">
                  <c:v>3.9818095239146296</c:v>
                </c:pt>
                <c:pt idx="962" formatCode="0.00">
                  <c:v>3.9818095239146296</c:v>
                </c:pt>
                <c:pt idx="963" formatCode="0.00">
                  <c:v>3.9818095239146296</c:v>
                </c:pt>
                <c:pt idx="964" formatCode="0.00">
                  <c:v>3.9818095239146296</c:v>
                </c:pt>
                <c:pt idx="965" formatCode="0.00">
                  <c:v>3.9818095239146296</c:v>
                </c:pt>
                <c:pt idx="966" formatCode="0.00">
                  <c:v>3.9818095239146296</c:v>
                </c:pt>
                <c:pt idx="967" formatCode="0.00">
                  <c:v>3.9818095239146296</c:v>
                </c:pt>
                <c:pt idx="968" formatCode="0.00">
                  <c:v>3.9818095239146296</c:v>
                </c:pt>
                <c:pt idx="969" formatCode="0.00">
                  <c:v>3.9818095239146296</c:v>
                </c:pt>
                <c:pt idx="970" formatCode="0.00">
                  <c:v>3.9818095239146296</c:v>
                </c:pt>
                <c:pt idx="971" formatCode="0.00">
                  <c:v>3.9818095239146296</c:v>
                </c:pt>
                <c:pt idx="972" formatCode="0.00">
                  <c:v>3.9818095239146296</c:v>
                </c:pt>
                <c:pt idx="973" formatCode="0.00">
                  <c:v>3.9818095239146296</c:v>
                </c:pt>
                <c:pt idx="974" formatCode="0.00">
                  <c:v>3.9818095239146296</c:v>
                </c:pt>
                <c:pt idx="975" formatCode="0.00">
                  <c:v>3.9818095239146296</c:v>
                </c:pt>
                <c:pt idx="976" formatCode="0.00">
                  <c:v>3.9818095239146296</c:v>
                </c:pt>
                <c:pt idx="977" formatCode="0.00">
                  <c:v>3.9818095239146296</c:v>
                </c:pt>
                <c:pt idx="978" formatCode="0.00">
                  <c:v>3.7371875127879286</c:v>
                </c:pt>
                <c:pt idx="979" formatCode="0.00">
                  <c:v>3.7371875127879286</c:v>
                </c:pt>
                <c:pt idx="980" formatCode="0.00">
                  <c:v>3.7371875127879286</c:v>
                </c:pt>
                <c:pt idx="981" formatCode="0.00">
                  <c:v>3.7371875127879286</c:v>
                </c:pt>
                <c:pt idx="982" formatCode="0.00">
                  <c:v>3.7371875127879286</c:v>
                </c:pt>
                <c:pt idx="983" formatCode="0.00">
                  <c:v>3.7371875127879286</c:v>
                </c:pt>
                <c:pt idx="984" formatCode="0.00">
                  <c:v>3.7371875127879286</c:v>
                </c:pt>
                <c:pt idx="985" formatCode="0.00">
                  <c:v>3.7371875127879286</c:v>
                </c:pt>
                <c:pt idx="986" formatCode="0.00">
                  <c:v>3.7371875127879286</c:v>
                </c:pt>
                <c:pt idx="987" formatCode="0.00">
                  <c:v>3.7371875127879286</c:v>
                </c:pt>
                <c:pt idx="988" formatCode="0.00">
                  <c:v>3.7371875127879286</c:v>
                </c:pt>
                <c:pt idx="989" formatCode="0.00">
                  <c:v>3.7371875127879286</c:v>
                </c:pt>
                <c:pt idx="990" formatCode="0.00">
                  <c:v>3.7371875127879286</c:v>
                </c:pt>
                <c:pt idx="991" formatCode="0.00">
                  <c:v>3.7371875127879286</c:v>
                </c:pt>
                <c:pt idx="992" formatCode="0.00">
                  <c:v>3.7371875127879286</c:v>
                </c:pt>
                <c:pt idx="993" formatCode="0.00">
                  <c:v>3.7371875127879286</c:v>
                </c:pt>
                <c:pt idx="994" formatCode="0.00">
                  <c:v>3.7371875127879286</c:v>
                </c:pt>
                <c:pt idx="995" formatCode="0.00">
                  <c:v>3.7371875127879286</c:v>
                </c:pt>
                <c:pt idx="996" formatCode="0.00">
                  <c:v>3.7371875127879286</c:v>
                </c:pt>
                <c:pt idx="997" formatCode="0.00">
                  <c:v>3.7371875127879286</c:v>
                </c:pt>
                <c:pt idx="998" formatCode="0.00">
                  <c:v>3.7371875127879286</c:v>
                </c:pt>
                <c:pt idx="999" formatCode="0.00">
                  <c:v>3.4977671153328287</c:v>
                </c:pt>
                <c:pt idx="1000" formatCode="0.00">
                  <c:v>3.4977671153328287</c:v>
                </c:pt>
                <c:pt idx="1001" formatCode="0.00">
                  <c:v>3.4977671153328287</c:v>
                </c:pt>
                <c:pt idx="1002" formatCode="0.00">
                  <c:v>3.4977671153328287</c:v>
                </c:pt>
                <c:pt idx="1003" formatCode="0.00">
                  <c:v>3.4977671153328287</c:v>
                </c:pt>
                <c:pt idx="1004" formatCode="0.00">
                  <c:v>3.4977671153328287</c:v>
                </c:pt>
                <c:pt idx="1005" formatCode="0.00">
                  <c:v>3.4977671153328287</c:v>
                </c:pt>
                <c:pt idx="1006" formatCode="0.00">
                  <c:v>3.4977671153328287</c:v>
                </c:pt>
                <c:pt idx="1007" formatCode="0.00">
                  <c:v>3.4977671153328287</c:v>
                </c:pt>
                <c:pt idx="1008" formatCode="0.00">
                  <c:v>3.4977671153328287</c:v>
                </c:pt>
                <c:pt idx="1009" formatCode="0.00">
                  <c:v>3.4977671153328287</c:v>
                </c:pt>
                <c:pt idx="1010" formatCode="0.00">
                  <c:v>3.4977671153328287</c:v>
                </c:pt>
                <c:pt idx="1011" formatCode="0.00">
                  <c:v>3.4977671153328287</c:v>
                </c:pt>
                <c:pt idx="1012" formatCode="0.00">
                  <c:v>3.4977671153328287</c:v>
                </c:pt>
                <c:pt idx="1013" formatCode="0.00">
                  <c:v>3.4977671153328287</c:v>
                </c:pt>
                <c:pt idx="1014" formatCode="0.00">
                  <c:v>3.4977671153328287</c:v>
                </c:pt>
                <c:pt idx="1015" formatCode="0.00">
                  <c:v>3.4977671153328287</c:v>
                </c:pt>
                <c:pt idx="1016" formatCode="0.00">
                  <c:v>3.4977671153328287</c:v>
                </c:pt>
                <c:pt idx="1017" formatCode="0.00">
                  <c:v>3.4977671153328287</c:v>
                </c:pt>
                <c:pt idx="1018" formatCode="0.00">
                  <c:v>3.4977671153328287</c:v>
                </c:pt>
                <c:pt idx="1019" formatCode="0.00">
                  <c:v>3.4977671153328287</c:v>
                </c:pt>
                <c:pt idx="1020" formatCode="0.00">
                  <c:v>3.4977671153328287</c:v>
                </c:pt>
                <c:pt idx="1021" formatCode="0.00">
                  <c:v>3.5592639227260485</c:v>
                </c:pt>
                <c:pt idx="1022" formatCode="0.00">
                  <c:v>3.5592639227260485</c:v>
                </c:pt>
                <c:pt idx="1023" formatCode="0.00">
                  <c:v>3.5592639227260485</c:v>
                </c:pt>
                <c:pt idx="1024" formatCode="0.00">
                  <c:v>3.5592639227260485</c:v>
                </c:pt>
                <c:pt idx="1025" formatCode="0.00">
                  <c:v>3.5592639227260485</c:v>
                </c:pt>
                <c:pt idx="1026" formatCode="0.00">
                  <c:v>3.5592639227260485</c:v>
                </c:pt>
                <c:pt idx="1027" formatCode="0.00">
                  <c:v>3.5592639227260485</c:v>
                </c:pt>
                <c:pt idx="1028" formatCode="0.00">
                  <c:v>3.5592639227260485</c:v>
                </c:pt>
                <c:pt idx="1029" formatCode="0.00">
                  <c:v>3.5592639227260485</c:v>
                </c:pt>
                <c:pt idx="1030" formatCode="0.00">
                  <c:v>3.5592639227260485</c:v>
                </c:pt>
                <c:pt idx="1031" formatCode="0.00">
                  <c:v>3.5592639227260485</c:v>
                </c:pt>
                <c:pt idx="1032" formatCode="0.00">
                  <c:v>3.5592639227260485</c:v>
                </c:pt>
                <c:pt idx="1033" formatCode="0.00">
                  <c:v>3.5592639227260485</c:v>
                </c:pt>
                <c:pt idx="1034" formatCode="0.00">
                  <c:v>3.5592639227260485</c:v>
                </c:pt>
                <c:pt idx="1035" formatCode="0.00">
                  <c:v>3.5592639227260485</c:v>
                </c:pt>
                <c:pt idx="1036" formatCode="0.00">
                  <c:v>3.5592639227260485</c:v>
                </c:pt>
                <c:pt idx="1037" formatCode="0.00">
                  <c:v>3.5592639227260485</c:v>
                </c:pt>
                <c:pt idx="1038" formatCode="0.00">
                  <c:v>3.5592639227260485</c:v>
                </c:pt>
                <c:pt idx="1039" formatCode="0.00">
                  <c:v>3.5592639227260485</c:v>
                </c:pt>
                <c:pt idx="1040" formatCode="0.00">
                  <c:v>3.5592639227260485</c:v>
                </c:pt>
                <c:pt idx="1041" formatCode="0.00">
                  <c:v>3.5592639227260485</c:v>
                </c:pt>
                <c:pt idx="1042" formatCode="0.00">
                  <c:v>3.5592639227260485</c:v>
                </c:pt>
                <c:pt idx="1043" formatCode="0.00">
                  <c:v>3.5592639227260485</c:v>
                </c:pt>
                <c:pt idx="1044" formatCode="0.00">
                  <c:v>3.5592639227260485</c:v>
                </c:pt>
                <c:pt idx="1045" formatCode="0.00">
                  <c:v>3.5592639227260485</c:v>
                </c:pt>
                <c:pt idx="1046" formatCode="0.00">
                  <c:v>3.5592639227260485</c:v>
                </c:pt>
                <c:pt idx="1047" formatCode="0.00">
                  <c:v>3.5592639227260485</c:v>
                </c:pt>
                <c:pt idx="1048" formatCode="0.00">
                  <c:v>3.5592639227260485</c:v>
                </c:pt>
                <c:pt idx="1049" formatCode="0.00">
                  <c:v>3.5592639227260485</c:v>
                </c:pt>
                <c:pt idx="1050" formatCode="0.00">
                  <c:v>3.5592639227260485</c:v>
                </c:pt>
                <c:pt idx="1051" formatCode="0.00">
                  <c:v>3.5592639227260485</c:v>
                </c:pt>
                <c:pt idx="1052" formatCode="0.00">
                  <c:v>3.5592639227260485</c:v>
                </c:pt>
                <c:pt idx="1053" formatCode="0.00">
                  <c:v>3.5592639227260485</c:v>
                </c:pt>
                <c:pt idx="1054" formatCode="0.00">
                  <c:v>3.5592639227260485</c:v>
                </c:pt>
                <c:pt idx="1055" formatCode="0.00">
                  <c:v>3.5592639227260485</c:v>
                </c:pt>
                <c:pt idx="1056" formatCode="0.00">
                  <c:v>3.5592639227260485</c:v>
                </c:pt>
                <c:pt idx="1057" formatCode="0.00">
                  <c:v>3.5592639227260485</c:v>
                </c:pt>
                <c:pt idx="1058" formatCode="0.00">
                  <c:v>3.5592639227260485</c:v>
                </c:pt>
                <c:pt idx="1059" formatCode="0.00">
                  <c:v>3.5592639227260485</c:v>
                </c:pt>
                <c:pt idx="1060" formatCode="0.00">
                  <c:v>3.5592639227260485</c:v>
                </c:pt>
                <c:pt idx="1061" formatCode="0.00">
                  <c:v>3.5592639227260485</c:v>
                </c:pt>
                <c:pt idx="1062" formatCode="0.00">
                  <c:v>3.5592639227260485</c:v>
                </c:pt>
                <c:pt idx="1063" formatCode="0.00">
                  <c:v>3.5592639227260485</c:v>
                </c:pt>
                <c:pt idx="1064" formatCode="0.00">
                  <c:v>3.5592639227260485</c:v>
                </c:pt>
                <c:pt idx="1065" formatCode="0.00">
                  <c:v>3.428923370024763</c:v>
                </c:pt>
                <c:pt idx="1066" formatCode="0.00">
                  <c:v>3.428923370024763</c:v>
                </c:pt>
                <c:pt idx="1067" formatCode="0.00">
                  <c:v>3.428923370024763</c:v>
                </c:pt>
                <c:pt idx="1068" formatCode="0.00">
                  <c:v>3.428923370024763</c:v>
                </c:pt>
                <c:pt idx="1069" formatCode="0.00">
                  <c:v>3.428923370024763</c:v>
                </c:pt>
                <c:pt idx="1070" formatCode="0.00">
                  <c:v>3.428923370024763</c:v>
                </c:pt>
                <c:pt idx="1071" formatCode="0.00">
                  <c:v>3.428923370024763</c:v>
                </c:pt>
                <c:pt idx="1072" formatCode="0.00">
                  <c:v>3.428923370024763</c:v>
                </c:pt>
                <c:pt idx="1073" formatCode="0.00">
                  <c:v>3.428923370024763</c:v>
                </c:pt>
                <c:pt idx="1074" formatCode="0.00">
                  <c:v>3.428923370024763</c:v>
                </c:pt>
                <c:pt idx="1075" formatCode="0.00">
                  <c:v>3.428923370024763</c:v>
                </c:pt>
                <c:pt idx="1076" formatCode="0.00">
                  <c:v>3.428923370024763</c:v>
                </c:pt>
                <c:pt idx="1077" formatCode="0.00">
                  <c:v>3.428923370024763</c:v>
                </c:pt>
                <c:pt idx="1078" formatCode="0.00">
                  <c:v>3.428923370024763</c:v>
                </c:pt>
                <c:pt idx="1079" formatCode="0.00">
                  <c:v>3.428923370024763</c:v>
                </c:pt>
                <c:pt idx="1080" formatCode="0.00">
                  <c:v>3.428923370024763</c:v>
                </c:pt>
                <c:pt idx="1081" formatCode="0.00">
                  <c:v>3.428923370024763</c:v>
                </c:pt>
                <c:pt idx="1082" formatCode="0.00">
                  <c:v>3.428923370024763</c:v>
                </c:pt>
                <c:pt idx="1083" formatCode="0.00">
                  <c:v>3.428923370024763</c:v>
                </c:pt>
                <c:pt idx="1084" formatCode="0.00">
                  <c:v>3.428923370024763</c:v>
                </c:pt>
                <c:pt idx="1085" formatCode="0.00">
                  <c:v>3.4321046260975745</c:v>
                </c:pt>
                <c:pt idx="1086" formatCode="0.00">
                  <c:v>3.4321046260975745</c:v>
                </c:pt>
                <c:pt idx="1087" formatCode="0.00">
                  <c:v>3.4321046260975745</c:v>
                </c:pt>
                <c:pt idx="1088" formatCode="0.00">
                  <c:v>3.4321046260975745</c:v>
                </c:pt>
                <c:pt idx="1089" formatCode="0.00">
                  <c:v>3.4321046260975745</c:v>
                </c:pt>
                <c:pt idx="1090" formatCode="0.00">
                  <c:v>3.4321046260975745</c:v>
                </c:pt>
                <c:pt idx="1091" formatCode="0.00">
                  <c:v>3.4321046260975745</c:v>
                </c:pt>
                <c:pt idx="1092" formatCode="0.00">
                  <c:v>3.4321046260975745</c:v>
                </c:pt>
                <c:pt idx="1093" formatCode="0.00">
                  <c:v>3.4321046260975745</c:v>
                </c:pt>
                <c:pt idx="1094" formatCode="0.00">
                  <c:v>3.4321046260975745</c:v>
                </c:pt>
                <c:pt idx="1095" formatCode="0.00">
                  <c:v>3.4321046260975745</c:v>
                </c:pt>
                <c:pt idx="1096" formatCode="0.00">
                  <c:v>3.4321046260975745</c:v>
                </c:pt>
                <c:pt idx="1097" formatCode="0.00">
                  <c:v>3.4321046260975745</c:v>
                </c:pt>
                <c:pt idx="1098" formatCode="0.00">
                  <c:v>3.4321046260975745</c:v>
                </c:pt>
                <c:pt idx="1099" formatCode="0.00">
                  <c:v>3.4321046260975745</c:v>
                </c:pt>
                <c:pt idx="1100" formatCode="0.00">
                  <c:v>3.4321046260975745</c:v>
                </c:pt>
                <c:pt idx="1101" formatCode="0.00">
                  <c:v>3.4321046260975745</c:v>
                </c:pt>
                <c:pt idx="1102" formatCode="0.00">
                  <c:v>3.4321046260975745</c:v>
                </c:pt>
                <c:pt idx="1103" formatCode="0.00">
                  <c:v>3.4321046260975745</c:v>
                </c:pt>
                <c:pt idx="1104" formatCode="0.00">
                  <c:v>3.4321046260975745</c:v>
                </c:pt>
                <c:pt idx="1105" formatCode="0.00">
                  <c:v>3.4321046260975745</c:v>
                </c:pt>
                <c:pt idx="1106" formatCode="0.00">
                  <c:v>3.4321046260975745</c:v>
                </c:pt>
                <c:pt idx="1107" formatCode="0.00">
                  <c:v>3.4321046260975745</c:v>
                </c:pt>
                <c:pt idx="1108" formatCode="0.00">
                  <c:v>3.4118161640803182</c:v>
                </c:pt>
                <c:pt idx="1109" formatCode="0.00">
                  <c:v>3.4118161640803182</c:v>
                </c:pt>
                <c:pt idx="1110" formatCode="0.00">
                  <c:v>3.4118161640803182</c:v>
                </c:pt>
                <c:pt idx="1111" formatCode="0.00">
                  <c:v>3.4118161640803182</c:v>
                </c:pt>
                <c:pt idx="1112" formatCode="0.00">
                  <c:v>3.4118161640803182</c:v>
                </c:pt>
                <c:pt idx="1113" formatCode="0.00">
                  <c:v>3.4118161640803182</c:v>
                </c:pt>
                <c:pt idx="1114" formatCode="0.00">
                  <c:v>3.4118161640803182</c:v>
                </c:pt>
                <c:pt idx="1115" formatCode="0.00">
                  <c:v>3.4118161640803182</c:v>
                </c:pt>
                <c:pt idx="1116" formatCode="0.00">
                  <c:v>3.4118161640803182</c:v>
                </c:pt>
                <c:pt idx="1117" formatCode="0.00">
                  <c:v>3.4118161640803182</c:v>
                </c:pt>
                <c:pt idx="1118" formatCode="0.00">
                  <c:v>3.4118161640803182</c:v>
                </c:pt>
                <c:pt idx="1119" formatCode="0.00">
                  <c:v>3.4118161640803182</c:v>
                </c:pt>
                <c:pt idx="1120" formatCode="0.00">
                  <c:v>3.4118161640803182</c:v>
                </c:pt>
                <c:pt idx="1121" formatCode="0.00">
                  <c:v>3.4118161640803182</c:v>
                </c:pt>
                <c:pt idx="1122" formatCode="0.00">
                  <c:v>3.4118161640803182</c:v>
                </c:pt>
                <c:pt idx="1123" formatCode="0.00">
                  <c:v>3.4118161640803182</c:v>
                </c:pt>
                <c:pt idx="1124" formatCode="0.00">
                  <c:v>3.4118161640803182</c:v>
                </c:pt>
                <c:pt idx="1125" formatCode="0.00">
                  <c:v>3.4118161640803182</c:v>
                </c:pt>
                <c:pt idx="1126" formatCode="0.00">
                  <c:v>3.4118161640803182</c:v>
                </c:pt>
                <c:pt idx="1127" formatCode="0.00">
                  <c:v>3.4118161640803182</c:v>
                </c:pt>
                <c:pt idx="1128" formatCode="0.00">
                  <c:v>3.420216784169213</c:v>
                </c:pt>
                <c:pt idx="1129" formatCode="0.00">
                  <c:v>3.420216784169213</c:v>
                </c:pt>
                <c:pt idx="1130" formatCode="0.00">
                  <c:v>3.420216784169213</c:v>
                </c:pt>
                <c:pt idx="1131" formatCode="0.00">
                  <c:v>3.420216784169213</c:v>
                </c:pt>
                <c:pt idx="1132" formatCode="0.00">
                  <c:v>3.420216784169213</c:v>
                </c:pt>
                <c:pt idx="1133" formatCode="0.00">
                  <c:v>3.420216784169213</c:v>
                </c:pt>
                <c:pt idx="1134" formatCode="0.00">
                  <c:v>3.420216784169213</c:v>
                </c:pt>
                <c:pt idx="1135" formatCode="0.00">
                  <c:v>3.420216784169213</c:v>
                </c:pt>
                <c:pt idx="1136" formatCode="0.00">
                  <c:v>3.420216784169213</c:v>
                </c:pt>
                <c:pt idx="1137" formatCode="0.00">
                  <c:v>3.420216784169213</c:v>
                </c:pt>
                <c:pt idx="1138" formatCode="0.00">
                  <c:v>3.420216784169213</c:v>
                </c:pt>
                <c:pt idx="1139" formatCode="0.00">
                  <c:v>3.420216784169213</c:v>
                </c:pt>
                <c:pt idx="1140" formatCode="0.00">
                  <c:v>3.420216784169213</c:v>
                </c:pt>
                <c:pt idx="1141" formatCode="0.00">
                  <c:v>3.420216784169213</c:v>
                </c:pt>
                <c:pt idx="1142" formatCode="0.00">
                  <c:v>3.420216784169213</c:v>
                </c:pt>
                <c:pt idx="1143" formatCode="0.00">
                  <c:v>3.420216784169213</c:v>
                </c:pt>
                <c:pt idx="1144" formatCode="0.00">
                  <c:v>3.420216784169213</c:v>
                </c:pt>
                <c:pt idx="1145" formatCode="0.00">
                  <c:v>3.420216784169213</c:v>
                </c:pt>
                <c:pt idx="1146" formatCode="0.00">
                  <c:v>3.420216784169213</c:v>
                </c:pt>
                <c:pt idx="1147" formatCode="0.00">
                  <c:v>3.420216784169213</c:v>
                </c:pt>
                <c:pt idx="1148" formatCode="0.00">
                  <c:v>3.420216784169213</c:v>
                </c:pt>
                <c:pt idx="1149" formatCode="0.00">
                  <c:v>3.420216784169213</c:v>
                </c:pt>
                <c:pt idx="1150" formatCode="0.00">
                  <c:v>3.420216784169213</c:v>
                </c:pt>
                <c:pt idx="1151" formatCode="0.00">
                  <c:v>3.4179550603640005</c:v>
                </c:pt>
                <c:pt idx="1152" formatCode="0.00">
                  <c:v>3.4179550603640005</c:v>
                </c:pt>
                <c:pt idx="1153" formatCode="0.00">
                  <c:v>3.4179550603640005</c:v>
                </c:pt>
                <c:pt idx="1154" formatCode="0.00">
                  <c:v>3.4179550603640005</c:v>
                </c:pt>
                <c:pt idx="1155" formatCode="0.00">
                  <c:v>3.4179550603640005</c:v>
                </c:pt>
                <c:pt idx="1156" formatCode="0.00">
                  <c:v>3.4179550603640005</c:v>
                </c:pt>
                <c:pt idx="1157" formatCode="0.00">
                  <c:v>3.4179550603640005</c:v>
                </c:pt>
                <c:pt idx="1158" formatCode="0.00">
                  <c:v>3.4179550603640005</c:v>
                </c:pt>
                <c:pt idx="1159" formatCode="0.00">
                  <c:v>3.4179550603640005</c:v>
                </c:pt>
                <c:pt idx="1160" formatCode="0.00">
                  <c:v>3.4179550603640005</c:v>
                </c:pt>
                <c:pt idx="1161" formatCode="0.00">
                  <c:v>3.4179550603640005</c:v>
                </c:pt>
                <c:pt idx="1162" formatCode="0.00">
                  <c:v>3.4179550603640005</c:v>
                </c:pt>
                <c:pt idx="1163" formatCode="0.00">
                  <c:v>3.4179550603640005</c:v>
                </c:pt>
                <c:pt idx="1164" formatCode="0.00">
                  <c:v>3.4179550603640005</c:v>
                </c:pt>
                <c:pt idx="1165" formatCode="0.00">
                  <c:v>3.4179550603640005</c:v>
                </c:pt>
                <c:pt idx="1166" formatCode="0.00">
                  <c:v>3.4179550603640005</c:v>
                </c:pt>
                <c:pt idx="1167" formatCode="0.00">
                  <c:v>3.4179550603640005</c:v>
                </c:pt>
                <c:pt idx="1168" formatCode="0.00">
                  <c:v>3.4179550603640005</c:v>
                </c:pt>
                <c:pt idx="1169" formatCode="0.00">
                  <c:v>3.4179550603640005</c:v>
                </c:pt>
                <c:pt idx="1170" formatCode="0.00">
                  <c:v>3.4179550603640005</c:v>
                </c:pt>
                <c:pt idx="1171" formatCode="0.00">
                  <c:v>3.4179550603640005</c:v>
                </c:pt>
                <c:pt idx="1172" formatCode="0.00">
                  <c:v>3.4179550603640005</c:v>
                </c:pt>
                <c:pt idx="1173" formatCode="0.00">
                  <c:v>3.4054025683257119</c:v>
                </c:pt>
                <c:pt idx="1174" formatCode="0.00">
                  <c:v>3.4054025683257119</c:v>
                </c:pt>
                <c:pt idx="1175" formatCode="0.00">
                  <c:v>3.4054025683257119</c:v>
                </c:pt>
                <c:pt idx="1176" formatCode="0.00">
                  <c:v>3.4054025683257119</c:v>
                </c:pt>
                <c:pt idx="1177" formatCode="0.00">
                  <c:v>3.4054025683257119</c:v>
                </c:pt>
                <c:pt idx="1178" formatCode="0.00">
                  <c:v>3.4054025683257119</c:v>
                </c:pt>
                <c:pt idx="1179" formatCode="0.00">
                  <c:v>3.4054025683257119</c:v>
                </c:pt>
                <c:pt idx="1180" formatCode="0.00">
                  <c:v>3.4054025683257119</c:v>
                </c:pt>
                <c:pt idx="1181" formatCode="0.00">
                  <c:v>3.4054025683257119</c:v>
                </c:pt>
                <c:pt idx="1182" formatCode="0.00">
                  <c:v>3.4054025683257119</c:v>
                </c:pt>
                <c:pt idx="1183" formatCode="0.00">
                  <c:v>3.4054025683257119</c:v>
                </c:pt>
                <c:pt idx="1184" formatCode="0.00">
                  <c:v>3.4054025683257119</c:v>
                </c:pt>
                <c:pt idx="1185" formatCode="0.00">
                  <c:v>3.4054025683257119</c:v>
                </c:pt>
                <c:pt idx="1186" formatCode="0.00">
                  <c:v>3.4054025683257119</c:v>
                </c:pt>
                <c:pt idx="1187" formatCode="0.00">
                  <c:v>3.4054025683257119</c:v>
                </c:pt>
                <c:pt idx="1188" formatCode="0.00">
                  <c:v>3.4054025683257119</c:v>
                </c:pt>
                <c:pt idx="1189" formatCode="0.00">
                  <c:v>3.4054025683257119</c:v>
                </c:pt>
                <c:pt idx="1190" formatCode="0.00">
                  <c:v>3.4054025683257119</c:v>
                </c:pt>
                <c:pt idx="1191" formatCode="0.00">
                  <c:v>3.4054025683257119</c:v>
                </c:pt>
                <c:pt idx="1192" formatCode="0.00">
                  <c:v>3.4054025683257119</c:v>
                </c:pt>
                <c:pt idx="1193" formatCode="0.00">
                  <c:v>3.4054025683257119</c:v>
                </c:pt>
                <c:pt idx="1194" formatCode="0.00">
                  <c:v>3.3905941259690358</c:v>
                </c:pt>
                <c:pt idx="1195" formatCode="0.00">
                  <c:v>3.3905941259690358</c:v>
                </c:pt>
                <c:pt idx="1196" formatCode="0.00">
                  <c:v>3.3905941259690358</c:v>
                </c:pt>
                <c:pt idx="1197" formatCode="0.00">
                  <c:v>3.3905941259690358</c:v>
                </c:pt>
                <c:pt idx="1198" formatCode="0.00">
                  <c:v>3.3905941259690358</c:v>
                </c:pt>
                <c:pt idx="1199" formatCode="0.00">
                  <c:v>3.3905941259690358</c:v>
                </c:pt>
                <c:pt idx="1200" formatCode="0.00">
                  <c:v>3.3905941259690358</c:v>
                </c:pt>
                <c:pt idx="1201" formatCode="0.00">
                  <c:v>3.3905941259690358</c:v>
                </c:pt>
                <c:pt idx="1202" formatCode="0.00">
                  <c:v>3.3905941259690358</c:v>
                </c:pt>
                <c:pt idx="1203" formatCode="0.00">
                  <c:v>3.3905941259690358</c:v>
                </c:pt>
                <c:pt idx="1204" formatCode="0.00">
                  <c:v>3.3905941259690358</c:v>
                </c:pt>
                <c:pt idx="1205" formatCode="0.00">
                  <c:v>3.3905941259690358</c:v>
                </c:pt>
                <c:pt idx="1206" formatCode="0.00">
                  <c:v>3.3905941259690358</c:v>
                </c:pt>
                <c:pt idx="1207" formatCode="0.00">
                  <c:v>3.3905941259690358</c:v>
                </c:pt>
                <c:pt idx="1208" formatCode="0.00">
                  <c:v>3.3905941259690358</c:v>
                </c:pt>
                <c:pt idx="1209" formatCode="0.00">
                  <c:v>3.3905941259690358</c:v>
                </c:pt>
                <c:pt idx="1210" formatCode="0.00">
                  <c:v>3.3905941259690358</c:v>
                </c:pt>
                <c:pt idx="1211" formatCode="0.00">
                  <c:v>3.3905941259690358</c:v>
                </c:pt>
                <c:pt idx="1212" formatCode="0.00">
                  <c:v>3.3905941259690358</c:v>
                </c:pt>
                <c:pt idx="1213" formatCode="0.00">
                  <c:v>3.3905941259690358</c:v>
                </c:pt>
                <c:pt idx="1214" formatCode="0.00">
                  <c:v>3.3905941259690358</c:v>
                </c:pt>
                <c:pt idx="1215" formatCode="0.00">
                  <c:v>3.3905941259690358</c:v>
                </c:pt>
                <c:pt idx="1216" formatCode="0.00">
                  <c:v>3.3905941259690358</c:v>
                </c:pt>
                <c:pt idx="1217" formatCode="0.00">
                  <c:v>3.5570384017304457</c:v>
                </c:pt>
                <c:pt idx="1218" formatCode="0.00">
                  <c:v>3.5570384017304457</c:v>
                </c:pt>
                <c:pt idx="1219" formatCode="0.00">
                  <c:v>3.5570384017304457</c:v>
                </c:pt>
                <c:pt idx="1220" formatCode="0.00">
                  <c:v>3.5570384017304457</c:v>
                </c:pt>
                <c:pt idx="1221" formatCode="0.00">
                  <c:v>3.5570384017304457</c:v>
                </c:pt>
                <c:pt idx="1222" formatCode="0.00">
                  <c:v>3.5570384017304457</c:v>
                </c:pt>
                <c:pt idx="1223" formatCode="0.00">
                  <c:v>3.5570384017304457</c:v>
                </c:pt>
                <c:pt idx="1224" formatCode="0.00">
                  <c:v>3.5570384017304457</c:v>
                </c:pt>
                <c:pt idx="1225" formatCode="0.00">
                  <c:v>3.5570384017304457</c:v>
                </c:pt>
                <c:pt idx="1226" formatCode="0.00">
                  <c:v>3.5570384017304457</c:v>
                </c:pt>
                <c:pt idx="1227" formatCode="0.00">
                  <c:v>3.5570384017304457</c:v>
                </c:pt>
                <c:pt idx="1228" formatCode="0.00">
                  <c:v>3.5570384017304457</c:v>
                </c:pt>
                <c:pt idx="1229" formatCode="0.00">
                  <c:v>3.5570384017304457</c:v>
                </c:pt>
                <c:pt idx="1230" formatCode="0.00">
                  <c:v>3.5570384017304457</c:v>
                </c:pt>
                <c:pt idx="1231" formatCode="0.00">
                  <c:v>3.5570384017304457</c:v>
                </c:pt>
                <c:pt idx="1232" formatCode="0.00">
                  <c:v>3.5570384017304457</c:v>
                </c:pt>
                <c:pt idx="1233" formatCode="0.00">
                  <c:v>3.5570384017304457</c:v>
                </c:pt>
                <c:pt idx="1234" formatCode="0.00">
                  <c:v>3.5570384017304457</c:v>
                </c:pt>
                <c:pt idx="1235" formatCode="0.00">
                  <c:v>3.5570384017304457</c:v>
                </c:pt>
                <c:pt idx="1236" formatCode="0.00">
                  <c:v>3.5570384017304457</c:v>
                </c:pt>
                <c:pt idx="1237" formatCode="0.00">
                  <c:v>3.5570384017304457</c:v>
                </c:pt>
                <c:pt idx="1238" formatCode="0.00">
                  <c:v>3.3811962666888</c:v>
                </c:pt>
                <c:pt idx="1239" formatCode="0.00">
                  <c:v>3.3811962666888</c:v>
                </c:pt>
                <c:pt idx="1240" formatCode="0.00">
                  <c:v>3.3811962666888</c:v>
                </c:pt>
                <c:pt idx="1241" formatCode="0.00">
                  <c:v>3.3811962666888</c:v>
                </c:pt>
                <c:pt idx="1242" formatCode="0.00">
                  <c:v>3.3811962666888</c:v>
                </c:pt>
                <c:pt idx="1243" formatCode="0.00">
                  <c:v>3.3811962666888</c:v>
                </c:pt>
                <c:pt idx="1244" formatCode="0.00">
                  <c:v>3.3811962666888</c:v>
                </c:pt>
                <c:pt idx="1245" formatCode="0.00">
                  <c:v>3.3811962666888</c:v>
                </c:pt>
                <c:pt idx="1246" formatCode="0.00">
                  <c:v>3.3811962666888</c:v>
                </c:pt>
                <c:pt idx="1247" formatCode="0.00">
                  <c:v>3.3811962666888</c:v>
                </c:pt>
                <c:pt idx="1248" formatCode="0.00">
                  <c:v>3.3811962666888</c:v>
                </c:pt>
                <c:pt idx="1249" formatCode="0.00">
                  <c:v>3.3811962666888</c:v>
                </c:pt>
                <c:pt idx="1250" formatCode="0.00">
                  <c:v>3.3811962666888</c:v>
                </c:pt>
                <c:pt idx="1251" formatCode="0.00">
                  <c:v>3.3811962666888</c:v>
                </c:pt>
                <c:pt idx="1252" formatCode="0.00">
                  <c:v>3.3811962666888</c:v>
                </c:pt>
                <c:pt idx="1253" formatCode="0.00">
                  <c:v>3.3811962666888</c:v>
                </c:pt>
                <c:pt idx="1254" formatCode="0.00">
                  <c:v>3.3811962666888</c:v>
                </c:pt>
                <c:pt idx="1255" formatCode="0.00">
                  <c:v>3.3811962666888</c:v>
                </c:pt>
                <c:pt idx="1256" formatCode="0.00">
                  <c:v>3.3811962666888</c:v>
                </c:pt>
                <c:pt idx="1257" formatCode="0.00">
                  <c:v>3.3811962666888</c:v>
                </c:pt>
                <c:pt idx="1258" formatCode="0.00">
                  <c:v>3.3811962666888</c:v>
                </c:pt>
                <c:pt idx="1259" formatCode="0.00">
                  <c:v>3.3811962666888</c:v>
                </c:pt>
                <c:pt idx="1260" formatCode="0.00">
                  <c:v>3.3584087949229455</c:v>
                </c:pt>
                <c:pt idx="1261" formatCode="0.00">
                  <c:v>3.3584087949229455</c:v>
                </c:pt>
                <c:pt idx="1262" formatCode="0.00">
                  <c:v>3.3584087949229455</c:v>
                </c:pt>
                <c:pt idx="1263" formatCode="0.00">
                  <c:v>3.3584087949229455</c:v>
                </c:pt>
                <c:pt idx="1264" formatCode="0.00">
                  <c:v>3.3584087949229455</c:v>
                </c:pt>
                <c:pt idx="1265" formatCode="0.00">
                  <c:v>3.3584087949229455</c:v>
                </c:pt>
                <c:pt idx="1266" formatCode="0.00">
                  <c:v>3.3584087949229455</c:v>
                </c:pt>
                <c:pt idx="1267" formatCode="0.00">
                  <c:v>3.3584087949229455</c:v>
                </c:pt>
                <c:pt idx="1268" formatCode="0.00">
                  <c:v>3.3584087949229455</c:v>
                </c:pt>
                <c:pt idx="1269" formatCode="0.00">
                  <c:v>3.3584087949229455</c:v>
                </c:pt>
                <c:pt idx="1270" formatCode="0.00">
                  <c:v>3.3584087949229455</c:v>
                </c:pt>
                <c:pt idx="1271" formatCode="0.00">
                  <c:v>3.3584087949229455</c:v>
                </c:pt>
                <c:pt idx="1272" formatCode="0.00">
                  <c:v>3.3584087949229455</c:v>
                </c:pt>
                <c:pt idx="1273" formatCode="0.00">
                  <c:v>3.3584087949229455</c:v>
                </c:pt>
                <c:pt idx="1274" formatCode="0.00">
                  <c:v>3.3584087949229455</c:v>
                </c:pt>
                <c:pt idx="1275" formatCode="0.00">
                  <c:v>3.3584087949229455</c:v>
                </c:pt>
                <c:pt idx="1276" formatCode="0.00">
                  <c:v>3.3584087949229455</c:v>
                </c:pt>
                <c:pt idx="1277" formatCode="0.00">
                  <c:v>3.3584087949229455</c:v>
                </c:pt>
                <c:pt idx="1278" formatCode="0.00">
                  <c:v>3.3584087949229455</c:v>
                </c:pt>
                <c:pt idx="1279" formatCode="0.00">
                  <c:v>3.3584087949229455</c:v>
                </c:pt>
                <c:pt idx="1280" formatCode="0.00">
                  <c:v>3.3584087949229455</c:v>
                </c:pt>
                <c:pt idx="1281" formatCode="0.00">
                  <c:v>3.3584087949229455</c:v>
                </c:pt>
                <c:pt idx="1282" formatCode="0.00">
                  <c:v>3.3406004257226676</c:v>
                </c:pt>
                <c:pt idx="1283" formatCode="0.00">
                  <c:v>3.3406004257226676</c:v>
                </c:pt>
                <c:pt idx="1284" formatCode="0.00">
                  <c:v>3.3406004257226676</c:v>
                </c:pt>
                <c:pt idx="1285" formatCode="0.00">
                  <c:v>3.3406004257226676</c:v>
                </c:pt>
                <c:pt idx="1286" formatCode="0.00">
                  <c:v>3.3406004257226676</c:v>
                </c:pt>
                <c:pt idx="1287" formatCode="0.00">
                  <c:v>3.3406004257226676</c:v>
                </c:pt>
                <c:pt idx="1288" formatCode="0.00">
                  <c:v>3.3406004257226676</c:v>
                </c:pt>
                <c:pt idx="1289" formatCode="0.00">
                  <c:v>3.3406004257226676</c:v>
                </c:pt>
                <c:pt idx="1290" formatCode="0.00">
                  <c:v>3.3406004257226676</c:v>
                </c:pt>
                <c:pt idx="1291" formatCode="0.00">
                  <c:v>3.3406004257226676</c:v>
                </c:pt>
                <c:pt idx="1292" formatCode="0.00">
                  <c:v>3.3406004257226676</c:v>
                </c:pt>
                <c:pt idx="1293" formatCode="0.00">
                  <c:v>3.3406004257226676</c:v>
                </c:pt>
                <c:pt idx="1294" formatCode="0.00">
                  <c:v>3.3406004257226676</c:v>
                </c:pt>
                <c:pt idx="1295" formatCode="0.00">
                  <c:v>3.3406004257226676</c:v>
                </c:pt>
                <c:pt idx="1296" formatCode="0.00">
                  <c:v>3.3406004257226676</c:v>
                </c:pt>
                <c:pt idx="1297" formatCode="0.00">
                  <c:v>3.3406004257226676</c:v>
                </c:pt>
                <c:pt idx="1298" formatCode="0.00">
                  <c:v>3.3406004257226676</c:v>
                </c:pt>
                <c:pt idx="1299" formatCode="0.00">
                  <c:v>3.3406004257226676</c:v>
                </c:pt>
                <c:pt idx="1300" formatCode="0.00">
                  <c:v>3.3406004257226676</c:v>
                </c:pt>
                <c:pt idx="1301" formatCode="0.00">
                  <c:v>3.3406004257226676</c:v>
                </c:pt>
                <c:pt idx="1302" formatCode="0.00">
                  <c:v>3.3406004257226676</c:v>
                </c:pt>
                <c:pt idx="1303" formatCode="0.00">
                  <c:v>3.3598385870387006</c:v>
                </c:pt>
                <c:pt idx="1304" formatCode="0.00">
                  <c:v>3.3598385870387006</c:v>
                </c:pt>
                <c:pt idx="1305" formatCode="0.00">
                  <c:v>3.3598385870387006</c:v>
                </c:pt>
                <c:pt idx="1306" formatCode="0.00">
                  <c:v>3.3598385870387006</c:v>
                </c:pt>
                <c:pt idx="1307" formatCode="0.00">
                  <c:v>3.3598385870387006</c:v>
                </c:pt>
                <c:pt idx="1308" formatCode="0.00">
                  <c:v>3.3598385870387006</c:v>
                </c:pt>
                <c:pt idx="1309" formatCode="0.00">
                  <c:v>3.3598385870387006</c:v>
                </c:pt>
                <c:pt idx="1310" formatCode="0.00">
                  <c:v>3.3598385870387006</c:v>
                </c:pt>
                <c:pt idx="1311" formatCode="0.00">
                  <c:v>3.3598385870387006</c:v>
                </c:pt>
                <c:pt idx="1312" formatCode="0.00">
                  <c:v>3.3598385870387006</c:v>
                </c:pt>
                <c:pt idx="1313" formatCode="0.00">
                  <c:v>3.3598385870387006</c:v>
                </c:pt>
                <c:pt idx="1314" formatCode="0.00">
                  <c:v>3.3598385870387006</c:v>
                </c:pt>
                <c:pt idx="1315" formatCode="0.00">
                  <c:v>3.3598385870387006</c:v>
                </c:pt>
                <c:pt idx="1316" formatCode="0.00">
                  <c:v>3.3598385870387006</c:v>
                </c:pt>
                <c:pt idx="1317" formatCode="0.00">
                  <c:v>3.3598385870387006</c:v>
                </c:pt>
                <c:pt idx="1318" formatCode="0.00">
                  <c:v>3.3598385870387006</c:v>
                </c:pt>
                <c:pt idx="1319" formatCode="0.00">
                  <c:v>3.3598385870387006</c:v>
                </c:pt>
                <c:pt idx="1320" formatCode="0.00">
                  <c:v>3.3598385870387006</c:v>
                </c:pt>
                <c:pt idx="1321" formatCode="0.00">
                  <c:v>3.3598385870387006</c:v>
                </c:pt>
                <c:pt idx="1322" formatCode="0.00">
                  <c:v>3.3598385870387006</c:v>
                </c:pt>
                <c:pt idx="1323" formatCode="0.00">
                  <c:v>3.3598385870387006</c:v>
                </c:pt>
                <c:pt idx="1324" formatCode="0.00">
                  <c:v>3.3598385870387006</c:v>
                </c:pt>
                <c:pt idx="1325" formatCode="0.00">
                  <c:v>3.3598385870387006</c:v>
                </c:pt>
                <c:pt idx="1326" formatCode="0.00">
                  <c:v>3.3791326698370558</c:v>
                </c:pt>
                <c:pt idx="1327" formatCode="0.00">
                  <c:v>3.3791326698370558</c:v>
                </c:pt>
                <c:pt idx="1328" formatCode="0.00">
                  <c:v>3.3791326698370558</c:v>
                </c:pt>
                <c:pt idx="1329" formatCode="0.00">
                  <c:v>3.3791326698370558</c:v>
                </c:pt>
                <c:pt idx="1330" formatCode="0.00">
                  <c:v>3.3791326698370558</c:v>
                </c:pt>
                <c:pt idx="1331" formatCode="0.00">
                  <c:v>3.3791326698370558</c:v>
                </c:pt>
                <c:pt idx="1332" formatCode="0.00">
                  <c:v>3.3791326698370558</c:v>
                </c:pt>
                <c:pt idx="1333" formatCode="0.00">
                  <c:v>3.3791326698370558</c:v>
                </c:pt>
                <c:pt idx="1334" formatCode="0.00">
                  <c:v>3.3791326698370558</c:v>
                </c:pt>
                <c:pt idx="1335" formatCode="0.00">
                  <c:v>3.3791326698370558</c:v>
                </c:pt>
                <c:pt idx="1336" formatCode="0.00">
                  <c:v>3.3791326698370558</c:v>
                </c:pt>
                <c:pt idx="1337" formatCode="0.00">
                  <c:v>3.3791326698370558</c:v>
                </c:pt>
                <c:pt idx="1338" formatCode="0.00">
                  <c:v>3.3791326698370558</c:v>
                </c:pt>
                <c:pt idx="1339" formatCode="0.00">
                  <c:v>3.3791326698370558</c:v>
                </c:pt>
                <c:pt idx="1340" formatCode="0.00">
                  <c:v>3.3791326698370558</c:v>
                </c:pt>
                <c:pt idx="1341" formatCode="0.00">
                  <c:v>3.3791326698370558</c:v>
                </c:pt>
                <c:pt idx="1342" formatCode="0.00">
                  <c:v>3.3791326698370558</c:v>
                </c:pt>
                <c:pt idx="1343" formatCode="0.00">
                  <c:v>3.3791326698370558</c:v>
                </c:pt>
                <c:pt idx="1344" formatCode="0.00">
                  <c:v>3.3791326698370558</c:v>
                </c:pt>
                <c:pt idx="1345" formatCode="0.00">
                  <c:v>3.3791326698370558</c:v>
                </c:pt>
                <c:pt idx="1346" formatCode="0.00">
                  <c:v>3.3791326698370558</c:v>
                </c:pt>
                <c:pt idx="1347" formatCode="0.00">
                  <c:v>3.4026921153157468</c:v>
                </c:pt>
                <c:pt idx="1348" formatCode="0.00">
                  <c:v>3.4026921153157468</c:v>
                </c:pt>
                <c:pt idx="1349" formatCode="0.00">
                  <c:v>3.4026921153157468</c:v>
                </c:pt>
                <c:pt idx="1350" formatCode="0.00">
                  <c:v>3.4026921153157468</c:v>
                </c:pt>
                <c:pt idx="1351" formatCode="0.00">
                  <c:v>3.4026921153157468</c:v>
                </c:pt>
                <c:pt idx="1352" formatCode="0.00">
                  <c:v>3.4026921153157468</c:v>
                </c:pt>
                <c:pt idx="1353" formatCode="0.00">
                  <c:v>3.4026921153157468</c:v>
                </c:pt>
                <c:pt idx="1354" formatCode="0.00">
                  <c:v>3.4026921153157468</c:v>
                </c:pt>
                <c:pt idx="1355" formatCode="0.00">
                  <c:v>3.4026921153157468</c:v>
                </c:pt>
                <c:pt idx="1356" formatCode="0.00">
                  <c:v>3.4026921153157468</c:v>
                </c:pt>
                <c:pt idx="1357" formatCode="0.00">
                  <c:v>3.4026921153157468</c:v>
                </c:pt>
                <c:pt idx="1358" formatCode="0.00">
                  <c:v>3.4026921153157468</c:v>
                </c:pt>
                <c:pt idx="1359" formatCode="0.00">
                  <c:v>3.4026921153157468</c:v>
                </c:pt>
                <c:pt idx="1360" formatCode="0.00">
                  <c:v>3.4026921153157468</c:v>
                </c:pt>
                <c:pt idx="1361" formatCode="0.00">
                  <c:v>3.4026921153157468</c:v>
                </c:pt>
                <c:pt idx="1362" formatCode="0.00">
                  <c:v>3.4026921153157468</c:v>
                </c:pt>
                <c:pt idx="1363" formatCode="0.00">
                  <c:v>3.4026921153157468</c:v>
                </c:pt>
                <c:pt idx="1364" formatCode="0.00">
                  <c:v>3.4026921153157468</c:v>
                </c:pt>
                <c:pt idx="1365" formatCode="0.00">
                  <c:v>3.4026921153157468</c:v>
                </c:pt>
                <c:pt idx="1366" formatCode="0.00">
                  <c:v>3.4026921153157468</c:v>
                </c:pt>
                <c:pt idx="1367" formatCode="0.00">
                  <c:v>3.4026921153157468</c:v>
                </c:pt>
              </c:numCache>
            </c:numRef>
          </c:val>
          <c:smooth val="0"/>
          <c:extLst>
            <c:ext xmlns:c16="http://schemas.microsoft.com/office/drawing/2014/chart" uri="{C3380CC4-5D6E-409C-BE32-E72D297353CC}">
              <c16:uniqueId val="{00000000-A148-467F-B6E4-8E31C8CB3BE9}"/>
            </c:ext>
          </c:extLst>
        </c:ser>
        <c:ser>
          <c:idx val="0"/>
          <c:order val="1"/>
          <c:tx>
            <c:strRef>
              <c:f>Planilha1!$B$1</c:f>
              <c:strCache>
                <c:ptCount val="1"/>
                <c:pt idx="0">
                  <c:v>PETR Gas-A @ Paulínia-SP (BRL/liter)</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numCache>
            </c:numRef>
          </c:val>
          <c:smooth val="0"/>
          <c:extLst>
            <c:ext xmlns:c16="http://schemas.microsoft.com/office/drawing/2014/chart" uri="{C3380CC4-5D6E-409C-BE32-E72D297353CC}">
              <c16:uniqueId val="{00000001-A148-467F-B6E4-8E31C8CB3BE9}"/>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4.75"/>
          <c:min val="0.5"/>
        </c:scaling>
        <c:delete val="1"/>
        <c:axPos val="l"/>
        <c:numFmt formatCode="0.0" sourceLinked="0"/>
        <c:majorTickMark val="out"/>
        <c:minorTickMark val="none"/>
        <c:tickLblPos val="nextTo"/>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0"/>
          <c:order val="0"/>
          <c:tx>
            <c:strRef>
              <c:f>Planilha1!$B$1</c:f>
              <c:strCache>
                <c:ptCount val="1"/>
                <c:pt idx="0">
                  <c:v>Gasoline C @ SP-pump</c:v>
                </c:pt>
              </c:strCache>
            </c:strRef>
          </c:tx>
          <c:spPr>
            <a:ln w="28575" cap="rnd">
              <a:noFill/>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Planilha1!$B$2:$B$64</c:f>
              <c:numCache>
                <c:formatCode>0.000</c:formatCode>
                <c:ptCount val="63"/>
                <c:pt idx="0">
                  <c:v>4.0579999999999998</c:v>
                </c:pt>
                <c:pt idx="1">
                  <c:v>3.9740000000000002</c:v>
                </c:pt>
                <c:pt idx="2">
                  <c:v>4.056</c:v>
                </c:pt>
                <c:pt idx="3">
                  <c:v>4.1680000000000001</c:v>
                </c:pt>
                <c:pt idx="4">
                  <c:v>4.2670000000000003</c:v>
                </c:pt>
                <c:pt idx="5">
                  <c:v>4.1929999999999996</c:v>
                </c:pt>
                <c:pt idx="6">
                  <c:v>4.1109999999999998</c:v>
                </c:pt>
                <c:pt idx="7">
                  <c:v>4.0830000000000002</c:v>
                </c:pt>
                <c:pt idx="8">
                  <c:v>4.0869999999999997</c:v>
                </c:pt>
                <c:pt idx="9">
                  <c:v>4.141</c:v>
                </c:pt>
                <c:pt idx="10">
                  <c:v>4.1760000000000002</c:v>
                </c:pt>
                <c:pt idx="11">
                  <c:v>4.3159999999999998</c:v>
                </c:pt>
                <c:pt idx="12">
                  <c:v>4.3899999999999997</c:v>
                </c:pt>
                <c:pt idx="13">
                  <c:v>4.3739999999999997</c:v>
                </c:pt>
                <c:pt idx="14">
                  <c:v>4.2830000000000004</c:v>
                </c:pt>
                <c:pt idx="15">
                  <c:v>3.9089999999999998</c:v>
                </c:pt>
                <c:pt idx="16">
                  <c:v>3.6840000000000002</c:v>
                </c:pt>
                <c:pt idx="17">
                  <c:v>3.798</c:v>
                </c:pt>
                <c:pt idx="18">
                  <c:v>3.9359999999999999</c:v>
                </c:pt>
                <c:pt idx="19">
                  <c:v>4.0069999999999997</c:v>
                </c:pt>
                <c:pt idx="20">
                  <c:v>4.0960000000000001</c:v>
                </c:pt>
                <c:pt idx="21">
                  <c:v>4.1849999999999996</c:v>
                </c:pt>
                <c:pt idx="22">
                  <c:v>4.1950000000000003</c:v>
                </c:pt>
                <c:pt idx="23">
                  <c:v>4.2210000000000001</c:v>
                </c:pt>
                <c:pt idx="24">
                  <c:v>4.3360000000000003</c:v>
                </c:pt>
                <c:pt idx="25">
                  <c:v>4.6379999999999999</c:v>
                </c:pt>
                <c:pt idx="26">
                  <c:v>5.21</c:v>
                </c:pt>
                <c:pt idx="27">
                  <c:v>5.2210000000000001</c:v>
                </c:pt>
                <c:pt idx="28">
                  <c:v>5.35</c:v>
                </c:pt>
                <c:pt idx="29">
                  <c:v>5.3979999999999997</c:v>
                </c:pt>
                <c:pt idx="30">
                  <c:v>5.4740000000000002</c:v>
                </c:pt>
                <c:pt idx="31">
                  <c:v>5.59</c:v>
                </c:pt>
                <c:pt idx="32">
                  <c:v>5.7549999999999999</c:v>
                </c:pt>
                <c:pt idx="33">
                  <c:v>5.9989999999999997</c:v>
                </c:pt>
                <c:pt idx="34">
                  <c:v>6.3959999999999999</c:v>
                </c:pt>
                <c:pt idx="35">
                  <c:v>6.3490000000000002</c:v>
                </c:pt>
                <c:pt idx="36">
                  <c:v>6.3540000000000001</c:v>
                </c:pt>
                <c:pt idx="37">
                  <c:v>6.4307680685496234</c:v>
                </c:pt>
                <c:pt idx="38">
                  <c:v>6.422538670329013</c:v>
                </c:pt>
              </c:numCache>
            </c:numRef>
          </c:val>
          <c:smooth val="0"/>
          <c:extLst>
            <c:ext xmlns:c16="http://schemas.microsoft.com/office/drawing/2014/chart" uri="{C3380CC4-5D6E-409C-BE32-E72D297353CC}">
              <c16:uniqueId val="{00000000-595F-4E7C-B42F-727A5D7E044E}"/>
            </c:ext>
          </c:extLst>
        </c:ser>
        <c:ser>
          <c:idx val="1"/>
          <c:order val="1"/>
          <c:tx>
            <c:strRef>
              <c:f>Planilha1!$C$1</c:f>
              <c:strCache>
                <c:ptCount val="1"/>
                <c:pt idx="0">
                  <c:v>Hydrous Ethanol @ SP-pump</c:v>
                </c:pt>
              </c:strCache>
            </c:strRef>
          </c:tx>
          <c:spPr>
            <a:ln w="28575" cap="rnd">
              <a:noFill/>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Planilha1!$C$2:$C$64</c:f>
              <c:numCache>
                <c:formatCode>0.000</c:formatCode>
                <c:ptCount val="63"/>
                <c:pt idx="0">
                  <c:v>2.625</c:v>
                </c:pt>
                <c:pt idx="1">
                  <c:v>2.6070000000000002</c:v>
                </c:pt>
                <c:pt idx="2">
                  <c:v>2.8119999999999998</c:v>
                </c:pt>
                <c:pt idx="3">
                  <c:v>2.843</c:v>
                </c:pt>
                <c:pt idx="4">
                  <c:v>2.7890000000000001</c:v>
                </c:pt>
                <c:pt idx="5">
                  <c:v>2.6070000000000002</c:v>
                </c:pt>
                <c:pt idx="6">
                  <c:v>2.5529999999999999</c:v>
                </c:pt>
                <c:pt idx="7">
                  <c:v>2.625</c:v>
                </c:pt>
                <c:pt idx="8">
                  <c:v>2.633</c:v>
                </c:pt>
                <c:pt idx="9">
                  <c:v>2.694</c:v>
                </c:pt>
                <c:pt idx="10">
                  <c:v>2.7829999999999999</c:v>
                </c:pt>
                <c:pt idx="11">
                  <c:v>2.9470000000000001</c:v>
                </c:pt>
                <c:pt idx="12">
                  <c:v>3.0449999999999999</c:v>
                </c:pt>
                <c:pt idx="13">
                  <c:v>3.0550000000000002</c:v>
                </c:pt>
                <c:pt idx="14">
                  <c:v>2.9940000000000002</c:v>
                </c:pt>
                <c:pt idx="15">
                  <c:v>2.577</c:v>
                </c:pt>
                <c:pt idx="16">
                  <c:v>2.3450000000000002</c:v>
                </c:pt>
                <c:pt idx="17">
                  <c:v>2.4670000000000001</c:v>
                </c:pt>
                <c:pt idx="18">
                  <c:v>2.5449999999999999</c:v>
                </c:pt>
                <c:pt idx="19">
                  <c:v>2.5640000000000001</c:v>
                </c:pt>
                <c:pt idx="20">
                  <c:v>2.6965000000000003</c:v>
                </c:pt>
                <c:pt idx="21">
                  <c:v>2.8290000000000002</c:v>
                </c:pt>
                <c:pt idx="22">
                  <c:v>2.9660000000000002</c:v>
                </c:pt>
                <c:pt idx="23">
                  <c:v>3.0129999999999999</c:v>
                </c:pt>
                <c:pt idx="24">
                  <c:v>3.0569999999999999</c:v>
                </c:pt>
                <c:pt idx="25">
                  <c:v>3.2629999999999999</c:v>
                </c:pt>
                <c:pt idx="26">
                  <c:v>3.891</c:v>
                </c:pt>
                <c:pt idx="27">
                  <c:v>3.6070000000000002</c:v>
                </c:pt>
                <c:pt idx="28">
                  <c:v>4.0540000000000003</c:v>
                </c:pt>
                <c:pt idx="29">
                  <c:v>4.16</c:v>
                </c:pt>
                <c:pt idx="30">
                  <c:v>4.0979999999999999</c:v>
                </c:pt>
                <c:pt idx="31">
                  <c:v>4.2389999999999999</c:v>
                </c:pt>
                <c:pt idx="32">
                  <c:v>4.49</c:v>
                </c:pt>
                <c:pt idx="33">
                  <c:v>4.6859999999999999</c:v>
                </c:pt>
                <c:pt idx="34">
                  <c:v>5.2119999999999997</c:v>
                </c:pt>
                <c:pt idx="35">
                  <c:v>4.9580000000000002</c:v>
                </c:pt>
                <c:pt idx="36">
                  <c:v>4.8419999999999996</c:v>
                </c:pt>
                <c:pt idx="37">
                  <c:v>4.5311765957785832</c:v>
                </c:pt>
                <c:pt idx="38">
                  <c:v>4.3274145100062995</c:v>
                </c:pt>
              </c:numCache>
            </c:numRef>
          </c:val>
          <c:smooth val="0"/>
          <c:extLst>
            <c:ext xmlns:c16="http://schemas.microsoft.com/office/drawing/2014/chart" uri="{C3380CC4-5D6E-409C-BE32-E72D297353CC}">
              <c16:uniqueId val="{00000001-595F-4E7C-B42F-727A5D7E044E}"/>
            </c:ext>
          </c:extLst>
        </c:ser>
        <c:ser>
          <c:idx val="2"/>
          <c:order val="2"/>
          <c:tx>
            <c:strRef>
              <c:f>Planilha1!$D$1</c:f>
              <c:strCache>
                <c:ptCount val="1"/>
                <c:pt idx="0">
                  <c:v>70% efficiency parity</c:v>
                </c:pt>
              </c:strCache>
            </c:strRef>
          </c:tx>
          <c:spPr>
            <a:ln w="28575" cap="rnd">
              <a:noFill/>
              <a:prstDash val="sysDash"/>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Planilha1!$D$2:$D$64</c:f>
              <c:numCache>
                <c:formatCode>0.000</c:formatCode>
                <c:ptCount val="63"/>
                <c:pt idx="0">
                  <c:v>2.8405999999999998</c:v>
                </c:pt>
                <c:pt idx="1">
                  <c:v>2.7818000000000001</c:v>
                </c:pt>
                <c:pt idx="2">
                  <c:v>2.8391999999999999</c:v>
                </c:pt>
                <c:pt idx="3">
                  <c:v>2.9175999999999997</c:v>
                </c:pt>
                <c:pt idx="4">
                  <c:v>2.9868999999999999</c:v>
                </c:pt>
                <c:pt idx="5">
                  <c:v>2.9350999999999994</c:v>
                </c:pt>
                <c:pt idx="6">
                  <c:v>2.8776999999999995</c:v>
                </c:pt>
                <c:pt idx="7">
                  <c:v>2.8580999999999999</c:v>
                </c:pt>
                <c:pt idx="8">
                  <c:v>2.8608999999999996</c:v>
                </c:pt>
                <c:pt idx="9">
                  <c:v>2.8986999999999998</c:v>
                </c:pt>
                <c:pt idx="10">
                  <c:v>2.9232</c:v>
                </c:pt>
                <c:pt idx="11">
                  <c:v>3.0211999999999999</c:v>
                </c:pt>
                <c:pt idx="12">
                  <c:v>3.0729999999999995</c:v>
                </c:pt>
                <c:pt idx="13">
                  <c:v>3.0617999999999994</c:v>
                </c:pt>
                <c:pt idx="14">
                  <c:v>2.9981</c:v>
                </c:pt>
                <c:pt idx="15">
                  <c:v>2.7362999999999995</c:v>
                </c:pt>
                <c:pt idx="16">
                  <c:v>2.5787999999999998</c:v>
                </c:pt>
                <c:pt idx="17">
                  <c:v>2.6585999999999999</c:v>
                </c:pt>
                <c:pt idx="18">
                  <c:v>2.7551999999999999</c:v>
                </c:pt>
                <c:pt idx="19">
                  <c:v>2.8048999999999995</c:v>
                </c:pt>
                <c:pt idx="20">
                  <c:v>2.8672</c:v>
                </c:pt>
                <c:pt idx="21">
                  <c:v>2.9294999999999995</c:v>
                </c:pt>
                <c:pt idx="22">
                  <c:v>2.9365000000000001</c:v>
                </c:pt>
                <c:pt idx="23">
                  <c:v>2.9546999999999999</c:v>
                </c:pt>
                <c:pt idx="24">
                  <c:v>3.0352000000000001</c:v>
                </c:pt>
                <c:pt idx="25">
                  <c:v>3.2465999999999999</c:v>
                </c:pt>
                <c:pt idx="26">
                  <c:v>3.6469999999999998</c:v>
                </c:pt>
                <c:pt idx="27">
                  <c:v>3.6546999999999996</c:v>
                </c:pt>
                <c:pt idx="28">
                  <c:v>3.7449999999999997</c:v>
                </c:pt>
                <c:pt idx="29">
                  <c:v>3.7785999999999995</c:v>
                </c:pt>
                <c:pt idx="30">
                  <c:v>3.8317999999999999</c:v>
                </c:pt>
                <c:pt idx="31">
                  <c:v>3.9129999999999998</c:v>
                </c:pt>
                <c:pt idx="32">
                  <c:v>4.0284999999999993</c:v>
                </c:pt>
                <c:pt idx="33">
                  <c:v>4.1992999999999991</c:v>
                </c:pt>
                <c:pt idx="34">
                  <c:v>4.4771999999999998</c:v>
                </c:pt>
                <c:pt idx="35">
                  <c:v>4.4443000000000001</c:v>
                </c:pt>
                <c:pt idx="36">
                  <c:v>4.4478</c:v>
                </c:pt>
                <c:pt idx="37">
                  <c:v>4.501537647984736</c:v>
                </c:pt>
                <c:pt idx="38">
                  <c:v>4.495777069230309</c:v>
                </c:pt>
              </c:numCache>
            </c:numRef>
          </c:val>
          <c:smooth val="0"/>
          <c:extLst>
            <c:ext xmlns:c16="http://schemas.microsoft.com/office/drawing/2014/chart" uri="{C3380CC4-5D6E-409C-BE32-E72D297353CC}">
              <c16:uniqueId val="{00000002-595F-4E7C-B42F-727A5D7E044E}"/>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Offset val="100"/>
        <c:baseTimeUnit val="days"/>
      </c:dateAx>
      <c:valAx>
        <c:axId val="843382912"/>
        <c:scaling>
          <c:orientation val="minMax"/>
          <c:max val="7"/>
          <c:min val="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0"/>
          <c:order val="0"/>
          <c:tx>
            <c:strRef>
              <c:f>Planilha1!$B$1</c:f>
              <c:strCache>
                <c:ptCount val="1"/>
                <c:pt idx="0">
                  <c:v>Gasoline C @ SP-pump</c:v>
                </c:pt>
              </c:strCache>
            </c:strRef>
          </c:tx>
          <c:spPr>
            <a:ln w="28575" cap="rnd">
              <a:solidFill>
                <a:schemeClr val="accent1"/>
              </a:solidFill>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Planilha1!$B$2:$B$64</c:f>
              <c:numCache>
                <c:formatCode>0.000</c:formatCode>
                <c:ptCount val="63"/>
                <c:pt idx="0">
                  <c:v>4.0579999999999998</c:v>
                </c:pt>
                <c:pt idx="1">
                  <c:v>3.9740000000000002</c:v>
                </c:pt>
                <c:pt idx="2">
                  <c:v>4.056</c:v>
                </c:pt>
                <c:pt idx="3">
                  <c:v>4.1680000000000001</c:v>
                </c:pt>
                <c:pt idx="4">
                  <c:v>4.2670000000000003</c:v>
                </c:pt>
                <c:pt idx="5">
                  <c:v>4.1929999999999996</c:v>
                </c:pt>
                <c:pt idx="6">
                  <c:v>4.1109999999999998</c:v>
                </c:pt>
                <c:pt idx="7">
                  <c:v>4.0830000000000002</c:v>
                </c:pt>
                <c:pt idx="8">
                  <c:v>4.0869999999999997</c:v>
                </c:pt>
                <c:pt idx="9">
                  <c:v>4.141</c:v>
                </c:pt>
                <c:pt idx="10">
                  <c:v>4.1760000000000002</c:v>
                </c:pt>
                <c:pt idx="11">
                  <c:v>4.3159999999999998</c:v>
                </c:pt>
                <c:pt idx="12">
                  <c:v>4.3899999999999997</c:v>
                </c:pt>
                <c:pt idx="13">
                  <c:v>4.3739999999999997</c:v>
                </c:pt>
                <c:pt idx="14">
                  <c:v>4.2830000000000004</c:v>
                </c:pt>
                <c:pt idx="15">
                  <c:v>3.9089999999999998</c:v>
                </c:pt>
                <c:pt idx="16">
                  <c:v>3.6840000000000002</c:v>
                </c:pt>
                <c:pt idx="17">
                  <c:v>3.798</c:v>
                </c:pt>
                <c:pt idx="18">
                  <c:v>3.9359999999999999</c:v>
                </c:pt>
                <c:pt idx="19">
                  <c:v>4.0069999999999997</c:v>
                </c:pt>
                <c:pt idx="20">
                  <c:v>4.0960000000000001</c:v>
                </c:pt>
                <c:pt idx="21">
                  <c:v>4.1849999999999996</c:v>
                </c:pt>
                <c:pt idx="22">
                  <c:v>4.1950000000000003</c:v>
                </c:pt>
                <c:pt idx="23">
                  <c:v>4.2210000000000001</c:v>
                </c:pt>
                <c:pt idx="24">
                  <c:v>4.3360000000000003</c:v>
                </c:pt>
                <c:pt idx="25">
                  <c:v>4.6379999999999999</c:v>
                </c:pt>
                <c:pt idx="26">
                  <c:v>5.21</c:v>
                </c:pt>
                <c:pt idx="27">
                  <c:v>5.2210000000000001</c:v>
                </c:pt>
                <c:pt idx="28">
                  <c:v>5.35</c:v>
                </c:pt>
                <c:pt idx="29">
                  <c:v>5.3979999999999997</c:v>
                </c:pt>
                <c:pt idx="30">
                  <c:v>5.4740000000000002</c:v>
                </c:pt>
                <c:pt idx="31">
                  <c:v>5.59</c:v>
                </c:pt>
                <c:pt idx="32">
                  <c:v>5.7549999999999999</c:v>
                </c:pt>
                <c:pt idx="33">
                  <c:v>5.9989999999999997</c:v>
                </c:pt>
                <c:pt idx="34">
                  <c:v>6.3959999999999999</c:v>
                </c:pt>
                <c:pt idx="35">
                  <c:v>6.3490000000000002</c:v>
                </c:pt>
                <c:pt idx="36">
                  <c:v>6.3540000000000001</c:v>
                </c:pt>
                <c:pt idx="37">
                  <c:v>6.327</c:v>
                </c:pt>
                <c:pt idx="38">
                  <c:v>6.5301932790704855</c:v>
                </c:pt>
              </c:numCache>
            </c:numRef>
          </c:val>
          <c:smooth val="0"/>
          <c:extLst>
            <c:ext xmlns:c16="http://schemas.microsoft.com/office/drawing/2014/chart" uri="{C3380CC4-5D6E-409C-BE32-E72D297353CC}">
              <c16:uniqueId val="{00000000-8C1A-46B7-9434-D4CAAFD6EA9A}"/>
            </c:ext>
          </c:extLst>
        </c:ser>
        <c:ser>
          <c:idx val="1"/>
          <c:order val="1"/>
          <c:tx>
            <c:strRef>
              <c:f>Planilha1!$C$1</c:f>
              <c:strCache>
                <c:ptCount val="1"/>
                <c:pt idx="0">
                  <c:v>Hydrous Ethanol @ SP-pump</c:v>
                </c:pt>
              </c:strCache>
            </c:strRef>
          </c:tx>
          <c:spPr>
            <a:ln w="28575" cap="rnd">
              <a:noFill/>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Planilha1!$C$2:$C$64</c:f>
              <c:numCache>
                <c:formatCode>0.000</c:formatCode>
                <c:ptCount val="63"/>
                <c:pt idx="0">
                  <c:v>2.625</c:v>
                </c:pt>
                <c:pt idx="1">
                  <c:v>2.6070000000000002</c:v>
                </c:pt>
                <c:pt idx="2">
                  <c:v>2.8119999999999998</c:v>
                </c:pt>
                <c:pt idx="3">
                  <c:v>2.843</c:v>
                </c:pt>
                <c:pt idx="4">
                  <c:v>2.7890000000000001</c:v>
                </c:pt>
                <c:pt idx="5">
                  <c:v>2.6070000000000002</c:v>
                </c:pt>
                <c:pt idx="6">
                  <c:v>2.5529999999999999</c:v>
                </c:pt>
                <c:pt idx="7">
                  <c:v>2.625</c:v>
                </c:pt>
                <c:pt idx="8">
                  <c:v>2.633</c:v>
                </c:pt>
                <c:pt idx="9">
                  <c:v>2.694</c:v>
                </c:pt>
                <c:pt idx="10">
                  <c:v>2.7829999999999999</c:v>
                </c:pt>
                <c:pt idx="11">
                  <c:v>2.9470000000000001</c:v>
                </c:pt>
                <c:pt idx="12">
                  <c:v>3.0449999999999999</c:v>
                </c:pt>
                <c:pt idx="13">
                  <c:v>3.0550000000000002</c:v>
                </c:pt>
                <c:pt idx="14">
                  <c:v>2.9940000000000002</c:v>
                </c:pt>
                <c:pt idx="15">
                  <c:v>2.577</c:v>
                </c:pt>
                <c:pt idx="16">
                  <c:v>2.3450000000000002</c:v>
                </c:pt>
                <c:pt idx="17">
                  <c:v>2.4670000000000001</c:v>
                </c:pt>
                <c:pt idx="18">
                  <c:v>2.5449999999999999</c:v>
                </c:pt>
                <c:pt idx="19">
                  <c:v>2.5640000000000001</c:v>
                </c:pt>
                <c:pt idx="20">
                  <c:v>2.6965000000000003</c:v>
                </c:pt>
                <c:pt idx="21">
                  <c:v>2.8290000000000002</c:v>
                </c:pt>
                <c:pt idx="22">
                  <c:v>2.9660000000000002</c:v>
                </c:pt>
                <c:pt idx="23">
                  <c:v>3.0129999999999999</c:v>
                </c:pt>
                <c:pt idx="24">
                  <c:v>3.0569999999999999</c:v>
                </c:pt>
                <c:pt idx="25">
                  <c:v>3.2629999999999999</c:v>
                </c:pt>
                <c:pt idx="26">
                  <c:v>3.891</c:v>
                </c:pt>
                <c:pt idx="27">
                  <c:v>3.6070000000000002</c:v>
                </c:pt>
                <c:pt idx="28">
                  <c:v>4.0540000000000003</c:v>
                </c:pt>
                <c:pt idx="29">
                  <c:v>4.16</c:v>
                </c:pt>
                <c:pt idx="30">
                  <c:v>4.0979999999999999</c:v>
                </c:pt>
                <c:pt idx="31">
                  <c:v>4.2389999999999999</c:v>
                </c:pt>
                <c:pt idx="32">
                  <c:v>4.49</c:v>
                </c:pt>
                <c:pt idx="33">
                  <c:v>4.6859999999999999</c:v>
                </c:pt>
                <c:pt idx="34">
                  <c:v>5.2119999999999997</c:v>
                </c:pt>
                <c:pt idx="35">
                  <c:v>4.9580000000000002</c:v>
                </c:pt>
                <c:pt idx="36">
                  <c:v>4.8419999999999996</c:v>
                </c:pt>
                <c:pt idx="37">
                  <c:v>4.5090000000000003</c:v>
                </c:pt>
                <c:pt idx="38">
                  <c:v>4.4527571566209865</c:v>
                </c:pt>
              </c:numCache>
            </c:numRef>
          </c:val>
          <c:smooth val="0"/>
          <c:extLst>
            <c:ext xmlns:c16="http://schemas.microsoft.com/office/drawing/2014/chart" uri="{C3380CC4-5D6E-409C-BE32-E72D297353CC}">
              <c16:uniqueId val="{00000001-8C1A-46B7-9434-D4CAAFD6EA9A}"/>
            </c:ext>
          </c:extLst>
        </c:ser>
        <c:ser>
          <c:idx val="2"/>
          <c:order val="2"/>
          <c:tx>
            <c:strRef>
              <c:f>Planilha1!$D$1</c:f>
              <c:strCache>
                <c:ptCount val="1"/>
                <c:pt idx="0">
                  <c:v>70% efficiency parity</c:v>
                </c:pt>
              </c:strCache>
            </c:strRef>
          </c:tx>
          <c:spPr>
            <a:ln w="28575" cap="rnd">
              <a:solidFill>
                <a:schemeClr val="accent6">
                  <a:lumMod val="40000"/>
                  <a:lumOff val="60000"/>
                </a:schemeClr>
              </a:solidFill>
              <a:prstDash val="sysDash"/>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Planilha1!$D$2:$D$64</c:f>
              <c:numCache>
                <c:formatCode>0.000</c:formatCode>
                <c:ptCount val="63"/>
                <c:pt idx="0">
                  <c:v>2.8405999999999998</c:v>
                </c:pt>
                <c:pt idx="1">
                  <c:v>2.7818000000000001</c:v>
                </c:pt>
                <c:pt idx="2">
                  <c:v>2.8391999999999999</c:v>
                </c:pt>
                <c:pt idx="3">
                  <c:v>2.9175999999999997</c:v>
                </c:pt>
                <c:pt idx="4">
                  <c:v>2.9868999999999999</c:v>
                </c:pt>
                <c:pt idx="5">
                  <c:v>2.9350999999999994</c:v>
                </c:pt>
                <c:pt idx="6">
                  <c:v>2.8776999999999995</c:v>
                </c:pt>
                <c:pt idx="7">
                  <c:v>2.8580999999999999</c:v>
                </c:pt>
                <c:pt idx="8">
                  <c:v>2.8608999999999996</c:v>
                </c:pt>
                <c:pt idx="9">
                  <c:v>2.8986999999999998</c:v>
                </c:pt>
                <c:pt idx="10">
                  <c:v>2.9232</c:v>
                </c:pt>
                <c:pt idx="11">
                  <c:v>3.0211999999999999</c:v>
                </c:pt>
                <c:pt idx="12">
                  <c:v>3.0729999999999995</c:v>
                </c:pt>
                <c:pt idx="13">
                  <c:v>3.0617999999999994</c:v>
                </c:pt>
                <c:pt idx="14">
                  <c:v>2.9981</c:v>
                </c:pt>
                <c:pt idx="15">
                  <c:v>2.7362999999999995</c:v>
                </c:pt>
                <c:pt idx="16">
                  <c:v>2.5787999999999998</c:v>
                </c:pt>
                <c:pt idx="17">
                  <c:v>2.6585999999999999</c:v>
                </c:pt>
                <c:pt idx="18">
                  <c:v>2.7551999999999999</c:v>
                </c:pt>
                <c:pt idx="19">
                  <c:v>2.8048999999999995</c:v>
                </c:pt>
                <c:pt idx="20">
                  <c:v>2.8672</c:v>
                </c:pt>
                <c:pt idx="21">
                  <c:v>2.9294999999999995</c:v>
                </c:pt>
                <c:pt idx="22">
                  <c:v>2.9365000000000001</c:v>
                </c:pt>
                <c:pt idx="23">
                  <c:v>2.9546999999999999</c:v>
                </c:pt>
                <c:pt idx="24">
                  <c:v>3.0352000000000001</c:v>
                </c:pt>
                <c:pt idx="25">
                  <c:v>3.2465999999999999</c:v>
                </c:pt>
                <c:pt idx="26">
                  <c:v>3.6469999999999998</c:v>
                </c:pt>
                <c:pt idx="27">
                  <c:v>3.6546999999999996</c:v>
                </c:pt>
                <c:pt idx="28">
                  <c:v>3.7449999999999997</c:v>
                </c:pt>
                <c:pt idx="29">
                  <c:v>3.7785999999999995</c:v>
                </c:pt>
                <c:pt idx="30">
                  <c:v>3.8317999999999999</c:v>
                </c:pt>
                <c:pt idx="31">
                  <c:v>3.9129999999999998</c:v>
                </c:pt>
                <c:pt idx="32">
                  <c:v>4.0284999999999993</c:v>
                </c:pt>
                <c:pt idx="33">
                  <c:v>4.1992999999999991</c:v>
                </c:pt>
                <c:pt idx="34">
                  <c:v>4.4771999999999998</c:v>
                </c:pt>
                <c:pt idx="35">
                  <c:v>4.4443000000000001</c:v>
                </c:pt>
                <c:pt idx="36">
                  <c:v>4.4478</c:v>
                </c:pt>
                <c:pt idx="37">
                  <c:v>4.4288999999999996</c:v>
                </c:pt>
                <c:pt idx="38">
                  <c:v>4.5711352953493396</c:v>
                </c:pt>
              </c:numCache>
            </c:numRef>
          </c:val>
          <c:smooth val="0"/>
          <c:extLst>
            <c:ext xmlns:c16="http://schemas.microsoft.com/office/drawing/2014/chart" uri="{C3380CC4-5D6E-409C-BE32-E72D297353CC}">
              <c16:uniqueId val="{00000002-8C1A-46B7-9434-D4CAAFD6EA9A}"/>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7"/>
          <c:min val="2"/>
        </c:scaling>
        <c:delete val="1"/>
        <c:axPos val="l"/>
        <c:numFmt formatCode="0.0" sourceLinked="0"/>
        <c:majorTickMark val="none"/>
        <c:minorTickMark val="none"/>
        <c:tickLblPos val="nextTo"/>
        <c:crossAx val="133480657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0"/>
          <c:order val="0"/>
          <c:tx>
            <c:strRef>
              <c:f>Planilha1!$B$1</c:f>
              <c:strCache>
                <c:ptCount val="1"/>
                <c:pt idx="0">
                  <c:v>Gasoline C @ SP-pump</c:v>
                </c:pt>
              </c:strCache>
            </c:strRef>
          </c:tx>
          <c:spPr>
            <a:ln w="28575" cap="rnd">
              <a:noFill/>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Planilha1!$B$2:$B$64</c:f>
              <c:numCache>
                <c:formatCode>0.000</c:formatCode>
                <c:ptCount val="63"/>
                <c:pt idx="0">
                  <c:v>4.0579999999999998</c:v>
                </c:pt>
                <c:pt idx="1">
                  <c:v>3.9740000000000002</c:v>
                </c:pt>
                <c:pt idx="2">
                  <c:v>4.056</c:v>
                </c:pt>
                <c:pt idx="3">
                  <c:v>4.1680000000000001</c:v>
                </c:pt>
                <c:pt idx="4">
                  <c:v>4.2670000000000003</c:v>
                </c:pt>
                <c:pt idx="5">
                  <c:v>4.1929999999999996</c:v>
                </c:pt>
                <c:pt idx="6">
                  <c:v>4.1109999999999998</c:v>
                </c:pt>
                <c:pt idx="7">
                  <c:v>4.0830000000000002</c:v>
                </c:pt>
                <c:pt idx="8">
                  <c:v>4.0869999999999997</c:v>
                </c:pt>
                <c:pt idx="9">
                  <c:v>4.141</c:v>
                </c:pt>
                <c:pt idx="10">
                  <c:v>4.1760000000000002</c:v>
                </c:pt>
                <c:pt idx="11">
                  <c:v>4.3159999999999998</c:v>
                </c:pt>
                <c:pt idx="12">
                  <c:v>4.3899999999999997</c:v>
                </c:pt>
                <c:pt idx="13">
                  <c:v>4.3739999999999997</c:v>
                </c:pt>
                <c:pt idx="14">
                  <c:v>4.2830000000000004</c:v>
                </c:pt>
                <c:pt idx="15">
                  <c:v>3.9089999999999998</c:v>
                </c:pt>
                <c:pt idx="16">
                  <c:v>3.6840000000000002</c:v>
                </c:pt>
                <c:pt idx="17">
                  <c:v>3.798</c:v>
                </c:pt>
                <c:pt idx="18">
                  <c:v>3.9359999999999999</c:v>
                </c:pt>
                <c:pt idx="19">
                  <c:v>4.0069999999999997</c:v>
                </c:pt>
                <c:pt idx="20">
                  <c:v>4.0960000000000001</c:v>
                </c:pt>
                <c:pt idx="21">
                  <c:v>4.1849999999999996</c:v>
                </c:pt>
                <c:pt idx="22">
                  <c:v>4.1950000000000003</c:v>
                </c:pt>
                <c:pt idx="23">
                  <c:v>4.2210000000000001</c:v>
                </c:pt>
                <c:pt idx="24">
                  <c:v>4.3360000000000003</c:v>
                </c:pt>
                <c:pt idx="25">
                  <c:v>4.6379999999999999</c:v>
                </c:pt>
                <c:pt idx="26">
                  <c:v>5.21</c:v>
                </c:pt>
                <c:pt idx="27">
                  <c:v>5.2210000000000001</c:v>
                </c:pt>
                <c:pt idx="28">
                  <c:v>5.35</c:v>
                </c:pt>
                <c:pt idx="29">
                  <c:v>5.3979999999999997</c:v>
                </c:pt>
                <c:pt idx="30">
                  <c:v>5.4740000000000002</c:v>
                </c:pt>
                <c:pt idx="31">
                  <c:v>5.59</c:v>
                </c:pt>
                <c:pt idx="32">
                  <c:v>5.7549999999999999</c:v>
                </c:pt>
                <c:pt idx="33">
                  <c:v>5.9989999999999997</c:v>
                </c:pt>
                <c:pt idx="34">
                  <c:v>6.3959999999999999</c:v>
                </c:pt>
                <c:pt idx="35">
                  <c:v>6.3490000000000002</c:v>
                </c:pt>
                <c:pt idx="36">
                  <c:v>6.3540000000000001</c:v>
                </c:pt>
                <c:pt idx="37">
                  <c:v>6.327</c:v>
                </c:pt>
                <c:pt idx="38">
                  <c:v>6.5301932790704855</c:v>
                </c:pt>
              </c:numCache>
            </c:numRef>
          </c:val>
          <c:smooth val="0"/>
          <c:extLst>
            <c:ext xmlns:c16="http://schemas.microsoft.com/office/drawing/2014/chart" uri="{C3380CC4-5D6E-409C-BE32-E72D297353CC}">
              <c16:uniqueId val="{00000000-0C0B-48D1-BB5D-FB1BEF0B0F16}"/>
            </c:ext>
          </c:extLst>
        </c:ser>
        <c:ser>
          <c:idx val="1"/>
          <c:order val="1"/>
          <c:tx>
            <c:strRef>
              <c:f>Planilha1!$C$1</c:f>
              <c:strCache>
                <c:ptCount val="1"/>
                <c:pt idx="0">
                  <c:v>Ethanol H @ SP-pump</c:v>
                </c:pt>
              </c:strCache>
            </c:strRef>
          </c:tx>
          <c:spPr>
            <a:ln w="28575" cap="rnd">
              <a:solidFill>
                <a:schemeClr val="accent6"/>
              </a:solidFill>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Planilha1!$C$2:$C$64</c:f>
              <c:numCache>
                <c:formatCode>0.000</c:formatCode>
                <c:ptCount val="63"/>
                <c:pt idx="0">
                  <c:v>2.625</c:v>
                </c:pt>
                <c:pt idx="1">
                  <c:v>2.6070000000000002</c:v>
                </c:pt>
                <c:pt idx="2">
                  <c:v>2.8119999999999998</c:v>
                </c:pt>
                <c:pt idx="3">
                  <c:v>2.843</c:v>
                </c:pt>
                <c:pt idx="4">
                  <c:v>2.7890000000000001</c:v>
                </c:pt>
                <c:pt idx="5">
                  <c:v>2.6070000000000002</c:v>
                </c:pt>
                <c:pt idx="6">
                  <c:v>2.5529999999999999</c:v>
                </c:pt>
                <c:pt idx="7">
                  <c:v>2.625</c:v>
                </c:pt>
                <c:pt idx="8">
                  <c:v>2.633</c:v>
                </c:pt>
                <c:pt idx="9">
                  <c:v>2.694</c:v>
                </c:pt>
                <c:pt idx="10">
                  <c:v>2.7829999999999999</c:v>
                </c:pt>
                <c:pt idx="11">
                  <c:v>2.9470000000000001</c:v>
                </c:pt>
                <c:pt idx="12">
                  <c:v>3.0449999999999999</c:v>
                </c:pt>
                <c:pt idx="13">
                  <c:v>3.0550000000000002</c:v>
                </c:pt>
                <c:pt idx="14">
                  <c:v>2.9940000000000002</c:v>
                </c:pt>
                <c:pt idx="15">
                  <c:v>2.577</c:v>
                </c:pt>
                <c:pt idx="16">
                  <c:v>2.3450000000000002</c:v>
                </c:pt>
                <c:pt idx="17">
                  <c:v>2.4670000000000001</c:v>
                </c:pt>
                <c:pt idx="18">
                  <c:v>2.5449999999999999</c:v>
                </c:pt>
                <c:pt idx="19">
                  <c:v>2.5640000000000001</c:v>
                </c:pt>
                <c:pt idx="20">
                  <c:v>2.6965000000000003</c:v>
                </c:pt>
                <c:pt idx="21">
                  <c:v>2.8290000000000002</c:v>
                </c:pt>
                <c:pt idx="22">
                  <c:v>2.9660000000000002</c:v>
                </c:pt>
                <c:pt idx="23">
                  <c:v>3.0129999999999999</c:v>
                </c:pt>
                <c:pt idx="24">
                  <c:v>3.0569999999999999</c:v>
                </c:pt>
                <c:pt idx="25">
                  <c:v>3.2629999999999999</c:v>
                </c:pt>
                <c:pt idx="26">
                  <c:v>3.891</c:v>
                </c:pt>
                <c:pt idx="27">
                  <c:v>3.6070000000000002</c:v>
                </c:pt>
                <c:pt idx="28">
                  <c:v>4.0540000000000003</c:v>
                </c:pt>
                <c:pt idx="29">
                  <c:v>4.16</c:v>
                </c:pt>
                <c:pt idx="30">
                  <c:v>4.0979999999999999</c:v>
                </c:pt>
                <c:pt idx="31">
                  <c:v>4.2389999999999999</c:v>
                </c:pt>
                <c:pt idx="32">
                  <c:v>4.49</c:v>
                </c:pt>
                <c:pt idx="33">
                  <c:v>4.6859999999999999</c:v>
                </c:pt>
                <c:pt idx="34">
                  <c:v>5.2119999999999997</c:v>
                </c:pt>
                <c:pt idx="35">
                  <c:v>4.9580000000000002</c:v>
                </c:pt>
                <c:pt idx="36">
                  <c:v>4.8419999999999996</c:v>
                </c:pt>
                <c:pt idx="37">
                  <c:v>4.5090000000000003</c:v>
                </c:pt>
                <c:pt idx="38">
                  <c:v>4.4527571566209865</c:v>
                </c:pt>
              </c:numCache>
            </c:numRef>
          </c:val>
          <c:smooth val="0"/>
          <c:extLst>
            <c:ext xmlns:c16="http://schemas.microsoft.com/office/drawing/2014/chart" uri="{C3380CC4-5D6E-409C-BE32-E72D297353CC}">
              <c16:uniqueId val="{00000001-0C0B-48D1-BB5D-FB1BEF0B0F16}"/>
            </c:ext>
          </c:extLst>
        </c:ser>
        <c:ser>
          <c:idx val="2"/>
          <c:order val="2"/>
          <c:tx>
            <c:strRef>
              <c:f>Planilha1!$D$1</c:f>
              <c:strCache>
                <c:ptCount val="1"/>
                <c:pt idx="0">
                  <c:v>70% efficiency parity</c:v>
                </c:pt>
              </c:strCache>
            </c:strRef>
          </c:tx>
          <c:spPr>
            <a:ln w="28575" cap="rnd">
              <a:solidFill>
                <a:schemeClr val="accent6">
                  <a:lumMod val="40000"/>
                  <a:lumOff val="60000"/>
                </a:schemeClr>
              </a:solidFill>
              <a:prstDash val="sysDash"/>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Planilha1!$D$2:$D$64</c:f>
              <c:numCache>
                <c:formatCode>0.000</c:formatCode>
                <c:ptCount val="63"/>
                <c:pt idx="0">
                  <c:v>2.8405999999999998</c:v>
                </c:pt>
                <c:pt idx="1">
                  <c:v>2.7818000000000001</c:v>
                </c:pt>
                <c:pt idx="2">
                  <c:v>2.8391999999999999</c:v>
                </c:pt>
                <c:pt idx="3">
                  <c:v>2.9175999999999997</c:v>
                </c:pt>
                <c:pt idx="4">
                  <c:v>2.9868999999999999</c:v>
                </c:pt>
                <c:pt idx="5">
                  <c:v>2.9350999999999994</c:v>
                </c:pt>
                <c:pt idx="6">
                  <c:v>2.8776999999999995</c:v>
                </c:pt>
                <c:pt idx="7">
                  <c:v>2.8580999999999999</c:v>
                </c:pt>
                <c:pt idx="8">
                  <c:v>2.8608999999999996</c:v>
                </c:pt>
                <c:pt idx="9">
                  <c:v>2.8986999999999998</c:v>
                </c:pt>
                <c:pt idx="10">
                  <c:v>2.9232</c:v>
                </c:pt>
                <c:pt idx="11">
                  <c:v>3.0211999999999999</c:v>
                </c:pt>
                <c:pt idx="12">
                  <c:v>3.0729999999999995</c:v>
                </c:pt>
                <c:pt idx="13">
                  <c:v>3.0617999999999994</c:v>
                </c:pt>
                <c:pt idx="14">
                  <c:v>2.9981</c:v>
                </c:pt>
                <c:pt idx="15">
                  <c:v>2.7362999999999995</c:v>
                </c:pt>
                <c:pt idx="16">
                  <c:v>2.5787999999999998</c:v>
                </c:pt>
                <c:pt idx="17">
                  <c:v>2.6585999999999999</c:v>
                </c:pt>
                <c:pt idx="18">
                  <c:v>2.7551999999999999</c:v>
                </c:pt>
                <c:pt idx="19">
                  <c:v>2.8048999999999995</c:v>
                </c:pt>
                <c:pt idx="20">
                  <c:v>2.8672</c:v>
                </c:pt>
                <c:pt idx="21">
                  <c:v>2.9294999999999995</c:v>
                </c:pt>
                <c:pt idx="22">
                  <c:v>2.9365000000000001</c:v>
                </c:pt>
                <c:pt idx="23">
                  <c:v>2.9546999999999999</c:v>
                </c:pt>
                <c:pt idx="24">
                  <c:v>3.0352000000000001</c:v>
                </c:pt>
                <c:pt idx="25">
                  <c:v>3.2465999999999999</c:v>
                </c:pt>
                <c:pt idx="26">
                  <c:v>3.6469999999999998</c:v>
                </c:pt>
                <c:pt idx="27">
                  <c:v>3.6546999999999996</c:v>
                </c:pt>
                <c:pt idx="28">
                  <c:v>3.7449999999999997</c:v>
                </c:pt>
                <c:pt idx="29">
                  <c:v>3.7785999999999995</c:v>
                </c:pt>
                <c:pt idx="30">
                  <c:v>3.8317999999999999</c:v>
                </c:pt>
                <c:pt idx="31">
                  <c:v>3.9129999999999998</c:v>
                </c:pt>
                <c:pt idx="32">
                  <c:v>4.0284999999999993</c:v>
                </c:pt>
                <c:pt idx="33">
                  <c:v>4.1992999999999991</c:v>
                </c:pt>
                <c:pt idx="34">
                  <c:v>4.4771999999999998</c:v>
                </c:pt>
                <c:pt idx="35">
                  <c:v>4.4443000000000001</c:v>
                </c:pt>
                <c:pt idx="36">
                  <c:v>4.4478</c:v>
                </c:pt>
                <c:pt idx="37">
                  <c:v>4.4288999999999996</c:v>
                </c:pt>
                <c:pt idx="38">
                  <c:v>4.5711352953493396</c:v>
                </c:pt>
              </c:numCache>
            </c:numRef>
          </c:val>
          <c:smooth val="0"/>
          <c:extLst>
            <c:ext xmlns:c16="http://schemas.microsoft.com/office/drawing/2014/chart" uri="{C3380CC4-5D6E-409C-BE32-E72D297353CC}">
              <c16:uniqueId val="{00000002-0C0B-48D1-BB5D-FB1BEF0B0F16}"/>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7"/>
          <c:min val="2"/>
        </c:scaling>
        <c:delete val="1"/>
        <c:axPos val="l"/>
        <c:numFmt formatCode="0.0" sourceLinked="0"/>
        <c:majorTickMark val="out"/>
        <c:minorTickMark val="none"/>
        <c:tickLblPos val="nextTo"/>
        <c:crossAx val="133480657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0"/>
          <c:order val="0"/>
          <c:tx>
            <c:strRef>
              <c:f>Planilha1!$B$1</c:f>
              <c:strCache>
                <c:ptCount val="1"/>
                <c:pt idx="0">
                  <c:v>Gasoline C @ SP-pump</c:v>
                </c:pt>
              </c:strCache>
            </c:strRef>
          </c:tx>
          <c:spPr>
            <a:ln w="28575" cap="rnd">
              <a:solidFill>
                <a:schemeClr val="accent1"/>
              </a:solidFill>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Planilha1!$B$2:$B$64</c:f>
              <c:numCache>
                <c:formatCode>General</c:formatCode>
                <c:ptCount val="63"/>
                <c:pt idx="39" formatCode="0.000">
                  <c:v>6.722343133914281</c:v>
                </c:pt>
                <c:pt idx="40" formatCode="0.000">
                  <c:v>6.723179970075436</c:v>
                </c:pt>
                <c:pt idx="41" formatCode="0.000">
                  <c:v>6.7207223420102968</c:v>
                </c:pt>
                <c:pt idx="42" formatCode="0.000">
                  <c:v>6.721116921560859</c:v>
                </c:pt>
                <c:pt idx="43" formatCode="0.000">
                  <c:v>6.7276064583905377</c:v>
                </c:pt>
                <c:pt idx="44" formatCode="0.000">
                  <c:v>6.8301521428614338</c:v>
                </c:pt>
                <c:pt idx="45" formatCode="0.000">
                  <c:v>6.8293598327553413</c:v>
                </c:pt>
                <c:pt idx="46" formatCode="0.000">
                  <c:v>6.7372144330553487</c:v>
                </c:pt>
                <c:pt idx="47" formatCode="0.000">
                  <c:v>6.7000997860029932</c:v>
                </c:pt>
                <c:pt idx="48" formatCode="0.000">
                  <c:v>6.6487467187558904</c:v>
                </c:pt>
                <c:pt idx="49" formatCode="0.000">
                  <c:v>6.615461718161896</c:v>
                </c:pt>
                <c:pt idx="50" formatCode="0.000">
                  <c:v>6.5958446338604979</c:v>
                </c:pt>
                <c:pt idx="51" formatCode="0.000">
                  <c:v>6.5492760006231734</c:v>
                </c:pt>
                <c:pt idx="52" formatCode="0.000">
                  <c:v>6.4836625104845238</c:v>
                </c:pt>
                <c:pt idx="53" formatCode="0.000">
                  <c:v>6.4304501071595732</c:v>
                </c:pt>
                <c:pt idx="54" formatCode="0.000">
                  <c:v>6.4006324005191759</c:v>
                </c:pt>
                <c:pt idx="55" formatCode="0.000">
                  <c:v>6.3849668791565994</c:v>
                </c:pt>
                <c:pt idx="56" formatCode="0.000">
                  <c:v>6.443672602821386</c:v>
                </c:pt>
                <c:pt idx="57" formatCode="0.000">
                  <c:v>6.4364878297262473</c:v>
                </c:pt>
                <c:pt idx="58" formatCode="0.000">
                  <c:v>6.4223793297040137</c:v>
                </c:pt>
                <c:pt idx="59" formatCode="0.000">
                  <c:v>6.4140240530174362</c:v>
                </c:pt>
                <c:pt idx="60" formatCode="0.000">
                  <c:v>6.4237711305010112</c:v>
                </c:pt>
                <c:pt idx="61" formatCode="0.000">
                  <c:v>6.447858297609419</c:v>
                </c:pt>
                <c:pt idx="62" formatCode="0.000">
                  <c:v>6.4724359732363324</c:v>
                </c:pt>
              </c:numCache>
            </c:numRef>
          </c:val>
          <c:smooth val="0"/>
          <c:extLst>
            <c:ext xmlns:c16="http://schemas.microsoft.com/office/drawing/2014/chart" uri="{C3380CC4-5D6E-409C-BE32-E72D297353CC}">
              <c16:uniqueId val="{00000000-71F5-4125-8C32-D7C1835603CD}"/>
            </c:ext>
          </c:extLst>
        </c:ser>
        <c:ser>
          <c:idx val="1"/>
          <c:order val="1"/>
          <c:tx>
            <c:strRef>
              <c:f>Planilha1!$C$1</c:f>
              <c:strCache>
                <c:ptCount val="1"/>
                <c:pt idx="0">
                  <c:v>Hydrous Ethanol @ SP-pump</c:v>
                </c:pt>
              </c:strCache>
            </c:strRef>
          </c:tx>
          <c:spPr>
            <a:ln w="28575" cap="rnd">
              <a:solidFill>
                <a:schemeClr val="accent6"/>
              </a:solidFill>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Planilha1!$C$2:$C$64</c:f>
              <c:numCache>
                <c:formatCode>General</c:formatCode>
                <c:ptCount val="63"/>
                <c:pt idx="39" formatCode="0.000">
                  <c:v>4.4736370434703874</c:v>
                </c:pt>
                <c:pt idx="40" formatCode="0.000">
                  <c:v>4.4561010877998131</c:v>
                </c:pt>
                <c:pt idx="41" formatCode="0.000">
                  <c:v>4.4527693687928114</c:v>
                </c:pt>
                <c:pt idx="42" formatCode="0.000">
                  <c:v>4.4868099864160733</c:v>
                </c:pt>
                <c:pt idx="43" formatCode="0.000">
                  <c:v>4.5343512663897361</c:v>
                </c:pt>
                <c:pt idx="44" formatCode="0.000">
                  <c:v>4.5827126330208969</c:v>
                </c:pt>
                <c:pt idx="45" formatCode="0.000">
                  <c:v>4.6309075641808306</c:v>
                </c:pt>
                <c:pt idx="46" formatCode="0.000">
                  <c:v>4.6820540903951002</c:v>
                </c:pt>
                <c:pt idx="47" formatCode="0.000">
                  <c:v>4.7069037269529357</c:v>
                </c:pt>
                <c:pt idx="48" formatCode="0.000">
                  <c:v>4.7070470340848498</c:v>
                </c:pt>
                <c:pt idx="49" formatCode="0.000">
                  <c:v>4.6927689600684817</c:v>
                </c:pt>
                <c:pt idx="50" formatCode="0.000">
                  <c:v>4.6373351209243205</c:v>
                </c:pt>
                <c:pt idx="51" formatCode="0.000">
                  <c:v>4.4558294806603991</c:v>
                </c:pt>
                <c:pt idx="52" formatCode="0.000">
                  <c:v>4.2438587215834511</c:v>
                </c:pt>
                <c:pt idx="53" formatCode="0.000">
                  <c:v>4.1186500638078734</c:v>
                </c:pt>
                <c:pt idx="54" formatCode="0.000">
                  <c:v>4.1310862958443737</c:v>
                </c:pt>
                <c:pt idx="55" formatCode="0.000">
                  <c:v>4.1756662876243453</c:v>
                </c:pt>
                <c:pt idx="56" formatCode="0.000">
                  <c:v>4.2424418851979775</c:v>
                </c:pt>
                <c:pt idx="57" formatCode="0.000">
                  <c:v>4.3158213469920979</c:v>
                </c:pt>
                <c:pt idx="58" formatCode="0.000">
                  <c:v>4.3777298923497083</c:v>
                </c:pt>
                <c:pt idx="59" formatCode="0.000">
                  <c:v>4.4282334671232846</c:v>
                </c:pt>
                <c:pt idx="60" formatCode="0.000">
                  <c:v>4.4584711408895235</c:v>
                </c:pt>
                <c:pt idx="61" formatCode="0.000">
                  <c:v>4.4487911959933699</c:v>
                </c:pt>
                <c:pt idx="62" formatCode="0.000">
                  <c:v>4.3818337214021064</c:v>
                </c:pt>
              </c:numCache>
            </c:numRef>
          </c:val>
          <c:smooth val="0"/>
          <c:extLst>
            <c:ext xmlns:c16="http://schemas.microsoft.com/office/drawing/2014/chart" uri="{C3380CC4-5D6E-409C-BE32-E72D297353CC}">
              <c16:uniqueId val="{00000001-71F5-4125-8C32-D7C1835603CD}"/>
            </c:ext>
          </c:extLst>
        </c:ser>
        <c:ser>
          <c:idx val="2"/>
          <c:order val="2"/>
          <c:tx>
            <c:strRef>
              <c:f>Planilha1!$D$1</c:f>
              <c:strCache>
                <c:ptCount val="1"/>
                <c:pt idx="0">
                  <c:v>70% efficiency parity</c:v>
                </c:pt>
              </c:strCache>
            </c:strRef>
          </c:tx>
          <c:spPr>
            <a:ln w="28575" cap="rnd">
              <a:solidFill>
                <a:schemeClr val="accent6">
                  <a:lumMod val="40000"/>
                  <a:lumOff val="60000"/>
                </a:schemeClr>
              </a:solidFill>
              <a:prstDash val="sysDash"/>
              <a:round/>
            </a:ln>
            <a:effectLst/>
          </c:spPr>
          <c:marker>
            <c:symbol val="none"/>
          </c:marker>
          <c:cat>
            <c:numRef>
              <c:f>Planilha1!$A$2:$A$64</c:f>
              <c:numCache>
                <c:formatCode>dd/mm/yy;@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Planilha1!$D$2:$D$64</c:f>
              <c:numCache>
                <c:formatCode>General</c:formatCode>
                <c:ptCount val="63"/>
                <c:pt idx="39" formatCode="0.000">
                  <c:v>4.7056401937399963</c:v>
                </c:pt>
                <c:pt idx="40" formatCode="0.000">
                  <c:v>4.7062259790528049</c:v>
                </c:pt>
                <c:pt idx="41" formatCode="0.000">
                  <c:v>4.7045056394072073</c:v>
                </c:pt>
                <c:pt idx="42" formatCode="0.000">
                  <c:v>4.7047818450926009</c:v>
                </c:pt>
                <c:pt idx="43" formatCode="0.000">
                  <c:v>4.7093245208733761</c:v>
                </c:pt>
                <c:pt idx="44" formatCode="0.000">
                  <c:v>4.7811065000030037</c:v>
                </c:pt>
                <c:pt idx="45" formatCode="0.000">
                  <c:v>4.780551882928739</c:v>
                </c:pt>
                <c:pt idx="46" formatCode="0.000">
                  <c:v>4.7160501031387438</c:v>
                </c:pt>
                <c:pt idx="47" formatCode="0.000">
                  <c:v>4.6900698502020948</c:v>
                </c:pt>
                <c:pt idx="48" formatCode="0.000">
                  <c:v>4.654122703129123</c:v>
                </c:pt>
                <c:pt idx="49" formatCode="0.000">
                  <c:v>4.6308232027133265</c:v>
                </c:pt>
                <c:pt idx="50" formatCode="0.000">
                  <c:v>4.6170912437023484</c:v>
                </c:pt>
                <c:pt idx="51" formatCode="0.000">
                  <c:v>4.5844932004362207</c:v>
                </c:pt>
                <c:pt idx="52" formatCode="0.000">
                  <c:v>4.5385637573391664</c:v>
                </c:pt>
                <c:pt idx="53" formatCode="0.000">
                  <c:v>4.5013150750117008</c:v>
                </c:pt>
                <c:pt idx="54" formatCode="0.000">
                  <c:v>4.4804426803634225</c:v>
                </c:pt>
                <c:pt idx="55" formatCode="0.000">
                  <c:v>4.4694768154096192</c:v>
                </c:pt>
                <c:pt idx="56" formatCode="0.000">
                  <c:v>4.5105708219749703</c:v>
                </c:pt>
                <c:pt idx="57" formatCode="0.000">
                  <c:v>4.5055414808083727</c:v>
                </c:pt>
                <c:pt idx="58" formatCode="0.000">
                  <c:v>4.4956655307928095</c:v>
                </c:pt>
                <c:pt idx="59" formatCode="0.000">
                  <c:v>4.4898168371122047</c:v>
                </c:pt>
                <c:pt idx="60" formatCode="0.000">
                  <c:v>4.4966397913507077</c:v>
                </c:pt>
                <c:pt idx="61" formatCode="0.000">
                  <c:v>4.5135008083265928</c:v>
                </c:pt>
                <c:pt idx="62" formatCode="0.000">
                  <c:v>4.5307051812654322</c:v>
                </c:pt>
              </c:numCache>
            </c:numRef>
          </c:val>
          <c:smooth val="0"/>
          <c:extLst>
            <c:ext xmlns:c16="http://schemas.microsoft.com/office/drawing/2014/chart" uri="{C3380CC4-5D6E-409C-BE32-E72D297353CC}">
              <c16:uniqueId val="{00000002-71F5-4125-8C32-D7C1835603CD}"/>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7"/>
          <c:min val="2"/>
        </c:scaling>
        <c:delete val="1"/>
        <c:axPos val="l"/>
        <c:numFmt formatCode="0.0" sourceLinked="0"/>
        <c:majorTickMark val="out"/>
        <c:minorTickMark val="none"/>
        <c:tickLblPos val="nextTo"/>
        <c:crossAx val="133480657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0.00</c:formatCode>
                <c:ptCount val="1368"/>
                <c:pt idx="0">
                  <c:v>101.1</c:v>
                </c:pt>
                <c:pt idx="1">
                  <c:v>99.6</c:v>
                </c:pt>
                <c:pt idx="2">
                  <c:v>99.5</c:v>
                </c:pt>
                <c:pt idx="3">
                  <c:v>99.05</c:v>
                </c:pt>
                <c:pt idx="4">
                  <c:v>97.8</c:v>
                </c:pt>
                <c:pt idx="5">
                  <c:v>98.1</c:v>
                </c:pt>
                <c:pt idx="6">
                  <c:v>97.85</c:v>
                </c:pt>
                <c:pt idx="7">
                  <c:v>98.05</c:v>
                </c:pt>
                <c:pt idx="8">
                  <c:v>97.35</c:v>
                </c:pt>
                <c:pt idx="9">
                  <c:v>98.7</c:v>
                </c:pt>
                <c:pt idx="10">
                  <c:v>99.7</c:v>
                </c:pt>
                <c:pt idx="11">
                  <c:v>100.3</c:v>
                </c:pt>
                <c:pt idx="12">
                  <c:v>99.75</c:v>
                </c:pt>
                <c:pt idx="13">
                  <c:v>99.35</c:v>
                </c:pt>
                <c:pt idx="14">
                  <c:v>99.2</c:v>
                </c:pt>
                <c:pt idx="15">
                  <c:v>99.2</c:v>
                </c:pt>
                <c:pt idx="16">
                  <c:v>99</c:v>
                </c:pt>
                <c:pt idx="17">
                  <c:v>98.75</c:v>
                </c:pt>
                <c:pt idx="18">
                  <c:v>99.45</c:v>
                </c:pt>
                <c:pt idx="19">
                  <c:v>99.2</c:v>
                </c:pt>
                <c:pt idx="20">
                  <c:v>99.3</c:v>
                </c:pt>
                <c:pt idx="21">
                  <c:v>99</c:v>
                </c:pt>
                <c:pt idx="22">
                  <c:v>98.35</c:v>
                </c:pt>
                <c:pt idx="23">
                  <c:v>98.2</c:v>
                </c:pt>
                <c:pt idx="24">
                  <c:v>98.3</c:v>
                </c:pt>
                <c:pt idx="25">
                  <c:v>98.3</c:v>
                </c:pt>
                <c:pt idx="26">
                  <c:v>97.8</c:v>
                </c:pt>
                <c:pt idx="27">
                  <c:v>97.2</c:v>
                </c:pt>
                <c:pt idx="28">
                  <c:v>96.7</c:v>
                </c:pt>
                <c:pt idx="29">
                  <c:v>95.65</c:v>
                </c:pt>
                <c:pt idx="30">
                  <c:v>95.7</c:v>
                </c:pt>
                <c:pt idx="31">
                  <c:v>94.95</c:v>
                </c:pt>
                <c:pt idx="32">
                  <c:v>94.85</c:v>
                </c:pt>
                <c:pt idx="33">
                  <c:v>95</c:v>
                </c:pt>
                <c:pt idx="34">
                  <c:v>95.2</c:v>
                </c:pt>
                <c:pt idx="35">
                  <c:v>95.2</c:v>
                </c:pt>
                <c:pt idx="36">
                  <c:v>95.2</c:v>
                </c:pt>
                <c:pt idx="37">
                  <c:v>95.05</c:v>
                </c:pt>
                <c:pt idx="38">
                  <c:v>93.7</c:v>
                </c:pt>
                <c:pt idx="39">
                  <c:v>94.8</c:v>
                </c:pt>
                <c:pt idx="40">
                  <c:v>94.9</c:v>
                </c:pt>
                <c:pt idx="41">
                  <c:v>96.05</c:v>
                </c:pt>
                <c:pt idx="42">
                  <c:v>97</c:v>
                </c:pt>
                <c:pt idx="43">
                  <c:v>98.15</c:v>
                </c:pt>
                <c:pt idx="44">
                  <c:v>98.05</c:v>
                </c:pt>
                <c:pt idx="45">
                  <c:v>97.45</c:v>
                </c:pt>
                <c:pt idx="46">
                  <c:v>97.6</c:v>
                </c:pt>
                <c:pt idx="47">
                  <c:v>95.55</c:v>
                </c:pt>
                <c:pt idx="48">
                  <c:v>94.55</c:v>
                </c:pt>
                <c:pt idx="49">
                  <c:v>95.05</c:v>
                </c:pt>
                <c:pt idx="50">
                  <c:v>94.5</c:v>
                </c:pt>
                <c:pt idx="51">
                  <c:v>94.6</c:v>
                </c:pt>
                <c:pt idx="52">
                  <c:v>93.85</c:v>
                </c:pt>
                <c:pt idx="53">
                  <c:v>93.8</c:v>
                </c:pt>
                <c:pt idx="54">
                  <c:v>93.45</c:v>
                </c:pt>
                <c:pt idx="55">
                  <c:v>93.55</c:v>
                </c:pt>
                <c:pt idx="56">
                  <c:v>93.5</c:v>
                </c:pt>
                <c:pt idx="57">
                  <c:v>93.3</c:v>
                </c:pt>
                <c:pt idx="58">
                  <c:v>93.55</c:v>
                </c:pt>
                <c:pt idx="59">
                  <c:v>93.2</c:v>
                </c:pt>
                <c:pt idx="60">
                  <c:v>93.5</c:v>
                </c:pt>
                <c:pt idx="61">
                  <c:v>92.95</c:v>
                </c:pt>
                <c:pt idx="62">
                  <c:v>92.75</c:v>
                </c:pt>
                <c:pt idx="63">
                  <c:v>82.5</c:v>
                </c:pt>
                <c:pt idx="64">
                  <c:v>81.099999999999994</c:v>
                </c:pt>
                <c:pt idx="65">
                  <c:v>79</c:v>
                </c:pt>
                <c:pt idx="66">
                  <c:v>77.7</c:v>
                </c:pt>
                <c:pt idx="67">
                  <c:v>78.849999999999994</c:v>
                </c:pt>
                <c:pt idx="68">
                  <c:v>80.400000000000006</c:v>
                </c:pt>
                <c:pt idx="69">
                  <c:v>81.2</c:v>
                </c:pt>
                <c:pt idx="70">
                  <c:v>82.2</c:v>
                </c:pt>
                <c:pt idx="71">
                  <c:v>84.15</c:v>
                </c:pt>
                <c:pt idx="72">
                  <c:v>84.2</c:v>
                </c:pt>
                <c:pt idx="73">
                  <c:v>84.35</c:v>
                </c:pt>
                <c:pt idx="74">
                  <c:v>84.1</c:v>
                </c:pt>
                <c:pt idx="75">
                  <c:v>84.6</c:v>
                </c:pt>
                <c:pt idx="76">
                  <c:v>84.45</c:v>
                </c:pt>
                <c:pt idx="77">
                  <c:v>84.45</c:v>
                </c:pt>
                <c:pt idx="78">
                  <c:v>84.45</c:v>
                </c:pt>
                <c:pt idx="79">
                  <c:v>84.6</c:v>
                </c:pt>
                <c:pt idx="80">
                  <c:v>84.65</c:v>
                </c:pt>
                <c:pt idx="81">
                  <c:v>85.45</c:v>
                </c:pt>
                <c:pt idx="82">
                  <c:v>85.2</c:v>
                </c:pt>
                <c:pt idx="83">
                  <c:v>86.9</c:v>
                </c:pt>
                <c:pt idx="84">
                  <c:v>87.3</c:v>
                </c:pt>
                <c:pt idx="85">
                  <c:v>87.2</c:v>
                </c:pt>
                <c:pt idx="86">
                  <c:v>87.2</c:v>
                </c:pt>
                <c:pt idx="87">
                  <c:v>87.6</c:v>
                </c:pt>
                <c:pt idx="88">
                  <c:v>86.95</c:v>
                </c:pt>
                <c:pt idx="89">
                  <c:v>87</c:v>
                </c:pt>
                <c:pt idx="90">
                  <c:v>87.2</c:v>
                </c:pt>
                <c:pt idx="91">
                  <c:v>86.25</c:v>
                </c:pt>
                <c:pt idx="92">
                  <c:v>86.15</c:v>
                </c:pt>
                <c:pt idx="93">
                  <c:v>85.55</c:v>
                </c:pt>
                <c:pt idx="94">
                  <c:v>84.8</c:v>
                </c:pt>
                <c:pt idx="95">
                  <c:v>84.45</c:v>
                </c:pt>
                <c:pt idx="96">
                  <c:v>84.15</c:v>
                </c:pt>
                <c:pt idx="97">
                  <c:v>84.1</c:v>
                </c:pt>
                <c:pt idx="98">
                  <c:v>83.85</c:v>
                </c:pt>
                <c:pt idx="99">
                  <c:v>83.85</c:v>
                </c:pt>
                <c:pt idx="100">
                  <c:v>84</c:v>
                </c:pt>
                <c:pt idx="101">
                  <c:v>83.75</c:v>
                </c:pt>
                <c:pt idx="102">
                  <c:v>83.65</c:v>
                </c:pt>
                <c:pt idx="103">
                  <c:v>83.65</c:v>
                </c:pt>
                <c:pt idx="104">
                  <c:v>83.3</c:v>
                </c:pt>
                <c:pt idx="105">
                  <c:v>83.45</c:v>
                </c:pt>
                <c:pt idx="106">
                  <c:v>83.4</c:v>
                </c:pt>
                <c:pt idx="107">
                  <c:v>83.4</c:v>
                </c:pt>
                <c:pt idx="108">
                  <c:v>73.25</c:v>
                </c:pt>
                <c:pt idx="109">
                  <c:v>73.349999999999994</c:v>
                </c:pt>
                <c:pt idx="110">
                  <c:v>72.849999999999994</c:v>
                </c:pt>
                <c:pt idx="111">
                  <c:v>73</c:v>
                </c:pt>
                <c:pt idx="112">
                  <c:v>72.8</c:v>
                </c:pt>
                <c:pt idx="113">
                  <c:v>73.5</c:v>
                </c:pt>
                <c:pt idx="114">
                  <c:v>74.150000000000006</c:v>
                </c:pt>
                <c:pt idx="115">
                  <c:v>71.95</c:v>
                </c:pt>
                <c:pt idx="116">
                  <c:v>71.849999999999994</c:v>
                </c:pt>
                <c:pt idx="117">
                  <c:v>71.400000000000006</c:v>
                </c:pt>
                <c:pt idx="118">
                  <c:v>71.150000000000006</c:v>
                </c:pt>
                <c:pt idx="119">
                  <c:v>70.8</c:v>
                </c:pt>
                <c:pt idx="120">
                  <c:v>70.599999999999994</c:v>
                </c:pt>
                <c:pt idx="121">
                  <c:v>70.5</c:v>
                </c:pt>
                <c:pt idx="122">
                  <c:v>71.3</c:v>
                </c:pt>
                <c:pt idx="123">
                  <c:v>70.599999999999994</c:v>
                </c:pt>
                <c:pt idx="124">
                  <c:v>70.95</c:v>
                </c:pt>
                <c:pt idx="125">
                  <c:v>70.900000000000006</c:v>
                </c:pt>
                <c:pt idx="126">
                  <c:v>71</c:v>
                </c:pt>
                <c:pt idx="127">
                  <c:v>70.900000000000006</c:v>
                </c:pt>
                <c:pt idx="128">
                  <c:v>68</c:v>
                </c:pt>
                <c:pt idx="129">
                  <c:v>70</c:v>
                </c:pt>
                <c:pt idx="130">
                  <c:v>72.75</c:v>
                </c:pt>
                <c:pt idx="131">
                  <c:v>77</c:v>
                </c:pt>
                <c:pt idx="132">
                  <c:v>76.2</c:v>
                </c:pt>
                <c:pt idx="133">
                  <c:v>75.2</c:v>
                </c:pt>
                <c:pt idx="134">
                  <c:v>74.900000000000006</c:v>
                </c:pt>
                <c:pt idx="135">
                  <c:v>75.45</c:v>
                </c:pt>
                <c:pt idx="136">
                  <c:v>75.05</c:v>
                </c:pt>
                <c:pt idx="137">
                  <c:v>74.599999999999994</c:v>
                </c:pt>
                <c:pt idx="138">
                  <c:v>74.349999999999994</c:v>
                </c:pt>
                <c:pt idx="139">
                  <c:v>73.3</c:v>
                </c:pt>
                <c:pt idx="140">
                  <c:v>74.3</c:v>
                </c:pt>
                <c:pt idx="141">
                  <c:v>73.849999999999994</c:v>
                </c:pt>
                <c:pt idx="142">
                  <c:v>74.099999999999994</c:v>
                </c:pt>
                <c:pt idx="143">
                  <c:v>74.5</c:v>
                </c:pt>
                <c:pt idx="144">
                  <c:v>73.849999999999994</c:v>
                </c:pt>
                <c:pt idx="145">
                  <c:v>74.2</c:v>
                </c:pt>
                <c:pt idx="146">
                  <c:v>74.400000000000006</c:v>
                </c:pt>
                <c:pt idx="147">
                  <c:v>74.25</c:v>
                </c:pt>
                <c:pt idx="148">
                  <c:v>71.599999999999994</c:v>
                </c:pt>
                <c:pt idx="149">
                  <c:v>69.650000000000006</c:v>
                </c:pt>
                <c:pt idx="150">
                  <c:v>69.45</c:v>
                </c:pt>
                <c:pt idx="151">
                  <c:v>69.45</c:v>
                </c:pt>
                <c:pt idx="152">
                  <c:v>69.150000000000006</c:v>
                </c:pt>
                <c:pt idx="153">
                  <c:v>68.900000000000006</c:v>
                </c:pt>
                <c:pt idx="154">
                  <c:v>68.05</c:v>
                </c:pt>
                <c:pt idx="155">
                  <c:v>67.75</c:v>
                </c:pt>
                <c:pt idx="156">
                  <c:v>67.8</c:v>
                </c:pt>
                <c:pt idx="157">
                  <c:v>67.849999999999994</c:v>
                </c:pt>
                <c:pt idx="158">
                  <c:v>67.3</c:v>
                </c:pt>
                <c:pt idx="159">
                  <c:v>67.150000000000006</c:v>
                </c:pt>
                <c:pt idx="160">
                  <c:v>66.849999999999994</c:v>
                </c:pt>
                <c:pt idx="161">
                  <c:v>66.349999999999994</c:v>
                </c:pt>
                <c:pt idx="162">
                  <c:v>66.3</c:v>
                </c:pt>
                <c:pt idx="163">
                  <c:v>66.349999999999994</c:v>
                </c:pt>
                <c:pt idx="164">
                  <c:v>65.95</c:v>
                </c:pt>
                <c:pt idx="165">
                  <c:v>65.45</c:v>
                </c:pt>
                <c:pt idx="166">
                  <c:v>65.349999999999994</c:v>
                </c:pt>
                <c:pt idx="167">
                  <c:v>65.75</c:v>
                </c:pt>
                <c:pt idx="168">
                  <c:v>65.75</c:v>
                </c:pt>
                <c:pt idx="169">
                  <c:v>65.400000000000006</c:v>
                </c:pt>
                <c:pt idx="170">
                  <c:v>65.599999999999994</c:v>
                </c:pt>
                <c:pt idx="171">
                  <c:v>65.3</c:v>
                </c:pt>
                <c:pt idx="172">
                  <c:v>65.75</c:v>
                </c:pt>
                <c:pt idx="173">
                  <c:v>65.05</c:v>
                </c:pt>
                <c:pt idx="174">
                  <c:v>66.5</c:v>
                </c:pt>
                <c:pt idx="175">
                  <c:v>66.349999999999994</c:v>
                </c:pt>
                <c:pt idx="176">
                  <c:v>66.900000000000006</c:v>
                </c:pt>
                <c:pt idx="177">
                  <c:v>66.25</c:v>
                </c:pt>
                <c:pt idx="178">
                  <c:v>65.55</c:v>
                </c:pt>
                <c:pt idx="179">
                  <c:v>65.8</c:v>
                </c:pt>
                <c:pt idx="180">
                  <c:v>65.349999999999994</c:v>
                </c:pt>
                <c:pt idx="181">
                  <c:v>65.5</c:v>
                </c:pt>
                <c:pt idx="182">
                  <c:v>65.7</c:v>
                </c:pt>
                <c:pt idx="183">
                  <c:v>66.150000000000006</c:v>
                </c:pt>
                <c:pt idx="184">
                  <c:v>65.599999999999994</c:v>
                </c:pt>
                <c:pt idx="185">
                  <c:v>65.349999999999994</c:v>
                </c:pt>
                <c:pt idx="186">
                  <c:v>65.55</c:v>
                </c:pt>
                <c:pt idx="187">
                  <c:v>65.45</c:v>
                </c:pt>
                <c:pt idx="188">
                  <c:v>65.349999999999994</c:v>
                </c:pt>
                <c:pt idx="189">
                  <c:v>65.2</c:v>
                </c:pt>
                <c:pt idx="190">
                  <c:v>65.400000000000006</c:v>
                </c:pt>
                <c:pt idx="191">
                  <c:v>65.150000000000006</c:v>
                </c:pt>
                <c:pt idx="192">
                  <c:v>65.55</c:v>
                </c:pt>
                <c:pt idx="193">
                  <c:v>70.05</c:v>
                </c:pt>
                <c:pt idx="194">
                  <c:v>67.400000000000006</c:v>
                </c:pt>
                <c:pt idx="195">
                  <c:v>66.25</c:v>
                </c:pt>
                <c:pt idx="196">
                  <c:v>64.8</c:v>
                </c:pt>
                <c:pt idx="197">
                  <c:v>65.2</c:v>
                </c:pt>
                <c:pt idx="198">
                  <c:v>66.45</c:v>
                </c:pt>
                <c:pt idx="199">
                  <c:v>66.900000000000006</c:v>
                </c:pt>
                <c:pt idx="200">
                  <c:v>67.45</c:v>
                </c:pt>
                <c:pt idx="201">
                  <c:v>67.400000000000006</c:v>
                </c:pt>
                <c:pt idx="202">
                  <c:v>66.400000000000006</c:v>
                </c:pt>
                <c:pt idx="203">
                  <c:v>66.52</c:v>
                </c:pt>
                <c:pt idx="204">
                  <c:v>66.900000000000006</c:v>
                </c:pt>
                <c:pt idx="205">
                  <c:v>67.3</c:v>
                </c:pt>
                <c:pt idx="206">
                  <c:v>67.55</c:v>
                </c:pt>
                <c:pt idx="207">
                  <c:v>67.5</c:v>
                </c:pt>
                <c:pt idx="208">
                  <c:v>67.599999999999994</c:v>
                </c:pt>
                <c:pt idx="209">
                  <c:v>67.45</c:v>
                </c:pt>
                <c:pt idx="210">
                  <c:v>67</c:v>
                </c:pt>
                <c:pt idx="211">
                  <c:v>67.25</c:v>
                </c:pt>
                <c:pt idx="212">
                  <c:v>67.650000000000006</c:v>
                </c:pt>
                <c:pt idx="213">
                  <c:v>66.849999999999994</c:v>
                </c:pt>
                <c:pt idx="214">
                  <c:v>66.95</c:v>
                </c:pt>
                <c:pt idx="215">
                  <c:v>66.95</c:v>
                </c:pt>
                <c:pt idx="216">
                  <c:v>66.900000000000006</c:v>
                </c:pt>
                <c:pt idx="217">
                  <c:v>67.25</c:v>
                </c:pt>
                <c:pt idx="218">
                  <c:v>67.349999999999994</c:v>
                </c:pt>
                <c:pt idx="219">
                  <c:v>67.150000000000006</c:v>
                </c:pt>
                <c:pt idx="220">
                  <c:v>66.55</c:v>
                </c:pt>
                <c:pt idx="221">
                  <c:v>66.45</c:v>
                </c:pt>
                <c:pt idx="222">
                  <c:v>66.8</c:v>
                </c:pt>
                <c:pt idx="223">
                  <c:v>66.95</c:v>
                </c:pt>
                <c:pt idx="224">
                  <c:v>66.55</c:v>
                </c:pt>
                <c:pt idx="225">
                  <c:v>66.7</c:v>
                </c:pt>
                <c:pt idx="226">
                  <c:v>66.7</c:v>
                </c:pt>
                <c:pt idx="227">
                  <c:v>67.150000000000006</c:v>
                </c:pt>
                <c:pt idx="228">
                  <c:v>67.5</c:v>
                </c:pt>
                <c:pt idx="229">
                  <c:v>67.400000000000006</c:v>
                </c:pt>
                <c:pt idx="230">
                  <c:v>67.45</c:v>
                </c:pt>
                <c:pt idx="231">
                  <c:v>67.55</c:v>
                </c:pt>
                <c:pt idx="232">
                  <c:v>67.900000000000006</c:v>
                </c:pt>
                <c:pt idx="233">
                  <c:v>66.75</c:v>
                </c:pt>
                <c:pt idx="234">
                  <c:v>67.400000000000006</c:v>
                </c:pt>
                <c:pt idx="235">
                  <c:v>67.75</c:v>
                </c:pt>
                <c:pt idx="236">
                  <c:v>67.45</c:v>
                </c:pt>
                <c:pt idx="237">
                  <c:v>67.849999999999994</c:v>
                </c:pt>
                <c:pt idx="238">
                  <c:v>67.599999999999994</c:v>
                </c:pt>
                <c:pt idx="239">
                  <c:v>67.400000000000006</c:v>
                </c:pt>
                <c:pt idx="240">
                  <c:v>66.8</c:v>
                </c:pt>
                <c:pt idx="241">
                  <c:v>66.55</c:v>
                </c:pt>
                <c:pt idx="242">
                  <c:v>66.400000000000006</c:v>
                </c:pt>
                <c:pt idx="243">
                  <c:v>66.2</c:v>
                </c:pt>
                <c:pt idx="244">
                  <c:v>66</c:v>
                </c:pt>
                <c:pt idx="245">
                  <c:v>66.099999999999994</c:v>
                </c:pt>
                <c:pt idx="246">
                  <c:v>66.5</c:v>
                </c:pt>
                <c:pt idx="247">
                  <c:v>66.3</c:v>
                </c:pt>
                <c:pt idx="248">
                  <c:v>66.45</c:v>
                </c:pt>
                <c:pt idx="249">
                  <c:v>65.900000000000006</c:v>
                </c:pt>
                <c:pt idx="250">
                  <c:v>66.2</c:v>
                </c:pt>
                <c:pt idx="251">
                  <c:v>66.45</c:v>
                </c:pt>
                <c:pt idx="252">
                  <c:v>66.349999999999994</c:v>
                </c:pt>
                <c:pt idx="253">
                  <c:v>65.8</c:v>
                </c:pt>
                <c:pt idx="254">
                  <c:v>66.5</c:v>
                </c:pt>
                <c:pt idx="255">
                  <c:v>66.5</c:v>
                </c:pt>
                <c:pt idx="256">
                  <c:v>66.5</c:v>
                </c:pt>
                <c:pt idx="257">
                  <c:v>66.55</c:v>
                </c:pt>
                <c:pt idx="258">
                  <c:v>67.7</c:v>
                </c:pt>
                <c:pt idx="259">
                  <c:v>67.7</c:v>
                </c:pt>
                <c:pt idx="260">
                  <c:v>67.7</c:v>
                </c:pt>
                <c:pt idx="261">
                  <c:v>67.900000000000006</c:v>
                </c:pt>
                <c:pt idx="262">
                  <c:v>67.5</c:v>
                </c:pt>
                <c:pt idx="263">
                  <c:v>67.25</c:v>
                </c:pt>
                <c:pt idx="264">
                  <c:v>67.150000000000006</c:v>
                </c:pt>
                <c:pt idx="265">
                  <c:v>67.099999999999994</c:v>
                </c:pt>
                <c:pt idx="266">
                  <c:v>68.95</c:v>
                </c:pt>
                <c:pt idx="267">
                  <c:v>70.900000000000006</c:v>
                </c:pt>
                <c:pt idx="268">
                  <c:v>72.25</c:v>
                </c:pt>
                <c:pt idx="269">
                  <c:v>70.8</c:v>
                </c:pt>
                <c:pt idx="270">
                  <c:v>70.5</c:v>
                </c:pt>
                <c:pt idx="271">
                  <c:v>70.45</c:v>
                </c:pt>
                <c:pt idx="272">
                  <c:v>70</c:v>
                </c:pt>
                <c:pt idx="273">
                  <c:v>69.900000000000006</c:v>
                </c:pt>
                <c:pt idx="274">
                  <c:v>69.05</c:v>
                </c:pt>
                <c:pt idx="275">
                  <c:v>67.900000000000006</c:v>
                </c:pt>
                <c:pt idx="276">
                  <c:v>69.099999999999994</c:v>
                </c:pt>
                <c:pt idx="277">
                  <c:v>69.099999999999994</c:v>
                </c:pt>
                <c:pt idx="278">
                  <c:v>69.099999999999994</c:v>
                </c:pt>
                <c:pt idx="279">
                  <c:v>68.349999999999994</c:v>
                </c:pt>
                <c:pt idx="280">
                  <c:v>68.599999999999994</c:v>
                </c:pt>
                <c:pt idx="281">
                  <c:v>68.650000000000006</c:v>
                </c:pt>
                <c:pt idx="282">
                  <c:v>68.5</c:v>
                </c:pt>
                <c:pt idx="283">
                  <c:v>66.3</c:v>
                </c:pt>
                <c:pt idx="284">
                  <c:v>68.55</c:v>
                </c:pt>
                <c:pt idx="285">
                  <c:v>69.3</c:v>
                </c:pt>
                <c:pt idx="286">
                  <c:v>69.7</c:v>
                </c:pt>
                <c:pt idx="287">
                  <c:v>68.5</c:v>
                </c:pt>
                <c:pt idx="288">
                  <c:v>68.099999999999994</c:v>
                </c:pt>
                <c:pt idx="289">
                  <c:v>68.95</c:v>
                </c:pt>
                <c:pt idx="290">
                  <c:v>68.900000000000006</c:v>
                </c:pt>
                <c:pt idx="291">
                  <c:v>69.099999999999994</c:v>
                </c:pt>
                <c:pt idx="292">
                  <c:v>69.45</c:v>
                </c:pt>
                <c:pt idx="293">
                  <c:v>69.099999999999994</c:v>
                </c:pt>
                <c:pt idx="294">
                  <c:v>68.400000000000006</c:v>
                </c:pt>
                <c:pt idx="295">
                  <c:v>68.2</c:v>
                </c:pt>
                <c:pt idx="296">
                  <c:v>68.599999999999994</c:v>
                </c:pt>
                <c:pt idx="297">
                  <c:v>67.900000000000006</c:v>
                </c:pt>
                <c:pt idx="298">
                  <c:v>68</c:v>
                </c:pt>
                <c:pt idx="299">
                  <c:v>67.900000000000006</c:v>
                </c:pt>
                <c:pt idx="300">
                  <c:v>67.75</c:v>
                </c:pt>
                <c:pt idx="301">
                  <c:v>67.900000000000006</c:v>
                </c:pt>
                <c:pt idx="302">
                  <c:v>67.400000000000006</c:v>
                </c:pt>
                <c:pt idx="303">
                  <c:v>66.349999999999994</c:v>
                </c:pt>
                <c:pt idx="304">
                  <c:v>66.2</c:v>
                </c:pt>
                <c:pt idx="305">
                  <c:v>65.75</c:v>
                </c:pt>
                <c:pt idx="306">
                  <c:v>66.400000000000006</c:v>
                </c:pt>
                <c:pt idx="307">
                  <c:v>65.900000000000006</c:v>
                </c:pt>
                <c:pt idx="308">
                  <c:v>65.150000000000006</c:v>
                </c:pt>
                <c:pt idx="309">
                  <c:v>65.3</c:v>
                </c:pt>
                <c:pt idx="310">
                  <c:v>65.650000000000006</c:v>
                </c:pt>
                <c:pt idx="311">
                  <c:v>65.400000000000006</c:v>
                </c:pt>
                <c:pt idx="312">
                  <c:v>65.8</c:v>
                </c:pt>
                <c:pt idx="313">
                  <c:v>65.55</c:v>
                </c:pt>
                <c:pt idx="314">
                  <c:v>66.05</c:v>
                </c:pt>
                <c:pt idx="315">
                  <c:v>66.099999999999994</c:v>
                </c:pt>
                <c:pt idx="316">
                  <c:v>66.150000000000006</c:v>
                </c:pt>
                <c:pt idx="317">
                  <c:v>66.3</c:v>
                </c:pt>
                <c:pt idx="318">
                  <c:v>66.05</c:v>
                </c:pt>
                <c:pt idx="319">
                  <c:v>66.5</c:v>
                </c:pt>
                <c:pt idx="320">
                  <c:v>66.349999999999994</c:v>
                </c:pt>
                <c:pt idx="321">
                  <c:v>66.5</c:v>
                </c:pt>
                <c:pt idx="322">
                  <c:v>66.650000000000006</c:v>
                </c:pt>
                <c:pt idx="323">
                  <c:v>69</c:v>
                </c:pt>
                <c:pt idx="324">
                  <c:v>67.849999999999994</c:v>
                </c:pt>
                <c:pt idx="325">
                  <c:v>66.7</c:v>
                </c:pt>
                <c:pt idx="326">
                  <c:v>66.2</c:v>
                </c:pt>
                <c:pt idx="327">
                  <c:v>66.05</c:v>
                </c:pt>
                <c:pt idx="328">
                  <c:v>64.150000000000006</c:v>
                </c:pt>
                <c:pt idx="329">
                  <c:v>63.8</c:v>
                </c:pt>
                <c:pt idx="330">
                  <c:v>62.65</c:v>
                </c:pt>
                <c:pt idx="331">
                  <c:v>63.6</c:v>
                </c:pt>
                <c:pt idx="332">
                  <c:v>63.6</c:v>
                </c:pt>
                <c:pt idx="333">
                  <c:v>63.6</c:v>
                </c:pt>
                <c:pt idx="334">
                  <c:v>62.75</c:v>
                </c:pt>
                <c:pt idx="335">
                  <c:v>62.25</c:v>
                </c:pt>
                <c:pt idx="336">
                  <c:v>61.9</c:v>
                </c:pt>
                <c:pt idx="337">
                  <c:v>62</c:v>
                </c:pt>
                <c:pt idx="338">
                  <c:v>61.5</c:v>
                </c:pt>
                <c:pt idx="339">
                  <c:v>61.25</c:v>
                </c:pt>
                <c:pt idx="340">
                  <c:v>61.15</c:v>
                </c:pt>
                <c:pt idx="341">
                  <c:v>60.95</c:v>
                </c:pt>
                <c:pt idx="342">
                  <c:v>61.1</c:v>
                </c:pt>
                <c:pt idx="343">
                  <c:v>50.5</c:v>
                </c:pt>
                <c:pt idx="344">
                  <c:v>51.25</c:v>
                </c:pt>
                <c:pt idx="345">
                  <c:v>51.25</c:v>
                </c:pt>
                <c:pt idx="346">
                  <c:v>52.35</c:v>
                </c:pt>
                <c:pt idx="347">
                  <c:v>51.25</c:v>
                </c:pt>
                <c:pt idx="348">
                  <c:v>50.6</c:v>
                </c:pt>
                <c:pt idx="349">
                  <c:v>50.5</c:v>
                </c:pt>
                <c:pt idx="350">
                  <c:v>51.2</c:v>
                </c:pt>
                <c:pt idx="351">
                  <c:v>51.15</c:v>
                </c:pt>
                <c:pt idx="352">
                  <c:v>51.15</c:v>
                </c:pt>
                <c:pt idx="353">
                  <c:v>51.7</c:v>
                </c:pt>
                <c:pt idx="354">
                  <c:v>52</c:v>
                </c:pt>
                <c:pt idx="355">
                  <c:v>52.4</c:v>
                </c:pt>
                <c:pt idx="356">
                  <c:v>51.75</c:v>
                </c:pt>
                <c:pt idx="357">
                  <c:v>50.95</c:v>
                </c:pt>
                <c:pt idx="358">
                  <c:v>51.4</c:v>
                </c:pt>
                <c:pt idx="359">
                  <c:v>51.8</c:v>
                </c:pt>
                <c:pt idx="360">
                  <c:v>52.05</c:v>
                </c:pt>
                <c:pt idx="361">
                  <c:v>51.9</c:v>
                </c:pt>
                <c:pt idx="362">
                  <c:v>51.95</c:v>
                </c:pt>
                <c:pt idx="363">
                  <c:v>51.95</c:v>
                </c:pt>
                <c:pt idx="364">
                  <c:v>52.4</c:v>
                </c:pt>
                <c:pt idx="365">
                  <c:v>52.5</c:v>
                </c:pt>
                <c:pt idx="366">
                  <c:v>52.25</c:v>
                </c:pt>
                <c:pt idx="367">
                  <c:v>52</c:v>
                </c:pt>
                <c:pt idx="368">
                  <c:v>55.65</c:v>
                </c:pt>
                <c:pt idx="369">
                  <c:v>55.55</c:v>
                </c:pt>
                <c:pt idx="370">
                  <c:v>55.8</c:v>
                </c:pt>
                <c:pt idx="371">
                  <c:v>55.2</c:v>
                </c:pt>
                <c:pt idx="372">
                  <c:v>55.6</c:v>
                </c:pt>
                <c:pt idx="373">
                  <c:v>54.85</c:v>
                </c:pt>
                <c:pt idx="374">
                  <c:v>53.7</c:v>
                </c:pt>
                <c:pt idx="375">
                  <c:v>53.05</c:v>
                </c:pt>
                <c:pt idx="376">
                  <c:v>52.9</c:v>
                </c:pt>
                <c:pt idx="377">
                  <c:v>53</c:v>
                </c:pt>
                <c:pt idx="378">
                  <c:v>53.4</c:v>
                </c:pt>
                <c:pt idx="379">
                  <c:v>53.35</c:v>
                </c:pt>
                <c:pt idx="380">
                  <c:v>53.35</c:v>
                </c:pt>
                <c:pt idx="381">
                  <c:v>52.95</c:v>
                </c:pt>
                <c:pt idx="382">
                  <c:v>53.1</c:v>
                </c:pt>
                <c:pt idx="383">
                  <c:v>53.1</c:v>
                </c:pt>
                <c:pt idx="384">
                  <c:v>53</c:v>
                </c:pt>
                <c:pt idx="385">
                  <c:v>52.85</c:v>
                </c:pt>
                <c:pt idx="386">
                  <c:v>53.25</c:v>
                </c:pt>
                <c:pt idx="387">
                  <c:v>53.5</c:v>
                </c:pt>
                <c:pt idx="388">
                  <c:v>52.7</c:v>
                </c:pt>
                <c:pt idx="389">
                  <c:v>52.15</c:v>
                </c:pt>
                <c:pt idx="390">
                  <c:v>51.6</c:v>
                </c:pt>
                <c:pt idx="391">
                  <c:v>52.6</c:v>
                </c:pt>
                <c:pt idx="392">
                  <c:v>52.45</c:v>
                </c:pt>
                <c:pt idx="393">
                  <c:v>52.65</c:v>
                </c:pt>
                <c:pt idx="394">
                  <c:v>53</c:v>
                </c:pt>
                <c:pt idx="395">
                  <c:v>52.55</c:v>
                </c:pt>
                <c:pt idx="396">
                  <c:v>52.4</c:v>
                </c:pt>
                <c:pt idx="397">
                  <c:v>52.4</c:v>
                </c:pt>
                <c:pt idx="398">
                  <c:v>52.2</c:v>
                </c:pt>
                <c:pt idx="399">
                  <c:v>52.5</c:v>
                </c:pt>
                <c:pt idx="400">
                  <c:v>52.6</c:v>
                </c:pt>
                <c:pt idx="401">
                  <c:v>52.35</c:v>
                </c:pt>
                <c:pt idx="402">
                  <c:v>52.2</c:v>
                </c:pt>
                <c:pt idx="403">
                  <c:v>52</c:v>
                </c:pt>
                <c:pt idx="404">
                  <c:v>52.05</c:v>
                </c:pt>
                <c:pt idx="405">
                  <c:v>52.1</c:v>
                </c:pt>
                <c:pt idx="406">
                  <c:v>51.95</c:v>
                </c:pt>
                <c:pt idx="407">
                  <c:v>52</c:v>
                </c:pt>
                <c:pt idx="408">
                  <c:v>52.25</c:v>
                </c:pt>
                <c:pt idx="409">
                  <c:v>51.8</c:v>
                </c:pt>
                <c:pt idx="410">
                  <c:v>51.8</c:v>
                </c:pt>
                <c:pt idx="411">
                  <c:v>51.9</c:v>
                </c:pt>
                <c:pt idx="412">
                  <c:v>51.95</c:v>
                </c:pt>
                <c:pt idx="413">
                  <c:v>52.6</c:v>
                </c:pt>
                <c:pt idx="414">
                  <c:v>52.45</c:v>
                </c:pt>
                <c:pt idx="415">
                  <c:v>51.6</c:v>
                </c:pt>
                <c:pt idx="416">
                  <c:v>50.2</c:v>
                </c:pt>
                <c:pt idx="417">
                  <c:v>51.2</c:v>
                </c:pt>
                <c:pt idx="418">
                  <c:v>50.5</c:v>
                </c:pt>
                <c:pt idx="419">
                  <c:v>49.9</c:v>
                </c:pt>
                <c:pt idx="420">
                  <c:v>49.5</c:v>
                </c:pt>
                <c:pt idx="421">
                  <c:v>49.9</c:v>
                </c:pt>
                <c:pt idx="422">
                  <c:v>50.4</c:v>
                </c:pt>
                <c:pt idx="423">
                  <c:v>50.45</c:v>
                </c:pt>
                <c:pt idx="424">
                  <c:v>50.45</c:v>
                </c:pt>
                <c:pt idx="425">
                  <c:v>50.25</c:v>
                </c:pt>
                <c:pt idx="426">
                  <c:v>50.1</c:v>
                </c:pt>
                <c:pt idx="427">
                  <c:v>49.8</c:v>
                </c:pt>
                <c:pt idx="428">
                  <c:v>49.7</c:v>
                </c:pt>
                <c:pt idx="429">
                  <c:v>49.75</c:v>
                </c:pt>
                <c:pt idx="430">
                  <c:v>49.7</c:v>
                </c:pt>
                <c:pt idx="431">
                  <c:v>49.8</c:v>
                </c:pt>
                <c:pt idx="432">
                  <c:v>49.75</c:v>
                </c:pt>
                <c:pt idx="433">
                  <c:v>51.95</c:v>
                </c:pt>
                <c:pt idx="434">
                  <c:v>51.4</c:v>
                </c:pt>
                <c:pt idx="435">
                  <c:v>50.6</c:v>
                </c:pt>
                <c:pt idx="436">
                  <c:v>49.7</c:v>
                </c:pt>
                <c:pt idx="437">
                  <c:v>49</c:v>
                </c:pt>
                <c:pt idx="438">
                  <c:v>48.5</c:v>
                </c:pt>
                <c:pt idx="439">
                  <c:v>48.75</c:v>
                </c:pt>
                <c:pt idx="440">
                  <c:v>48.8</c:v>
                </c:pt>
                <c:pt idx="441">
                  <c:v>49.75</c:v>
                </c:pt>
                <c:pt idx="442">
                  <c:v>50.75</c:v>
                </c:pt>
                <c:pt idx="443">
                  <c:v>50.75</c:v>
                </c:pt>
                <c:pt idx="444">
                  <c:v>51</c:v>
                </c:pt>
                <c:pt idx="445">
                  <c:v>51.5</c:v>
                </c:pt>
                <c:pt idx="446">
                  <c:v>51.9</c:v>
                </c:pt>
                <c:pt idx="447">
                  <c:v>52.05</c:v>
                </c:pt>
                <c:pt idx="448">
                  <c:v>52.45</c:v>
                </c:pt>
                <c:pt idx="449">
                  <c:v>52.7</c:v>
                </c:pt>
                <c:pt idx="450">
                  <c:v>52.75</c:v>
                </c:pt>
                <c:pt idx="451">
                  <c:v>52.8</c:v>
                </c:pt>
                <c:pt idx="452">
                  <c:v>52.8</c:v>
                </c:pt>
                <c:pt idx="453">
                  <c:v>59</c:v>
                </c:pt>
                <c:pt idx="454">
                  <c:v>58.65</c:v>
                </c:pt>
                <c:pt idx="455">
                  <c:v>58.6</c:v>
                </c:pt>
                <c:pt idx="456">
                  <c:v>58.6</c:v>
                </c:pt>
                <c:pt idx="457">
                  <c:v>57.55</c:v>
                </c:pt>
                <c:pt idx="458">
                  <c:v>58.1</c:v>
                </c:pt>
                <c:pt idx="459">
                  <c:v>58.1</c:v>
                </c:pt>
                <c:pt idx="460">
                  <c:v>58</c:v>
                </c:pt>
                <c:pt idx="461">
                  <c:v>58</c:v>
                </c:pt>
                <c:pt idx="462">
                  <c:v>57.4</c:v>
                </c:pt>
                <c:pt idx="463">
                  <c:v>56.85</c:v>
                </c:pt>
                <c:pt idx="464">
                  <c:v>54.7</c:v>
                </c:pt>
                <c:pt idx="465">
                  <c:v>55.4</c:v>
                </c:pt>
                <c:pt idx="466">
                  <c:v>55.7</c:v>
                </c:pt>
                <c:pt idx="467">
                  <c:v>56.3</c:v>
                </c:pt>
                <c:pt idx="468">
                  <c:v>57.3</c:v>
                </c:pt>
                <c:pt idx="469">
                  <c:v>57.8</c:v>
                </c:pt>
                <c:pt idx="470">
                  <c:v>57.75</c:v>
                </c:pt>
                <c:pt idx="471">
                  <c:v>58</c:v>
                </c:pt>
                <c:pt idx="472">
                  <c:v>58</c:v>
                </c:pt>
                <c:pt idx="473">
                  <c:v>58</c:v>
                </c:pt>
                <c:pt idx="474">
                  <c:v>58.15</c:v>
                </c:pt>
                <c:pt idx="475">
                  <c:v>58.2</c:v>
                </c:pt>
                <c:pt idx="476">
                  <c:v>58.2</c:v>
                </c:pt>
                <c:pt idx="477">
                  <c:v>58.2</c:v>
                </c:pt>
                <c:pt idx="478">
                  <c:v>59.9</c:v>
                </c:pt>
                <c:pt idx="479">
                  <c:v>60.55</c:v>
                </c:pt>
                <c:pt idx="480">
                  <c:v>60.6</c:v>
                </c:pt>
                <c:pt idx="481">
                  <c:v>61.45</c:v>
                </c:pt>
                <c:pt idx="482">
                  <c:v>61.65</c:v>
                </c:pt>
                <c:pt idx="483">
                  <c:v>62.05</c:v>
                </c:pt>
                <c:pt idx="484">
                  <c:v>62.3</c:v>
                </c:pt>
                <c:pt idx="485">
                  <c:v>62.3</c:v>
                </c:pt>
                <c:pt idx="486">
                  <c:v>62.3</c:v>
                </c:pt>
                <c:pt idx="487">
                  <c:v>62.25</c:v>
                </c:pt>
                <c:pt idx="488">
                  <c:v>62.3</c:v>
                </c:pt>
                <c:pt idx="489">
                  <c:v>62.4</c:v>
                </c:pt>
                <c:pt idx="490">
                  <c:v>62.45</c:v>
                </c:pt>
                <c:pt idx="491">
                  <c:v>62.65</c:v>
                </c:pt>
                <c:pt idx="492">
                  <c:v>63.35</c:v>
                </c:pt>
                <c:pt idx="493">
                  <c:v>63.4</c:v>
                </c:pt>
                <c:pt idx="494">
                  <c:v>63.5</c:v>
                </c:pt>
                <c:pt idx="495">
                  <c:v>63.75</c:v>
                </c:pt>
                <c:pt idx="496">
                  <c:v>63.85</c:v>
                </c:pt>
                <c:pt idx="497">
                  <c:v>63.9</c:v>
                </c:pt>
                <c:pt idx="498">
                  <c:v>70.3</c:v>
                </c:pt>
                <c:pt idx="499">
                  <c:v>70.05</c:v>
                </c:pt>
                <c:pt idx="500">
                  <c:v>71.400000000000006</c:v>
                </c:pt>
                <c:pt idx="501">
                  <c:v>73.55</c:v>
                </c:pt>
                <c:pt idx="502">
                  <c:v>74.25</c:v>
                </c:pt>
                <c:pt idx="503">
                  <c:v>76.3</c:v>
                </c:pt>
                <c:pt idx="504">
                  <c:v>75.95</c:v>
                </c:pt>
                <c:pt idx="505">
                  <c:v>76.599999999999994</c:v>
                </c:pt>
                <c:pt idx="506">
                  <c:v>77.5</c:v>
                </c:pt>
                <c:pt idx="507">
                  <c:v>77.7</c:v>
                </c:pt>
                <c:pt idx="508">
                  <c:v>78.75</c:v>
                </c:pt>
                <c:pt idx="509">
                  <c:v>79.5</c:v>
                </c:pt>
                <c:pt idx="510">
                  <c:v>79.25</c:v>
                </c:pt>
                <c:pt idx="511">
                  <c:v>79.5</c:v>
                </c:pt>
                <c:pt idx="512">
                  <c:v>80</c:v>
                </c:pt>
                <c:pt idx="513">
                  <c:v>79.849999999999994</c:v>
                </c:pt>
                <c:pt idx="514">
                  <c:v>80</c:v>
                </c:pt>
                <c:pt idx="515">
                  <c:v>79.849999999999994</c:v>
                </c:pt>
                <c:pt idx="516">
                  <c:v>79.849999999999994</c:v>
                </c:pt>
                <c:pt idx="517">
                  <c:v>79.849999999999994</c:v>
                </c:pt>
                <c:pt idx="518">
                  <c:v>85.35</c:v>
                </c:pt>
                <c:pt idx="519">
                  <c:v>84.2</c:v>
                </c:pt>
                <c:pt idx="520">
                  <c:v>81.599999999999994</c:v>
                </c:pt>
                <c:pt idx="521">
                  <c:v>80.5</c:v>
                </c:pt>
                <c:pt idx="522">
                  <c:v>80.5</c:v>
                </c:pt>
                <c:pt idx="523">
                  <c:v>81.2</c:v>
                </c:pt>
                <c:pt idx="524">
                  <c:v>80.349999999999994</c:v>
                </c:pt>
                <c:pt idx="525">
                  <c:v>79.45</c:v>
                </c:pt>
                <c:pt idx="526">
                  <c:v>81.05</c:v>
                </c:pt>
                <c:pt idx="527">
                  <c:v>84.3</c:v>
                </c:pt>
                <c:pt idx="528">
                  <c:v>84.5</c:v>
                </c:pt>
                <c:pt idx="529">
                  <c:v>86.5</c:v>
                </c:pt>
                <c:pt idx="530">
                  <c:v>87.3</c:v>
                </c:pt>
                <c:pt idx="531">
                  <c:v>87.25</c:v>
                </c:pt>
                <c:pt idx="532">
                  <c:v>87.4</c:v>
                </c:pt>
                <c:pt idx="533">
                  <c:v>86.4</c:v>
                </c:pt>
                <c:pt idx="534">
                  <c:v>85</c:v>
                </c:pt>
                <c:pt idx="535">
                  <c:v>85.5</c:v>
                </c:pt>
                <c:pt idx="536">
                  <c:v>85.5</c:v>
                </c:pt>
                <c:pt idx="537">
                  <c:v>85.9</c:v>
                </c:pt>
                <c:pt idx="538">
                  <c:v>85.95</c:v>
                </c:pt>
                <c:pt idx="539">
                  <c:v>86</c:v>
                </c:pt>
                <c:pt idx="540">
                  <c:v>86.2</c:v>
                </c:pt>
                <c:pt idx="541">
                  <c:v>86.3</c:v>
                </c:pt>
                <c:pt idx="542">
                  <c:v>86.2</c:v>
                </c:pt>
                <c:pt idx="543">
                  <c:v>85.65</c:v>
                </c:pt>
                <c:pt idx="544">
                  <c:v>85</c:v>
                </c:pt>
                <c:pt idx="545">
                  <c:v>83.75</c:v>
                </c:pt>
                <c:pt idx="546">
                  <c:v>84.4</c:v>
                </c:pt>
                <c:pt idx="547">
                  <c:v>86.65</c:v>
                </c:pt>
                <c:pt idx="548">
                  <c:v>87.5</c:v>
                </c:pt>
                <c:pt idx="549">
                  <c:v>87.3</c:v>
                </c:pt>
                <c:pt idx="550">
                  <c:v>87.6</c:v>
                </c:pt>
                <c:pt idx="551">
                  <c:v>87.4</c:v>
                </c:pt>
                <c:pt idx="552">
                  <c:v>87.45</c:v>
                </c:pt>
                <c:pt idx="553">
                  <c:v>87.05</c:v>
                </c:pt>
                <c:pt idx="554">
                  <c:v>86.55</c:v>
                </c:pt>
                <c:pt idx="555">
                  <c:v>86</c:v>
                </c:pt>
                <c:pt idx="556">
                  <c:v>85.75</c:v>
                </c:pt>
                <c:pt idx="557">
                  <c:v>86</c:v>
                </c:pt>
                <c:pt idx="558">
                  <c:v>85.75</c:v>
                </c:pt>
                <c:pt idx="559">
                  <c:v>85.5</c:v>
                </c:pt>
                <c:pt idx="560">
                  <c:v>85.5</c:v>
                </c:pt>
                <c:pt idx="561">
                  <c:v>85.5</c:v>
                </c:pt>
                <c:pt idx="562">
                  <c:v>85.1</c:v>
                </c:pt>
                <c:pt idx="563">
                  <c:v>85.6</c:v>
                </c:pt>
                <c:pt idx="564">
                  <c:v>87.5</c:v>
                </c:pt>
                <c:pt idx="565">
                  <c:v>87.95</c:v>
                </c:pt>
                <c:pt idx="566">
                  <c:v>87.5</c:v>
                </c:pt>
                <c:pt idx="567">
                  <c:v>87.75</c:v>
                </c:pt>
                <c:pt idx="568">
                  <c:v>88</c:v>
                </c:pt>
                <c:pt idx="569">
                  <c:v>88.5</c:v>
                </c:pt>
                <c:pt idx="570">
                  <c:v>89</c:v>
                </c:pt>
                <c:pt idx="571">
                  <c:v>89</c:v>
                </c:pt>
                <c:pt idx="572">
                  <c:v>90</c:v>
                </c:pt>
                <c:pt idx="573">
                  <c:v>90.5</c:v>
                </c:pt>
                <c:pt idx="574">
                  <c:v>90.5</c:v>
                </c:pt>
                <c:pt idx="575">
                  <c:v>90.75</c:v>
                </c:pt>
                <c:pt idx="576">
                  <c:v>91</c:v>
                </c:pt>
                <c:pt idx="577">
                  <c:v>92.75</c:v>
                </c:pt>
                <c:pt idx="578">
                  <c:v>94</c:v>
                </c:pt>
                <c:pt idx="579">
                  <c:v>94.5</c:v>
                </c:pt>
                <c:pt idx="580">
                  <c:v>94.5</c:v>
                </c:pt>
                <c:pt idx="581">
                  <c:v>94.5</c:v>
                </c:pt>
                <c:pt idx="582">
                  <c:v>93.95</c:v>
                </c:pt>
                <c:pt idx="583">
                  <c:v>93</c:v>
                </c:pt>
                <c:pt idx="584">
                  <c:v>93.85</c:v>
                </c:pt>
                <c:pt idx="585">
                  <c:v>96.25</c:v>
                </c:pt>
                <c:pt idx="586">
                  <c:v>96.5</c:v>
                </c:pt>
                <c:pt idx="587">
                  <c:v>96.5</c:v>
                </c:pt>
                <c:pt idx="588">
                  <c:v>96.5</c:v>
                </c:pt>
                <c:pt idx="589">
                  <c:v>94.85</c:v>
                </c:pt>
                <c:pt idx="590">
                  <c:v>94.7</c:v>
                </c:pt>
                <c:pt idx="591">
                  <c:v>93.8</c:v>
                </c:pt>
                <c:pt idx="592">
                  <c:v>93.1</c:v>
                </c:pt>
                <c:pt idx="593">
                  <c:v>93.3</c:v>
                </c:pt>
                <c:pt idx="594">
                  <c:v>93.45</c:v>
                </c:pt>
                <c:pt idx="595">
                  <c:v>93.4</c:v>
                </c:pt>
                <c:pt idx="596">
                  <c:v>93.5</c:v>
                </c:pt>
                <c:pt idx="597">
                  <c:v>94.3</c:v>
                </c:pt>
                <c:pt idx="598">
                  <c:v>94.35</c:v>
                </c:pt>
                <c:pt idx="599">
                  <c:v>94</c:v>
                </c:pt>
                <c:pt idx="600">
                  <c:v>93.75</c:v>
                </c:pt>
                <c:pt idx="601">
                  <c:v>93.95</c:v>
                </c:pt>
                <c:pt idx="602">
                  <c:v>93</c:v>
                </c:pt>
                <c:pt idx="603">
                  <c:v>93.1</c:v>
                </c:pt>
                <c:pt idx="604">
                  <c:v>93.1</c:v>
                </c:pt>
                <c:pt idx="605">
                  <c:v>92.9</c:v>
                </c:pt>
                <c:pt idx="606">
                  <c:v>92.9</c:v>
                </c:pt>
                <c:pt idx="607">
                  <c:v>93.3</c:v>
                </c:pt>
                <c:pt idx="608">
                  <c:v>92.8</c:v>
                </c:pt>
                <c:pt idx="609">
                  <c:v>93</c:v>
                </c:pt>
                <c:pt idx="610">
                  <c:v>93.8</c:v>
                </c:pt>
                <c:pt idx="611">
                  <c:v>96.05</c:v>
                </c:pt>
                <c:pt idx="612">
                  <c:v>96.15</c:v>
                </c:pt>
                <c:pt idx="613">
                  <c:v>97.6</c:v>
                </c:pt>
                <c:pt idx="614">
                  <c:v>98.7</c:v>
                </c:pt>
                <c:pt idx="615">
                  <c:v>100</c:v>
                </c:pt>
                <c:pt idx="616">
                  <c:v>101</c:v>
                </c:pt>
                <c:pt idx="617">
                  <c:v>99</c:v>
                </c:pt>
                <c:pt idx="618">
                  <c:v>98.35</c:v>
                </c:pt>
                <c:pt idx="619">
                  <c:v>99.1</c:v>
                </c:pt>
                <c:pt idx="620">
                  <c:v>99.1</c:v>
                </c:pt>
                <c:pt idx="621">
                  <c:v>99.75</c:v>
                </c:pt>
                <c:pt idx="622">
                  <c:v>101</c:v>
                </c:pt>
                <c:pt idx="623">
                  <c:v>103.25</c:v>
                </c:pt>
                <c:pt idx="624">
                  <c:v>105</c:v>
                </c:pt>
                <c:pt idx="625">
                  <c:v>105.1</c:v>
                </c:pt>
                <c:pt idx="626">
                  <c:v>105.5</c:v>
                </c:pt>
                <c:pt idx="627">
                  <c:v>106</c:v>
                </c:pt>
                <c:pt idx="628">
                  <c:v>118.9</c:v>
                </c:pt>
                <c:pt idx="629">
                  <c:v>120.5</c:v>
                </c:pt>
                <c:pt idx="630">
                  <c:v>119.95</c:v>
                </c:pt>
                <c:pt idx="631">
                  <c:v>119</c:v>
                </c:pt>
                <c:pt idx="632">
                  <c:v>119.75</c:v>
                </c:pt>
                <c:pt idx="633">
                  <c:v>121.6</c:v>
                </c:pt>
                <c:pt idx="634">
                  <c:v>122.75</c:v>
                </c:pt>
                <c:pt idx="635">
                  <c:v>123.7</c:v>
                </c:pt>
                <c:pt idx="636">
                  <c:v>126</c:v>
                </c:pt>
                <c:pt idx="637">
                  <c:v>127</c:v>
                </c:pt>
                <c:pt idx="638">
                  <c:v>125.55</c:v>
                </c:pt>
                <c:pt idx="639">
                  <c:v>125</c:v>
                </c:pt>
                <c:pt idx="640">
                  <c:v>125.25</c:v>
                </c:pt>
                <c:pt idx="641">
                  <c:v>126</c:v>
                </c:pt>
                <c:pt idx="642">
                  <c:v>125</c:v>
                </c:pt>
                <c:pt idx="643">
                  <c:v>125.5</c:v>
                </c:pt>
                <c:pt idx="644">
                  <c:v>127.25</c:v>
                </c:pt>
                <c:pt idx="645">
                  <c:v>127.5</c:v>
                </c:pt>
                <c:pt idx="646">
                  <c:v>127.5</c:v>
                </c:pt>
                <c:pt idx="647">
                  <c:v>127.7</c:v>
                </c:pt>
                <c:pt idx="648">
                  <c:v>128.55000000000001</c:v>
                </c:pt>
                <c:pt idx="649">
                  <c:v>131</c:v>
                </c:pt>
                <c:pt idx="650">
                  <c:v>134.69999999999999</c:v>
                </c:pt>
                <c:pt idx="651">
                  <c:v>137.75</c:v>
                </c:pt>
                <c:pt idx="652">
                  <c:v>139.25</c:v>
                </c:pt>
                <c:pt idx="653">
                  <c:v>143.4</c:v>
                </c:pt>
                <c:pt idx="654">
                  <c:v>140.75</c:v>
                </c:pt>
                <c:pt idx="655">
                  <c:v>139.55000000000001</c:v>
                </c:pt>
                <c:pt idx="656">
                  <c:v>142.25</c:v>
                </c:pt>
                <c:pt idx="657">
                  <c:v>143</c:v>
                </c:pt>
                <c:pt idx="658">
                  <c:v>142.25</c:v>
                </c:pt>
                <c:pt idx="659">
                  <c:v>144.6</c:v>
                </c:pt>
                <c:pt idx="660">
                  <c:v>144.5</c:v>
                </c:pt>
                <c:pt idx="661">
                  <c:v>146</c:v>
                </c:pt>
                <c:pt idx="662">
                  <c:v>148.1</c:v>
                </c:pt>
                <c:pt idx="663">
                  <c:v>150</c:v>
                </c:pt>
                <c:pt idx="664">
                  <c:v>149.69999999999999</c:v>
                </c:pt>
                <c:pt idx="665">
                  <c:v>149.75</c:v>
                </c:pt>
                <c:pt idx="666">
                  <c:v>149.75</c:v>
                </c:pt>
                <c:pt idx="667">
                  <c:v>149.75</c:v>
                </c:pt>
                <c:pt idx="668">
                  <c:v>149.75</c:v>
                </c:pt>
                <c:pt idx="669">
                  <c:v>149.75</c:v>
                </c:pt>
                <c:pt idx="670">
                  <c:v>150.1</c:v>
                </c:pt>
                <c:pt idx="671">
                  <c:v>150</c:v>
                </c:pt>
                <c:pt idx="672">
                  <c:v>149.75</c:v>
                </c:pt>
                <c:pt idx="673">
                  <c:v>152.55000000000001</c:v>
                </c:pt>
                <c:pt idx="674">
                  <c:v>152.75</c:v>
                </c:pt>
                <c:pt idx="675">
                  <c:v>154.4</c:v>
                </c:pt>
                <c:pt idx="676">
                  <c:v>157.25</c:v>
                </c:pt>
                <c:pt idx="677">
                  <c:v>160.94999999999999</c:v>
                </c:pt>
                <c:pt idx="678">
                  <c:v>167.05</c:v>
                </c:pt>
                <c:pt idx="679">
                  <c:v>167.1</c:v>
                </c:pt>
                <c:pt idx="680">
                  <c:v>169.4</c:v>
                </c:pt>
                <c:pt idx="681">
                  <c:v>171.25</c:v>
                </c:pt>
                <c:pt idx="682">
                  <c:v>172.75</c:v>
                </c:pt>
                <c:pt idx="683">
                  <c:v>173.4</c:v>
                </c:pt>
                <c:pt idx="684">
                  <c:v>171.45</c:v>
                </c:pt>
                <c:pt idx="685">
                  <c:v>171</c:v>
                </c:pt>
                <c:pt idx="686">
                  <c:v>170.9</c:v>
                </c:pt>
                <c:pt idx="687">
                  <c:v>167.75</c:v>
                </c:pt>
                <c:pt idx="688">
                  <c:v>170</c:v>
                </c:pt>
                <c:pt idx="689">
                  <c:v>170</c:v>
                </c:pt>
                <c:pt idx="690">
                  <c:v>170.75</c:v>
                </c:pt>
                <c:pt idx="691">
                  <c:v>171</c:v>
                </c:pt>
                <c:pt idx="692">
                  <c:v>170.95</c:v>
                </c:pt>
                <c:pt idx="693">
                  <c:v>171.35</c:v>
                </c:pt>
                <c:pt idx="694">
                  <c:v>174.25</c:v>
                </c:pt>
                <c:pt idx="695">
                  <c:v>174.6</c:v>
                </c:pt>
                <c:pt idx="696">
                  <c:v>177.5</c:v>
                </c:pt>
                <c:pt idx="697">
                  <c:v>179</c:v>
                </c:pt>
                <c:pt idx="698">
                  <c:v>178</c:v>
                </c:pt>
                <c:pt idx="699">
                  <c:v>177.2</c:v>
                </c:pt>
                <c:pt idx="700">
                  <c:v>177.35</c:v>
                </c:pt>
                <c:pt idx="701">
                  <c:v>177.5</c:v>
                </c:pt>
                <c:pt idx="702">
                  <c:v>177.6</c:v>
                </c:pt>
                <c:pt idx="703">
                  <c:v>177.5</c:v>
                </c:pt>
                <c:pt idx="704">
                  <c:v>177.45</c:v>
                </c:pt>
                <c:pt idx="705">
                  <c:v>177.5</c:v>
                </c:pt>
                <c:pt idx="706">
                  <c:v>176</c:v>
                </c:pt>
                <c:pt idx="707">
                  <c:v>177.5</c:v>
                </c:pt>
                <c:pt idx="708">
                  <c:v>177.5</c:v>
                </c:pt>
                <c:pt idx="709">
                  <c:v>179.5</c:v>
                </c:pt>
                <c:pt idx="710">
                  <c:v>180.5</c:v>
                </c:pt>
                <c:pt idx="711">
                  <c:v>185.9</c:v>
                </c:pt>
                <c:pt idx="712">
                  <c:v>181.5</c:v>
                </c:pt>
                <c:pt idx="713">
                  <c:v>204.75</c:v>
                </c:pt>
                <c:pt idx="714">
                  <c:v>207.7</c:v>
                </c:pt>
                <c:pt idx="715">
                  <c:v>210.5</c:v>
                </c:pt>
                <c:pt idx="716">
                  <c:v>218</c:v>
                </c:pt>
                <c:pt idx="717">
                  <c:v>228</c:v>
                </c:pt>
                <c:pt idx="718">
                  <c:v>240</c:v>
                </c:pt>
                <c:pt idx="719">
                  <c:v>269.5</c:v>
                </c:pt>
                <c:pt idx="720">
                  <c:v>242</c:v>
                </c:pt>
                <c:pt idx="721">
                  <c:v>231.9</c:v>
                </c:pt>
                <c:pt idx="722">
                  <c:v>238.6</c:v>
                </c:pt>
                <c:pt idx="723">
                  <c:v>244.5</c:v>
                </c:pt>
                <c:pt idx="724">
                  <c:v>242.35</c:v>
                </c:pt>
                <c:pt idx="725">
                  <c:v>243.35</c:v>
                </c:pt>
                <c:pt idx="726">
                  <c:v>245</c:v>
                </c:pt>
                <c:pt idx="727">
                  <c:v>240</c:v>
                </c:pt>
                <c:pt idx="728">
                  <c:v>239.35</c:v>
                </c:pt>
                <c:pt idx="729">
                  <c:v>229.9</c:v>
                </c:pt>
                <c:pt idx="730">
                  <c:v>231.5</c:v>
                </c:pt>
                <c:pt idx="731">
                  <c:v>228.5</c:v>
                </c:pt>
                <c:pt idx="732">
                  <c:v>230</c:v>
                </c:pt>
                <c:pt idx="733">
                  <c:v>226</c:v>
                </c:pt>
                <c:pt idx="734">
                  <c:v>223.35</c:v>
                </c:pt>
                <c:pt idx="735">
                  <c:v>223.35</c:v>
                </c:pt>
                <c:pt idx="736">
                  <c:v>223.7</c:v>
                </c:pt>
                <c:pt idx="737">
                  <c:v>223.45</c:v>
                </c:pt>
                <c:pt idx="738">
                  <c:v>145</c:v>
                </c:pt>
                <c:pt idx="739">
                  <c:v>140.9</c:v>
                </c:pt>
                <c:pt idx="740">
                  <c:v>157.5</c:v>
                </c:pt>
                <c:pt idx="741">
                  <c:v>154.25</c:v>
                </c:pt>
                <c:pt idx="742">
                  <c:v>155.4</c:v>
                </c:pt>
                <c:pt idx="743">
                  <c:v>163</c:v>
                </c:pt>
                <c:pt idx="744">
                  <c:v>160.65</c:v>
                </c:pt>
                <c:pt idx="745">
                  <c:v>152.30000000000001</c:v>
                </c:pt>
                <c:pt idx="746">
                  <c:v>151.5</c:v>
                </c:pt>
                <c:pt idx="747">
                  <c:v>150</c:v>
                </c:pt>
                <c:pt idx="748">
                  <c:v>149.35</c:v>
                </c:pt>
                <c:pt idx="749">
                  <c:v>150.4</c:v>
                </c:pt>
                <c:pt idx="750">
                  <c:v>150.15</c:v>
                </c:pt>
                <c:pt idx="751">
                  <c:v>152.5</c:v>
                </c:pt>
                <c:pt idx="752">
                  <c:v>152.5</c:v>
                </c:pt>
                <c:pt idx="753">
                  <c:v>154</c:v>
                </c:pt>
                <c:pt idx="754">
                  <c:v>157</c:v>
                </c:pt>
                <c:pt idx="755">
                  <c:v>159</c:v>
                </c:pt>
                <c:pt idx="756">
                  <c:v>158</c:v>
                </c:pt>
                <c:pt idx="757">
                  <c:v>157.5</c:v>
                </c:pt>
                <c:pt idx="758">
                  <c:v>159.30000000000001</c:v>
                </c:pt>
                <c:pt idx="759">
                  <c:v>152</c:v>
                </c:pt>
                <c:pt idx="760">
                  <c:v>157.44999999999999</c:v>
                </c:pt>
                <c:pt idx="761">
                  <c:v>158.5</c:v>
                </c:pt>
                <c:pt idx="762">
                  <c:v>155.25</c:v>
                </c:pt>
                <c:pt idx="763">
                  <c:v>151.25</c:v>
                </c:pt>
                <c:pt idx="764">
                  <c:v>154.1</c:v>
                </c:pt>
                <c:pt idx="765">
                  <c:v>158.69999999999999</c:v>
                </c:pt>
                <c:pt idx="766">
                  <c:v>160.1</c:v>
                </c:pt>
                <c:pt idx="767">
                  <c:v>163.75</c:v>
                </c:pt>
                <c:pt idx="768">
                  <c:v>164.25</c:v>
                </c:pt>
                <c:pt idx="769">
                  <c:v>164.75</c:v>
                </c:pt>
                <c:pt idx="770">
                  <c:v>164.75</c:v>
                </c:pt>
                <c:pt idx="771">
                  <c:v>168.5</c:v>
                </c:pt>
                <c:pt idx="772">
                  <c:v>168</c:v>
                </c:pt>
                <c:pt idx="773">
                  <c:v>168.15</c:v>
                </c:pt>
                <c:pt idx="774">
                  <c:v>169</c:v>
                </c:pt>
                <c:pt idx="775">
                  <c:v>169.5</c:v>
                </c:pt>
                <c:pt idx="776">
                  <c:v>169.4</c:v>
                </c:pt>
                <c:pt idx="777">
                  <c:v>168.9</c:v>
                </c:pt>
                <c:pt idx="778">
                  <c:v>170.1</c:v>
                </c:pt>
                <c:pt idx="779">
                  <c:v>171</c:v>
                </c:pt>
                <c:pt idx="780">
                  <c:v>171.1</c:v>
                </c:pt>
                <c:pt idx="781">
                  <c:v>170.1</c:v>
                </c:pt>
                <c:pt idx="782">
                  <c:v>169.6</c:v>
                </c:pt>
                <c:pt idx="783">
                  <c:v>157.5</c:v>
                </c:pt>
                <c:pt idx="784">
                  <c:v>174.1</c:v>
                </c:pt>
                <c:pt idx="785">
                  <c:v>179.9</c:v>
                </c:pt>
                <c:pt idx="786">
                  <c:v>196.5</c:v>
                </c:pt>
                <c:pt idx="787">
                  <c:v>195.9</c:v>
                </c:pt>
                <c:pt idx="788">
                  <c:v>196.5</c:v>
                </c:pt>
                <c:pt idx="789">
                  <c:v>197.1</c:v>
                </c:pt>
                <c:pt idx="790">
                  <c:v>203</c:v>
                </c:pt>
                <c:pt idx="791">
                  <c:v>211.5</c:v>
                </c:pt>
                <c:pt idx="792">
                  <c:v>216.75</c:v>
                </c:pt>
                <c:pt idx="793">
                  <c:v>220.5</c:v>
                </c:pt>
                <c:pt idx="794">
                  <c:v>221</c:v>
                </c:pt>
                <c:pt idx="795">
                  <c:v>223.1</c:v>
                </c:pt>
                <c:pt idx="796">
                  <c:v>225.65</c:v>
                </c:pt>
                <c:pt idx="797">
                  <c:v>224.6</c:v>
                </c:pt>
                <c:pt idx="798">
                  <c:v>225.25</c:v>
                </c:pt>
                <c:pt idx="799">
                  <c:v>227.3</c:v>
                </c:pt>
                <c:pt idx="800">
                  <c:v>227.8</c:v>
                </c:pt>
                <c:pt idx="801">
                  <c:v>227.6</c:v>
                </c:pt>
                <c:pt idx="802">
                  <c:v>227.65</c:v>
                </c:pt>
                <c:pt idx="803">
                  <c:v>222.75</c:v>
                </c:pt>
                <c:pt idx="804">
                  <c:v>218.1</c:v>
                </c:pt>
                <c:pt idx="805">
                  <c:v>220.1</c:v>
                </c:pt>
                <c:pt idx="806">
                  <c:v>221</c:v>
                </c:pt>
                <c:pt idx="807">
                  <c:v>227.3</c:v>
                </c:pt>
                <c:pt idx="808">
                  <c:v>236</c:v>
                </c:pt>
                <c:pt idx="809">
                  <c:v>239.25</c:v>
                </c:pt>
                <c:pt idx="810">
                  <c:v>239.25</c:v>
                </c:pt>
                <c:pt idx="811">
                  <c:v>239.1</c:v>
                </c:pt>
                <c:pt idx="812">
                  <c:v>245</c:v>
                </c:pt>
                <c:pt idx="813">
                  <c:v>240</c:v>
                </c:pt>
                <c:pt idx="814">
                  <c:v>239</c:v>
                </c:pt>
                <c:pt idx="815">
                  <c:v>235.5</c:v>
                </c:pt>
                <c:pt idx="816">
                  <c:v>232.4</c:v>
                </c:pt>
                <c:pt idx="817">
                  <c:v>232.35</c:v>
                </c:pt>
                <c:pt idx="818">
                  <c:v>233.85</c:v>
                </c:pt>
                <c:pt idx="819">
                  <c:v>236.25</c:v>
                </c:pt>
                <c:pt idx="820">
                  <c:v>237.7</c:v>
                </c:pt>
                <c:pt idx="821">
                  <c:v>239.5</c:v>
                </c:pt>
                <c:pt idx="822">
                  <c:v>238.6</c:v>
                </c:pt>
                <c:pt idx="823">
                  <c:v>274.5</c:v>
                </c:pt>
                <c:pt idx="824">
                  <c:v>313</c:v>
                </c:pt>
                <c:pt idx="825">
                  <c:v>440</c:v>
                </c:pt>
                <c:pt idx="826">
                  <c:v>370</c:v>
                </c:pt>
                <c:pt idx="827">
                  <c:v>418.75</c:v>
                </c:pt>
                <c:pt idx="828">
                  <c:v>422.65</c:v>
                </c:pt>
                <c:pt idx="829">
                  <c:v>423.15</c:v>
                </c:pt>
                <c:pt idx="830">
                  <c:v>420.65</c:v>
                </c:pt>
                <c:pt idx="831">
                  <c:v>380</c:v>
                </c:pt>
              </c:numCache>
            </c:numRef>
          </c:val>
          <c:smooth val="0"/>
          <c:extLst>
            <c:ext xmlns:c16="http://schemas.microsoft.com/office/drawing/2014/chart" uri="{C3380CC4-5D6E-409C-BE32-E72D297353CC}">
              <c16:uniqueId val="{00000000-7F12-4E39-A4A1-193B2EF791C3}"/>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numCache>
            </c:numRef>
          </c:val>
          <c:smooth val="0"/>
          <c:extLst>
            <c:ext xmlns:c16="http://schemas.microsoft.com/office/drawing/2014/chart" uri="{C3380CC4-5D6E-409C-BE32-E72D297353CC}">
              <c16:uniqueId val="{00000001-7F12-4E39-A4A1-193B2EF791C3}"/>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General</c:formatCode>
                <c:ptCount val="1368"/>
              </c:numCache>
            </c:numRef>
          </c:val>
          <c:smooth val="0"/>
          <c:extLst>
            <c:ext xmlns:c16="http://schemas.microsoft.com/office/drawing/2014/chart" uri="{C3380CC4-5D6E-409C-BE32-E72D297353CC}">
              <c16:uniqueId val="{00000002-7F12-4E39-A4A1-193B2EF791C3}"/>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General</c:formatCode>
                <c:ptCount val="1368"/>
              </c:numCache>
            </c:numRef>
          </c:val>
          <c:smooth val="0"/>
          <c:extLst>
            <c:ext xmlns:c16="http://schemas.microsoft.com/office/drawing/2014/chart" uri="{C3380CC4-5D6E-409C-BE32-E72D297353CC}">
              <c16:uniqueId val="{00000003-7F12-4E39-A4A1-193B2EF791C3}"/>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450"/>
          <c:min val="25"/>
        </c:scaling>
        <c:delete val="1"/>
        <c:axPos val="l"/>
        <c:numFmt formatCode="0" sourceLinked="0"/>
        <c:majorTickMark val="out"/>
        <c:minorTickMark val="none"/>
        <c:tickLblPos val="nextTo"/>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0"/>
          <c:order val="0"/>
          <c:tx>
            <c:strRef>
              <c:f>Planilha1!$B$1</c:f>
              <c:strCache>
                <c:ptCount val="1"/>
                <c:pt idx="0">
                  <c:v>USA (Platts)</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0.00</c:formatCode>
                <c:ptCount val="1368"/>
                <c:pt idx="0">
                  <c:v>320.41179300000005</c:v>
                </c:pt>
                <c:pt idx="1">
                  <c:v>328.89165000000003</c:v>
                </c:pt>
                <c:pt idx="2">
                  <c:v>332.85420000000005</c:v>
                </c:pt>
                <c:pt idx="3">
                  <c:v>337.47717500000005</c:v>
                </c:pt>
                <c:pt idx="4">
                  <c:v>333.51462500000002</c:v>
                </c:pt>
                <c:pt idx="5">
                  <c:v>330.87292500000001</c:v>
                </c:pt>
                <c:pt idx="6">
                  <c:v>334.17505</c:v>
                </c:pt>
                <c:pt idx="7">
                  <c:v>332.85420000000005</c:v>
                </c:pt>
                <c:pt idx="8">
                  <c:v>338.13760000000002</c:v>
                </c:pt>
                <c:pt idx="9">
                  <c:v>337.47717500000005</c:v>
                </c:pt>
                <c:pt idx="10">
                  <c:v>334.17505</c:v>
                </c:pt>
                <c:pt idx="11">
                  <c:v>332.19377500000002</c:v>
                </c:pt>
                <c:pt idx="12">
                  <c:v>333.51462500000002</c:v>
                </c:pt>
                <c:pt idx="13">
                  <c:v>333.51462500000002</c:v>
                </c:pt>
                <c:pt idx="14">
                  <c:v>335.49590000000001</c:v>
                </c:pt>
                <c:pt idx="15">
                  <c:v>334.17505</c:v>
                </c:pt>
                <c:pt idx="16">
                  <c:v>334.17505</c:v>
                </c:pt>
                <c:pt idx="17">
                  <c:v>333.51462500000002</c:v>
                </c:pt>
                <c:pt idx="18">
                  <c:v>334.17505</c:v>
                </c:pt>
                <c:pt idx="19">
                  <c:v>333.51462500000002</c:v>
                </c:pt>
                <c:pt idx="20">
                  <c:v>333.51462500000002</c:v>
                </c:pt>
                <c:pt idx="21">
                  <c:v>334.17505</c:v>
                </c:pt>
                <c:pt idx="22">
                  <c:v>334.016548</c:v>
                </c:pt>
                <c:pt idx="23">
                  <c:v>344.74185</c:v>
                </c:pt>
                <c:pt idx="24">
                  <c:v>346.72312500000004</c:v>
                </c:pt>
                <c:pt idx="25">
                  <c:v>345.40227500000003</c:v>
                </c:pt>
                <c:pt idx="26">
                  <c:v>343.42100000000005</c:v>
                </c:pt>
                <c:pt idx="27">
                  <c:v>340.77930000000003</c:v>
                </c:pt>
                <c:pt idx="28">
                  <c:v>344.74185</c:v>
                </c:pt>
                <c:pt idx="29">
                  <c:v>347.38355000000001</c:v>
                </c:pt>
                <c:pt idx="30">
                  <c:v>350.02525000000003</c:v>
                </c:pt>
                <c:pt idx="31">
                  <c:v>352.66694999999999</c:v>
                </c:pt>
                <c:pt idx="32">
                  <c:v>350.685675</c:v>
                </c:pt>
                <c:pt idx="33">
                  <c:v>350.685675</c:v>
                </c:pt>
                <c:pt idx="34">
                  <c:v>350.685675</c:v>
                </c:pt>
                <c:pt idx="35">
                  <c:v>348.70440000000002</c:v>
                </c:pt>
                <c:pt idx="36">
                  <c:v>350.685675</c:v>
                </c:pt>
                <c:pt idx="37">
                  <c:v>352.00652500000001</c:v>
                </c:pt>
                <c:pt idx="38">
                  <c:v>352.66694999999999</c:v>
                </c:pt>
                <c:pt idx="39">
                  <c:v>352.00652500000001</c:v>
                </c:pt>
                <c:pt idx="40">
                  <c:v>352.00652500000001</c:v>
                </c:pt>
                <c:pt idx="41">
                  <c:v>352.00652500000001</c:v>
                </c:pt>
                <c:pt idx="42">
                  <c:v>352.00652500000001</c:v>
                </c:pt>
                <c:pt idx="43">
                  <c:v>353.32737500000002</c:v>
                </c:pt>
                <c:pt idx="44">
                  <c:v>353.32737500000002</c:v>
                </c:pt>
                <c:pt idx="45">
                  <c:v>353.32737500000002</c:v>
                </c:pt>
                <c:pt idx="46">
                  <c:v>350.685675</c:v>
                </c:pt>
                <c:pt idx="47">
                  <c:v>344.08142500000002</c:v>
                </c:pt>
                <c:pt idx="48">
                  <c:v>340.77930000000003</c:v>
                </c:pt>
                <c:pt idx="49">
                  <c:v>340.77930000000003</c:v>
                </c:pt>
                <c:pt idx="50">
                  <c:v>345.40227500000003</c:v>
                </c:pt>
                <c:pt idx="51">
                  <c:v>350.685675</c:v>
                </c:pt>
                <c:pt idx="52">
                  <c:v>354.64822500000002</c:v>
                </c:pt>
                <c:pt idx="53">
                  <c:v>357.95035000000001</c:v>
                </c:pt>
                <c:pt idx="54">
                  <c:v>363.23375000000004</c:v>
                </c:pt>
                <c:pt idx="55">
                  <c:v>361.252475</c:v>
                </c:pt>
                <c:pt idx="56">
                  <c:v>360.59205000000003</c:v>
                </c:pt>
                <c:pt idx="57">
                  <c:v>360.59205000000003</c:v>
                </c:pt>
                <c:pt idx="58">
                  <c:v>361.252475</c:v>
                </c:pt>
                <c:pt idx="59">
                  <c:v>361.252475</c:v>
                </c:pt>
                <c:pt idx="60">
                  <c:v>360.59205000000003</c:v>
                </c:pt>
                <c:pt idx="61">
                  <c:v>359.27120000000002</c:v>
                </c:pt>
                <c:pt idx="62">
                  <c:v>359.27120000000002</c:v>
                </c:pt>
                <c:pt idx="63">
                  <c:v>359.27120000000002</c:v>
                </c:pt>
                <c:pt idx="64">
                  <c:v>351.34610000000004</c:v>
                </c:pt>
                <c:pt idx="65">
                  <c:v>350.02525000000003</c:v>
                </c:pt>
                <c:pt idx="66">
                  <c:v>343.42100000000005</c:v>
                </c:pt>
                <c:pt idx="67">
                  <c:v>342.10014999999999</c:v>
                </c:pt>
                <c:pt idx="68">
                  <c:v>342.10014999999999</c:v>
                </c:pt>
                <c:pt idx="69">
                  <c:v>345.40227500000003</c:v>
                </c:pt>
                <c:pt idx="70">
                  <c:v>344.74185</c:v>
                </c:pt>
                <c:pt idx="71">
                  <c:v>347.38355000000001</c:v>
                </c:pt>
                <c:pt idx="72">
                  <c:v>348.70440000000002</c:v>
                </c:pt>
                <c:pt idx="73">
                  <c:v>348.04397499999999</c:v>
                </c:pt>
                <c:pt idx="74">
                  <c:v>348.04397499999999</c:v>
                </c:pt>
                <c:pt idx="75">
                  <c:v>348.04397499999999</c:v>
                </c:pt>
                <c:pt idx="76">
                  <c:v>349.364825</c:v>
                </c:pt>
                <c:pt idx="77">
                  <c:v>349.364825</c:v>
                </c:pt>
                <c:pt idx="78">
                  <c:v>349.364825</c:v>
                </c:pt>
                <c:pt idx="79">
                  <c:v>349.364825</c:v>
                </c:pt>
                <c:pt idx="80">
                  <c:v>349.364825</c:v>
                </c:pt>
                <c:pt idx="81">
                  <c:v>348.04397499999999</c:v>
                </c:pt>
                <c:pt idx="82">
                  <c:v>348.04397499999999</c:v>
                </c:pt>
                <c:pt idx="83">
                  <c:v>348.70440000000002</c:v>
                </c:pt>
                <c:pt idx="84">
                  <c:v>348.70440000000002</c:v>
                </c:pt>
                <c:pt idx="85">
                  <c:v>348.83648500000004</c:v>
                </c:pt>
                <c:pt idx="86">
                  <c:v>351.34610000000004</c:v>
                </c:pt>
                <c:pt idx="87">
                  <c:v>352.66694999999999</c:v>
                </c:pt>
                <c:pt idx="88">
                  <c:v>354.64822500000002</c:v>
                </c:pt>
                <c:pt idx="89">
                  <c:v>350.685675</c:v>
                </c:pt>
                <c:pt idx="90">
                  <c:v>352.66694999999999</c:v>
                </c:pt>
                <c:pt idx="91">
                  <c:v>351.34610000000004</c:v>
                </c:pt>
                <c:pt idx="92">
                  <c:v>346.06270000000001</c:v>
                </c:pt>
                <c:pt idx="93">
                  <c:v>346.72312500000004</c:v>
                </c:pt>
                <c:pt idx="94">
                  <c:v>346.72312500000004</c:v>
                </c:pt>
                <c:pt idx="95">
                  <c:v>352.00652500000001</c:v>
                </c:pt>
                <c:pt idx="96">
                  <c:v>350.685675</c:v>
                </c:pt>
                <c:pt idx="97">
                  <c:v>352.66694999999999</c:v>
                </c:pt>
                <c:pt idx="98">
                  <c:v>353.98780000000005</c:v>
                </c:pt>
                <c:pt idx="99">
                  <c:v>355.30865</c:v>
                </c:pt>
                <c:pt idx="100">
                  <c:v>357.28992500000004</c:v>
                </c:pt>
                <c:pt idx="101">
                  <c:v>355.96907499999998</c:v>
                </c:pt>
                <c:pt idx="102">
                  <c:v>354.64822500000002</c:v>
                </c:pt>
                <c:pt idx="103">
                  <c:v>354.64822500000002</c:v>
                </c:pt>
                <c:pt idx="104">
                  <c:v>355.96907499999998</c:v>
                </c:pt>
                <c:pt idx="105">
                  <c:v>361.252475</c:v>
                </c:pt>
                <c:pt idx="106">
                  <c:v>361.252475</c:v>
                </c:pt>
                <c:pt idx="107">
                  <c:v>361.252475</c:v>
                </c:pt>
                <c:pt idx="108">
                  <c:v>361.252475</c:v>
                </c:pt>
                <c:pt idx="109">
                  <c:v>396.91542500000003</c:v>
                </c:pt>
                <c:pt idx="110">
                  <c:v>400.21755000000002</c:v>
                </c:pt>
                <c:pt idx="111">
                  <c:v>390.97160000000002</c:v>
                </c:pt>
                <c:pt idx="112">
                  <c:v>392.29245000000003</c:v>
                </c:pt>
                <c:pt idx="113">
                  <c:v>390.31117500000005</c:v>
                </c:pt>
                <c:pt idx="114">
                  <c:v>388.99032499999998</c:v>
                </c:pt>
                <c:pt idx="115">
                  <c:v>398.23627500000003</c:v>
                </c:pt>
                <c:pt idx="116">
                  <c:v>396.91542500000003</c:v>
                </c:pt>
                <c:pt idx="117">
                  <c:v>404.18010000000004</c:v>
                </c:pt>
                <c:pt idx="118">
                  <c:v>412.10520000000002</c:v>
                </c:pt>
                <c:pt idx="119">
                  <c:v>412.10520000000002</c:v>
                </c:pt>
                <c:pt idx="120">
                  <c:v>412.10520000000002</c:v>
                </c:pt>
                <c:pt idx="121">
                  <c:v>412.10520000000002</c:v>
                </c:pt>
                <c:pt idx="122">
                  <c:v>409.46350000000001</c:v>
                </c:pt>
                <c:pt idx="123">
                  <c:v>408.80307500000004</c:v>
                </c:pt>
                <c:pt idx="124">
                  <c:v>408.80307500000004</c:v>
                </c:pt>
                <c:pt idx="125">
                  <c:v>409.46350000000001</c:v>
                </c:pt>
                <c:pt idx="126">
                  <c:v>408.80307500000004</c:v>
                </c:pt>
                <c:pt idx="127">
                  <c:v>408.80307500000004</c:v>
                </c:pt>
                <c:pt idx="128">
                  <c:v>408.14265</c:v>
                </c:pt>
                <c:pt idx="129">
                  <c:v>394.93415000000005</c:v>
                </c:pt>
                <c:pt idx="130">
                  <c:v>396.91542500000003</c:v>
                </c:pt>
                <c:pt idx="131">
                  <c:v>396.91542500000003</c:v>
                </c:pt>
                <c:pt idx="132">
                  <c:v>403.51967500000006</c:v>
                </c:pt>
                <c:pt idx="133">
                  <c:v>405.50094999999999</c:v>
                </c:pt>
                <c:pt idx="134">
                  <c:v>400.87797500000005</c:v>
                </c:pt>
                <c:pt idx="135">
                  <c:v>390.97160000000002</c:v>
                </c:pt>
                <c:pt idx="136">
                  <c:v>396.255</c:v>
                </c:pt>
                <c:pt idx="137">
                  <c:v>403.51967500000006</c:v>
                </c:pt>
                <c:pt idx="138">
                  <c:v>410.78435000000002</c:v>
                </c:pt>
                <c:pt idx="139">
                  <c:v>405.50094999999999</c:v>
                </c:pt>
                <c:pt idx="140">
                  <c:v>400.87797500000005</c:v>
                </c:pt>
                <c:pt idx="141">
                  <c:v>396.255</c:v>
                </c:pt>
                <c:pt idx="142">
                  <c:v>392.29245000000003</c:v>
                </c:pt>
                <c:pt idx="143">
                  <c:v>394.93415000000005</c:v>
                </c:pt>
                <c:pt idx="144">
                  <c:v>394.27372500000001</c:v>
                </c:pt>
                <c:pt idx="145">
                  <c:v>396.91542500000003</c:v>
                </c:pt>
                <c:pt idx="146">
                  <c:v>395.59457500000002</c:v>
                </c:pt>
                <c:pt idx="147">
                  <c:v>394.93415000000005</c:v>
                </c:pt>
                <c:pt idx="148">
                  <c:v>394.93415000000005</c:v>
                </c:pt>
                <c:pt idx="149">
                  <c:v>394.93415000000005</c:v>
                </c:pt>
                <c:pt idx="150">
                  <c:v>394.93415000000005</c:v>
                </c:pt>
                <c:pt idx="151">
                  <c:v>394.93415000000005</c:v>
                </c:pt>
                <c:pt idx="152">
                  <c:v>381.72565000000003</c:v>
                </c:pt>
                <c:pt idx="153">
                  <c:v>386.34862500000003</c:v>
                </c:pt>
                <c:pt idx="154">
                  <c:v>384.36735000000004</c:v>
                </c:pt>
                <c:pt idx="155">
                  <c:v>378.42352500000004</c:v>
                </c:pt>
                <c:pt idx="156">
                  <c:v>380.40480000000002</c:v>
                </c:pt>
                <c:pt idx="157">
                  <c:v>384.36735000000004</c:v>
                </c:pt>
                <c:pt idx="158">
                  <c:v>385.02777500000002</c:v>
                </c:pt>
                <c:pt idx="159">
                  <c:v>365.87545</c:v>
                </c:pt>
                <c:pt idx="160">
                  <c:v>355.96907499999998</c:v>
                </c:pt>
                <c:pt idx="161">
                  <c:v>351.34610000000004</c:v>
                </c:pt>
                <c:pt idx="162">
                  <c:v>352.00652500000001</c:v>
                </c:pt>
                <c:pt idx="163">
                  <c:v>357.28992500000004</c:v>
                </c:pt>
                <c:pt idx="164">
                  <c:v>355.96907499999998</c:v>
                </c:pt>
                <c:pt idx="165">
                  <c:v>355.96907499999998</c:v>
                </c:pt>
                <c:pt idx="166">
                  <c:v>360.59205000000003</c:v>
                </c:pt>
                <c:pt idx="167">
                  <c:v>359.93162500000005</c:v>
                </c:pt>
                <c:pt idx="168">
                  <c:v>359.27120000000002</c:v>
                </c:pt>
                <c:pt idx="169">
                  <c:v>359.27120000000002</c:v>
                </c:pt>
                <c:pt idx="170">
                  <c:v>359.27120000000002</c:v>
                </c:pt>
                <c:pt idx="171">
                  <c:v>359.93162500000005</c:v>
                </c:pt>
                <c:pt idx="172">
                  <c:v>359.93162500000005</c:v>
                </c:pt>
                <c:pt idx="173">
                  <c:v>359.93162500000005</c:v>
                </c:pt>
                <c:pt idx="174">
                  <c:v>359.93162500000005</c:v>
                </c:pt>
                <c:pt idx="175">
                  <c:v>347.38355000000001</c:v>
                </c:pt>
                <c:pt idx="176">
                  <c:v>349.364825</c:v>
                </c:pt>
                <c:pt idx="177">
                  <c:v>348.70440000000002</c:v>
                </c:pt>
                <c:pt idx="178">
                  <c:v>345.40227500000003</c:v>
                </c:pt>
                <c:pt idx="179">
                  <c:v>345.40227500000003</c:v>
                </c:pt>
                <c:pt idx="180">
                  <c:v>351.34610000000004</c:v>
                </c:pt>
                <c:pt idx="181">
                  <c:v>352.66694999999999</c:v>
                </c:pt>
                <c:pt idx="182">
                  <c:v>354.64822500000002</c:v>
                </c:pt>
                <c:pt idx="183">
                  <c:v>355.96907499999998</c:v>
                </c:pt>
                <c:pt idx="184">
                  <c:v>361.91290000000004</c:v>
                </c:pt>
                <c:pt idx="185">
                  <c:v>360.59205000000003</c:v>
                </c:pt>
                <c:pt idx="186">
                  <c:v>361.91290000000004</c:v>
                </c:pt>
                <c:pt idx="187">
                  <c:v>360.59205000000003</c:v>
                </c:pt>
                <c:pt idx="188">
                  <c:v>359.93162500000005</c:v>
                </c:pt>
                <c:pt idx="189">
                  <c:v>360.59205000000003</c:v>
                </c:pt>
                <c:pt idx="190">
                  <c:v>361.252475</c:v>
                </c:pt>
                <c:pt idx="191">
                  <c:v>364.55459999999999</c:v>
                </c:pt>
                <c:pt idx="192">
                  <c:v>364.55459999999999</c:v>
                </c:pt>
                <c:pt idx="193">
                  <c:v>365.87545</c:v>
                </c:pt>
                <c:pt idx="194">
                  <c:v>365.87545</c:v>
                </c:pt>
                <c:pt idx="195">
                  <c:v>401.53840000000002</c:v>
                </c:pt>
                <c:pt idx="196">
                  <c:v>404.84052500000001</c:v>
                </c:pt>
                <c:pt idx="197">
                  <c:v>402.85924999999997</c:v>
                </c:pt>
                <c:pt idx="198">
                  <c:v>388.32990000000001</c:v>
                </c:pt>
                <c:pt idx="199">
                  <c:v>392.29245000000003</c:v>
                </c:pt>
                <c:pt idx="200">
                  <c:v>400.87797500000005</c:v>
                </c:pt>
                <c:pt idx="201">
                  <c:v>416.06774999999999</c:v>
                </c:pt>
                <c:pt idx="202">
                  <c:v>413.42605000000003</c:v>
                </c:pt>
                <c:pt idx="203">
                  <c:v>423.33242500000006</c:v>
                </c:pt>
                <c:pt idx="204">
                  <c:v>421.35115000000002</c:v>
                </c:pt>
                <c:pt idx="205">
                  <c:v>413.42605000000003</c:v>
                </c:pt>
                <c:pt idx="206">
                  <c:v>412.10520000000002</c:v>
                </c:pt>
                <c:pt idx="207">
                  <c:v>413.42605000000003</c:v>
                </c:pt>
                <c:pt idx="208">
                  <c:v>413.42605000000003</c:v>
                </c:pt>
                <c:pt idx="209">
                  <c:v>411.44477500000005</c:v>
                </c:pt>
                <c:pt idx="210">
                  <c:v>410.78435000000002</c:v>
                </c:pt>
                <c:pt idx="211">
                  <c:v>409.46350000000001</c:v>
                </c:pt>
                <c:pt idx="212">
                  <c:v>410.78435000000002</c:v>
                </c:pt>
                <c:pt idx="213">
                  <c:v>412.10520000000002</c:v>
                </c:pt>
                <c:pt idx="214">
                  <c:v>412.10520000000002</c:v>
                </c:pt>
                <c:pt idx="215">
                  <c:v>412.10520000000002</c:v>
                </c:pt>
                <c:pt idx="216">
                  <c:v>413.42605000000003</c:v>
                </c:pt>
                <c:pt idx="217">
                  <c:v>413.42605000000003</c:v>
                </c:pt>
                <c:pt idx="218">
                  <c:v>397.57585</c:v>
                </c:pt>
                <c:pt idx="219">
                  <c:v>392.95287500000006</c:v>
                </c:pt>
                <c:pt idx="220">
                  <c:v>389.65075000000007</c:v>
                </c:pt>
                <c:pt idx="221">
                  <c:v>383.04650000000004</c:v>
                </c:pt>
                <c:pt idx="222">
                  <c:v>390.97160000000002</c:v>
                </c:pt>
                <c:pt idx="223">
                  <c:v>396.255</c:v>
                </c:pt>
                <c:pt idx="224">
                  <c:v>401.53840000000002</c:v>
                </c:pt>
                <c:pt idx="225">
                  <c:v>402.198825</c:v>
                </c:pt>
                <c:pt idx="226">
                  <c:v>398.23627500000003</c:v>
                </c:pt>
                <c:pt idx="227">
                  <c:v>398.23627500000003</c:v>
                </c:pt>
                <c:pt idx="228">
                  <c:v>404.18010000000004</c:v>
                </c:pt>
                <c:pt idx="229">
                  <c:v>403.51967500000006</c:v>
                </c:pt>
                <c:pt idx="230">
                  <c:v>403.51967500000006</c:v>
                </c:pt>
                <c:pt idx="231">
                  <c:v>404.18010000000004</c:v>
                </c:pt>
                <c:pt idx="232">
                  <c:v>405.50094999999999</c:v>
                </c:pt>
                <c:pt idx="233">
                  <c:v>406.82180000000005</c:v>
                </c:pt>
                <c:pt idx="234">
                  <c:v>410.78435000000002</c:v>
                </c:pt>
                <c:pt idx="235">
                  <c:v>411.44477500000005</c:v>
                </c:pt>
                <c:pt idx="236">
                  <c:v>411.44477500000005</c:v>
                </c:pt>
                <c:pt idx="237">
                  <c:v>410.78435000000002</c:v>
                </c:pt>
                <c:pt idx="238">
                  <c:v>410.78435000000002</c:v>
                </c:pt>
                <c:pt idx="239">
                  <c:v>388.99032499999998</c:v>
                </c:pt>
                <c:pt idx="240">
                  <c:v>381.065225</c:v>
                </c:pt>
                <c:pt idx="241">
                  <c:v>381.065225</c:v>
                </c:pt>
                <c:pt idx="242">
                  <c:v>384.36735000000004</c:v>
                </c:pt>
                <c:pt idx="243">
                  <c:v>388.32990000000001</c:v>
                </c:pt>
                <c:pt idx="244">
                  <c:v>379.74437500000005</c:v>
                </c:pt>
                <c:pt idx="245">
                  <c:v>373.80055000000004</c:v>
                </c:pt>
                <c:pt idx="246">
                  <c:v>367.19630000000001</c:v>
                </c:pt>
                <c:pt idx="247">
                  <c:v>371.15885000000003</c:v>
                </c:pt>
                <c:pt idx="248">
                  <c:v>373.80055000000004</c:v>
                </c:pt>
                <c:pt idx="249">
                  <c:v>375.78182500000003</c:v>
                </c:pt>
                <c:pt idx="250">
                  <c:v>371.819275</c:v>
                </c:pt>
                <c:pt idx="251">
                  <c:v>369.83800000000002</c:v>
                </c:pt>
                <c:pt idx="252">
                  <c:v>371.819275</c:v>
                </c:pt>
                <c:pt idx="253">
                  <c:v>373.14012500000007</c:v>
                </c:pt>
                <c:pt idx="254">
                  <c:v>373.80055000000004</c:v>
                </c:pt>
                <c:pt idx="255">
                  <c:v>373.80055000000004</c:v>
                </c:pt>
                <c:pt idx="256">
                  <c:v>373.80055000000004</c:v>
                </c:pt>
                <c:pt idx="257">
                  <c:v>373.80055000000004</c:v>
                </c:pt>
                <c:pt idx="258">
                  <c:v>373.80055000000004</c:v>
                </c:pt>
                <c:pt idx="259">
                  <c:v>373.80055000000004</c:v>
                </c:pt>
                <c:pt idx="260">
                  <c:v>373.80055000000004</c:v>
                </c:pt>
                <c:pt idx="261">
                  <c:v>373.80055000000004</c:v>
                </c:pt>
                <c:pt idx="262">
                  <c:v>353.32737500000002</c:v>
                </c:pt>
                <c:pt idx="263">
                  <c:v>351.34610000000004</c:v>
                </c:pt>
                <c:pt idx="264">
                  <c:v>350.02525000000003</c:v>
                </c:pt>
                <c:pt idx="265">
                  <c:v>350.02525000000003</c:v>
                </c:pt>
                <c:pt idx="266">
                  <c:v>345.40227500000003</c:v>
                </c:pt>
                <c:pt idx="267">
                  <c:v>344.74185</c:v>
                </c:pt>
                <c:pt idx="268">
                  <c:v>348.70440000000002</c:v>
                </c:pt>
                <c:pt idx="269">
                  <c:v>350.02525000000003</c:v>
                </c:pt>
                <c:pt idx="270">
                  <c:v>348.70440000000002</c:v>
                </c:pt>
                <c:pt idx="271">
                  <c:v>345.40227500000003</c:v>
                </c:pt>
                <c:pt idx="272">
                  <c:v>340.77930000000003</c:v>
                </c:pt>
                <c:pt idx="273">
                  <c:v>340.77930000000003</c:v>
                </c:pt>
                <c:pt idx="274">
                  <c:v>347.38355000000001</c:v>
                </c:pt>
                <c:pt idx="275">
                  <c:v>344.74185</c:v>
                </c:pt>
                <c:pt idx="276">
                  <c:v>343.42100000000005</c:v>
                </c:pt>
                <c:pt idx="277">
                  <c:v>345.40227500000003</c:v>
                </c:pt>
                <c:pt idx="278">
                  <c:v>344.74185</c:v>
                </c:pt>
                <c:pt idx="279">
                  <c:v>344.08142500000002</c:v>
                </c:pt>
                <c:pt idx="280">
                  <c:v>344.74185</c:v>
                </c:pt>
                <c:pt idx="281">
                  <c:v>344.74185</c:v>
                </c:pt>
                <c:pt idx="282">
                  <c:v>344.74185</c:v>
                </c:pt>
                <c:pt idx="283">
                  <c:v>344.74185</c:v>
                </c:pt>
                <c:pt idx="284">
                  <c:v>356.62950000000006</c:v>
                </c:pt>
                <c:pt idx="285">
                  <c:v>359.93162500000005</c:v>
                </c:pt>
                <c:pt idx="286">
                  <c:v>356.62950000000006</c:v>
                </c:pt>
                <c:pt idx="287">
                  <c:v>352.66694999999999</c:v>
                </c:pt>
                <c:pt idx="288">
                  <c:v>354.64822500000002</c:v>
                </c:pt>
                <c:pt idx="289">
                  <c:v>353.32737500000002</c:v>
                </c:pt>
                <c:pt idx="290">
                  <c:v>352.66694999999999</c:v>
                </c:pt>
                <c:pt idx="291">
                  <c:v>356.62950000000006</c:v>
                </c:pt>
                <c:pt idx="292">
                  <c:v>355.96907499999998</c:v>
                </c:pt>
                <c:pt idx="293">
                  <c:v>355.96907499999998</c:v>
                </c:pt>
                <c:pt idx="294">
                  <c:v>357.28992500000004</c:v>
                </c:pt>
                <c:pt idx="295">
                  <c:v>358.61077499999999</c:v>
                </c:pt>
                <c:pt idx="296">
                  <c:v>357.28992500000004</c:v>
                </c:pt>
                <c:pt idx="297">
                  <c:v>354.64822500000002</c:v>
                </c:pt>
                <c:pt idx="298">
                  <c:v>354.64822500000002</c:v>
                </c:pt>
                <c:pt idx="299">
                  <c:v>354.64822500000002</c:v>
                </c:pt>
                <c:pt idx="300">
                  <c:v>352.66694999999999</c:v>
                </c:pt>
                <c:pt idx="301">
                  <c:v>352.00652500000001</c:v>
                </c:pt>
                <c:pt idx="302">
                  <c:v>351.34610000000004</c:v>
                </c:pt>
                <c:pt idx="303">
                  <c:v>351.34610000000004</c:v>
                </c:pt>
                <c:pt idx="304">
                  <c:v>338.13760000000002</c:v>
                </c:pt>
                <c:pt idx="305">
                  <c:v>338.798025</c:v>
                </c:pt>
                <c:pt idx="306">
                  <c:v>337.47717500000005</c:v>
                </c:pt>
                <c:pt idx="307">
                  <c:v>332.85420000000005</c:v>
                </c:pt>
                <c:pt idx="308">
                  <c:v>330.87292500000001</c:v>
                </c:pt>
                <c:pt idx="309">
                  <c:v>323.60825000000006</c:v>
                </c:pt>
                <c:pt idx="310">
                  <c:v>329.55207500000006</c:v>
                </c:pt>
                <c:pt idx="311">
                  <c:v>326.91037500000004</c:v>
                </c:pt>
                <c:pt idx="312">
                  <c:v>317.66442499999999</c:v>
                </c:pt>
                <c:pt idx="313">
                  <c:v>317.66442499999999</c:v>
                </c:pt>
                <c:pt idx="314">
                  <c:v>299.83295000000004</c:v>
                </c:pt>
                <c:pt idx="315">
                  <c:v>291.90785</c:v>
                </c:pt>
                <c:pt idx="316">
                  <c:v>285.30360000000002</c:v>
                </c:pt>
                <c:pt idx="317">
                  <c:v>295.87040000000002</c:v>
                </c:pt>
                <c:pt idx="318">
                  <c:v>287.94530000000003</c:v>
                </c:pt>
                <c:pt idx="319">
                  <c:v>280.02020000000005</c:v>
                </c:pt>
                <c:pt idx="320">
                  <c:v>281.34105</c:v>
                </c:pt>
                <c:pt idx="321">
                  <c:v>282.66190000000006</c:v>
                </c:pt>
                <c:pt idx="322">
                  <c:v>284.64317499999999</c:v>
                </c:pt>
                <c:pt idx="323">
                  <c:v>285.30360000000002</c:v>
                </c:pt>
                <c:pt idx="324">
                  <c:v>283.98275000000001</c:v>
                </c:pt>
                <c:pt idx="325">
                  <c:v>283.98275000000001</c:v>
                </c:pt>
                <c:pt idx="326">
                  <c:v>212.65685000000002</c:v>
                </c:pt>
                <c:pt idx="327">
                  <c:v>217.94024999999999</c:v>
                </c:pt>
                <c:pt idx="328">
                  <c:v>221.90280000000001</c:v>
                </c:pt>
                <c:pt idx="329">
                  <c:v>221.90280000000001</c:v>
                </c:pt>
                <c:pt idx="330">
                  <c:v>221.90280000000001</c:v>
                </c:pt>
                <c:pt idx="331">
                  <c:v>222.56322500000002</c:v>
                </c:pt>
                <c:pt idx="332">
                  <c:v>222.56322500000002</c:v>
                </c:pt>
                <c:pt idx="333">
                  <c:v>235.771725</c:v>
                </c:pt>
                <c:pt idx="334">
                  <c:v>240.39470000000003</c:v>
                </c:pt>
                <c:pt idx="335">
                  <c:v>236.43215000000001</c:v>
                </c:pt>
                <c:pt idx="336">
                  <c:v>237.09257500000001</c:v>
                </c:pt>
                <c:pt idx="337">
                  <c:v>238.41342500000002</c:v>
                </c:pt>
                <c:pt idx="338">
                  <c:v>239.734275</c:v>
                </c:pt>
                <c:pt idx="339">
                  <c:v>235.771725</c:v>
                </c:pt>
                <c:pt idx="340">
                  <c:v>233.79045000000002</c:v>
                </c:pt>
                <c:pt idx="341">
                  <c:v>236.43215000000001</c:v>
                </c:pt>
                <c:pt idx="342">
                  <c:v>236.43215000000001</c:v>
                </c:pt>
                <c:pt idx="343">
                  <c:v>236.43215000000001</c:v>
                </c:pt>
                <c:pt idx="344">
                  <c:v>235.771725</c:v>
                </c:pt>
                <c:pt idx="345">
                  <c:v>236.43215000000001</c:v>
                </c:pt>
                <c:pt idx="346">
                  <c:v>238.41342500000002</c:v>
                </c:pt>
                <c:pt idx="347">
                  <c:v>237.75300000000001</c:v>
                </c:pt>
                <c:pt idx="348">
                  <c:v>260.20744999999999</c:v>
                </c:pt>
                <c:pt idx="349">
                  <c:v>266.15127500000006</c:v>
                </c:pt>
                <c:pt idx="350">
                  <c:v>274.73680000000002</c:v>
                </c:pt>
                <c:pt idx="351">
                  <c:v>275.39722499999999</c:v>
                </c:pt>
                <c:pt idx="352">
                  <c:v>283.98275000000001</c:v>
                </c:pt>
                <c:pt idx="353">
                  <c:v>287.284875</c:v>
                </c:pt>
                <c:pt idx="354">
                  <c:v>289.26615000000004</c:v>
                </c:pt>
                <c:pt idx="355">
                  <c:v>290.58700000000005</c:v>
                </c:pt>
                <c:pt idx="356">
                  <c:v>287.94530000000003</c:v>
                </c:pt>
                <c:pt idx="357">
                  <c:v>287.94530000000003</c:v>
                </c:pt>
                <c:pt idx="358">
                  <c:v>291.24742500000002</c:v>
                </c:pt>
                <c:pt idx="359">
                  <c:v>295.87040000000002</c:v>
                </c:pt>
                <c:pt idx="360">
                  <c:v>294.54955000000001</c:v>
                </c:pt>
                <c:pt idx="361">
                  <c:v>291.90785</c:v>
                </c:pt>
                <c:pt idx="362">
                  <c:v>291.90785</c:v>
                </c:pt>
                <c:pt idx="363">
                  <c:v>291.90785</c:v>
                </c:pt>
                <c:pt idx="364">
                  <c:v>293.88912500000004</c:v>
                </c:pt>
                <c:pt idx="365">
                  <c:v>295.20997499999999</c:v>
                </c:pt>
                <c:pt idx="366">
                  <c:v>295.20997499999999</c:v>
                </c:pt>
                <c:pt idx="367">
                  <c:v>295.20997499999999</c:v>
                </c:pt>
                <c:pt idx="368">
                  <c:v>295.20997499999999</c:v>
                </c:pt>
                <c:pt idx="369">
                  <c:v>311.72059999999999</c:v>
                </c:pt>
                <c:pt idx="370">
                  <c:v>315.68315000000001</c:v>
                </c:pt>
                <c:pt idx="371">
                  <c:v>318.985275</c:v>
                </c:pt>
                <c:pt idx="372">
                  <c:v>324.92910000000001</c:v>
                </c:pt>
                <c:pt idx="373">
                  <c:v>328.89165000000003</c:v>
                </c:pt>
                <c:pt idx="374">
                  <c:v>330.87292500000001</c:v>
                </c:pt>
                <c:pt idx="375">
                  <c:v>332.19377500000002</c:v>
                </c:pt>
                <c:pt idx="376">
                  <c:v>329.55207500000006</c:v>
                </c:pt>
                <c:pt idx="377">
                  <c:v>327.57080000000002</c:v>
                </c:pt>
                <c:pt idx="378">
                  <c:v>326.91037500000004</c:v>
                </c:pt>
                <c:pt idx="379">
                  <c:v>330.87292500000001</c:v>
                </c:pt>
                <c:pt idx="380">
                  <c:v>338.13760000000002</c:v>
                </c:pt>
                <c:pt idx="381">
                  <c:v>339.45845000000003</c:v>
                </c:pt>
                <c:pt idx="382">
                  <c:v>339.45845000000003</c:v>
                </c:pt>
                <c:pt idx="383">
                  <c:v>340.11887500000006</c:v>
                </c:pt>
                <c:pt idx="384">
                  <c:v>340.11887500000006</c:v>
                </c:pt>
                <c:pt idx="385">
                  <c:v>339.45845000000003</c:v>
                </c:pt>
                <c:pt idx="386">
                  <c:v>337.47717500000005</c:v>
                </c:pt>
                <c:pt idx="387">
                  <c:v>336.15632500000004</c:v>
                </c:pt>
                <c:pt idx="388">
                  <c:v>335.49590000000001</c:v>
                </c:pt>
                <c:pt idx="389">
                  <c:v>335.49590000000001</c:v>
                </c:pt>
                <c:pt idx="390">
                  <c:v>336.15632500000004</c:v>
                </c:pt>
                <c:pt idx="391">
                  <c:v>350.02525000000003</c:v>
                </c:pt>
                <c:pt idx="392">
                  <c:v>350.02525000000003</c:v>
                </c:pt>
                <c:pt idx="393">
                  <c:v>356.62950000000006</c:v>
                </c:pt>
                <c:pt idx="394">
                  <c:v>383.70692500000001</c:v>
                </c:pt>
                <c:pt idx="395">
                  <c:v>384.36735000000004</c:v>
                </c:pt>
                <c:pt idx="396">
                  <c:v>396.255</c:v>
                </c:pt>
                <c:pt idx="397">
                  <c:v>395.59457500000002</c:v>
                </c:pt>
                <c:pt idx="398">
                  <c:v>387.66947500000003</c:v>
                </c:pt>
                <c:pt idx="399">
                  <c:v>379.74437500000005</c:v>
                </c:pt>
                <c:pt idx="400">
                  <c:v>369.83800000000002</c:v>
                </c:pt>
                <c:pt idx="401">
                  <c:v>371.15885000000003</c:v>
                </c:pt>
                <c:pt idx="402">
                  <c:v>365.87545</c:v>
                </c:pt>
                <c:pt idx="403">
                  <c:v>363.23375000000004</c:v>
                </c:pt>
                <c:pt idx="404">
                  <c:v>363.23375000000004</c:v>
                </c:pt>
                <c:pt idx="405">
                  <c:v>362.57332500000001</c:v>
                </c:pt>
                <c:pt idx="406">
                  <c:v>368.51715000000002</c:v>
                </c:pt>
                <c:pt idx="407">
                  <c:v>368.51715000000002</c:v>
                </c:pt>
                <c:pt idx="408">
                  <c:v>368.51715000000002</c:v>
                </c:pt>
                <c:pt idx="409">
                  <c:v>368.51715000000002</c:v>
                </c:pt>
                <c:pt idx="410">
                  <c:v>368.51715000000002</c:v>
                </c:pt>
                <c:pt idx="411">
                  <c:v>366.53587500000003</c:v>
                </c:pt>
                <c:pt idx="412">
                  <c:v>365.21502500000003</c:v>
                </c:pt>
                <c:pt idx="413">
                  <c:v>365.21502500000003</c:v>
                </c:pt>
                <c:pt idx="414">
                  <c:v>308.418475</c:v>
                </c:pt>
                <c:pt idx="415">
                  <c:v>303.7955</c:v>
                </c:pt>
                <c:pt idx="416">
                  <c:v>307.09762500000005</c:v>
                </c:pt>
                <c:pt idx="417">
                  <c:v>315.02272499999998</c:v>
                </c:pt>
                <c:pt idx="418">
                  <c:v>319.64570000000003</c:v>
                </c:pt>
                <c:pt idx="419">
                  <c:v>323.60825000000006</c:v>
                </c:pt>
                <c:pt idx="420">
                  <c:v>326.91037500000004</c:v>
                </c:pt>
                <c:pt idx="421">
                  <c:v>328.89165000000003</c:v>
                </c:pt>
                <c:pt idx="422">
                  <c:v>334.17505</c:v>
                </c:pt>
                <c:pt idx="423">
                  <c:v>334.83547500000003</c:v>
                </c:pt>
                <c:pt idx="424">
                  <c:v>338.798025</c:v>
                </c:pt>
                <c:pt idx="425">
                  <c:v>340.11887500000006</c:v>
                </c:pt>
                <c:pt idx="426">
                  <c:v>338.13760000000002</c:v>
                </c:pt>
                <c:pt idx="427">
                  <c:v>338.798025</c:v>
                </c:pt>
                <c:pt idx="428">
                  <c:v>338.798025</c:v>
                </c:pt>
                <c:pt idx="429">
                  <c:v>338.798025</c:v>
                </c:pt>
                <c:pt idx="430">
                  <c:v>340.11887500000006</c:v>
                </c:pt>
                <c:pt idx="431">
                  <c:v>339.45845000000003</c:v>
                </c:pt>
                <c:pt idx="432">
                  <c:v>340.77930000000003</c:v>
                </c:pt>
                <c:pt idx="433">
                  <c:v>341.43972500000001</c:v>
                </c:pt>
                <c:pt idx="434">
                  <c:v>341.43972500000001</c:v>
                </c:pt>
                <c:pt idx="435">
                  <c:v>363.89417500000002</c:v>
                </c:pt>
                <c:pt idx="436">
                  <c:v>363.23375000000004</c:v>
                </c:pt>
                <c:pt idx="437">
                  <c:v>365.87545</c:v>
                </c:pt>
                <c:pt idx="438">
                  <c:v>365.87545</c:v>
                </c:pt>
                <c:pt idx="439">
                  <c:v>371.15885000000003</c:v>
                </c:pt>
                <c:pt idx="440">
                  <c:v>367.19630000000001</c:v>
                </c:pt>
                <c:pt idx="441">
                  <c:v>362.57332500000001</c:v>
                </c:pt>
                <c:pt idx="442">
                  <c:v>364.55459999999999</c:v>
                </c:pt>
                <c:pt idx="443">
                  <c:v>368.51715000000002</c:v>
                </c:pt>
                <c:pt idx="444">
                  <c:v>370.49842500000005</c:v>
                </c:pt>
                <c:pt idx="445">
                  <c:v>369.17757499999999</c:v>
                </c:pt>
                <c:pt idx="446">
                  <c:v>375.12139999999999</c:v>
                </c:pt>
                <c:pt idx="447">
                  <c:v>375.78182500000003</c:v>
                </c:pt>
                <c:pt idx="448">
                  <c:v>375.12139999999999</c:v>
                </c:pt>
                <c:pt idx="449">
                  <c:v>372.47969999999998</c:v>
                </c:pt>
                <c:pt idx="450">
                  <c:v>373.80055000000004</c:v>
                </c:pt>
                <c:pt idx="451">
                  <c:v>373.80055000000004</c:v>
                </c:pt>
                <c:pt idx="452">
                  <c:v>373.14012500000007</c:v>
                </c:pt>
                <c:pt idx="453">
                  <c:v>373.80055000000004</c:v>
                </c:pt>
                <c:pt idx="454">
                  <c:v>374.46097500000002</c:v>
                </c:pt>
                <c:pt idx="455">
                  <c:v>374.46097500000002</c:v>
                </c:pt>
                <c:pt idx="456">
                  <c:v>375.78182500000003</c:v>
                </c:pt>
                <c:pt idx="457">
                  <c:v>369.83800000000002</c:v>
                </c:pt>
                <c:pt idx="458">
                  <c:v>365.87545</c:v>
                </c:pt>
                <c:pt idx="459">
                  <c:v>369.83800000000002</c:v>
                </c:pt>
                <c:pt idx="460">
                  <c:v>371.15885000000003</c:v>
                </c:pt>
                <c:pt idx="461">
                  <c:v>369.17757499999999</c:v>
                </c:pt>
                <c:pt idx="462">
                  <c:v>369.83800000000002</c:v>
                </c:pt>
                <c:pt idx="463">
                  <c:v>369.83800000000002</c:v>
                </c:pt>
                <c:pt idx="464">
                  <c:v>374.46097500000002</c:v>
                </c:pt>
                <c:pt idx="465">
                  <c:v>376.44225000000006</c:v>
                </c:pt>
                <c:pt idx="466">
                  <c:v>378.42352500000004</c:v>
                </c:pt>
                <c:pt idx="467">
                  <c:v>380.40480000000002</c:v>
                </c:pt>
                <c:pt idx="468">
                  <c:v>383.70692500000001</c:v>
                </c:pt>
                <c:pt idx="469">
                  <c:v>384.36735000000004</c:v>
                </c:pt>
                <c:pt idx="470">
                  <c:v>385.68819999999999</c:v>
                </c:pt>
                <c:pt idx="471">
                  <c:v>387.66947500000003</c:v>
                </c:pt>
                <c:pt idx="472">
                  <c:v>389.65075000000007</c:v>
                </c:pt>
                <c:pt idx="473">
                  <c:v>391.632025</c:v>
                </c:pt>
                <c:pt idx="474">
                  <c:v>394.27372500000001</c:v>
                </c:pt>
                <c:pt idx="475">
                  <c:v>394.27372500000001</c:v>
                </c:pt>
                <c:pt idx="476">
                  <c:v>392.95287500000006</c:v>
                </c:pt>
                <c:pt idx="477">
                  <c:v>392.95287500000006</c:v>
                </c:pt>
                <c:pt idx="478">
                  <c:v>392.95287500000006</c:v>
                </c:pt>
                <c:pt idx="479">
                  <c:v>388.32990000000001</c:v>
                </c:pt>
                <c:pt idx="480">
                  <c:v>388.32990000000001</c:v>
                </c:pt>
                <c:pt idx="481">
                  <c:v>387.00905000000006</c:v>
                </c:pt>
                <c:pt idx="482">
                  <c:v>392.95287500000006</c:v>
                </c:pt>
                <c:pt idx="483">
                  <c:v>390.97160000000002</c:v>
                </c:pt>
                <c:pt idx="484">
                  <c:v>396.255</c:v>
                </c:pt>
                <c:pt idx="485">
                  <c:v>400.21755000000002</c:v>
                </c:pt>
                <c:pt idx="486">
                  <c:v>396.255</c:v>
                </c:pt>
                <c:pt idx="487">
                  <c:v>388.99032499999998</c:v>
                </c:pt>
                <c:pt idx="488">
                  <c:v>385.68819999999999</c:v>
                </c:pt>
                <c:pt idx="489">
                  <c:v>385.68819999999999</c:v>
                </c:pt>
                <c:pt idx="490">
                  <c:v>383.04650000000004</c:v>
                </c:pt>
                <c:pt idx="491">
                  <c:v>386.34862500000003</c:v>
                </c:pt>
                <c:pt idx="492">
                  <c:v>383.04650000000004</c:v>
                </c:pt>
                <c:pt idx="493">
                  <c:v>383.04650000000004</c:v>
                </c:pt>
                <c:pt idx="494">
                  <c:v>383.70692500000001</c:v>
                </c:pt>
                <c:pt idx="495">
                  <c:v>384.36735000000004</c:v>
                </c:pt>
                <c:pt idx="496">
                  <c:v>384.36735000000004</c:v>
                </c:pt>
                <c:pt idx="497">
                  <c:v>383.70692500000001</c:v>
                </c:pt>
                <c:pt idx="498">
                  <c:v>384.36735000000004</c:v>
                </c:pt>
                <c:pt idx="499">
                  <c:v>383.70692500000001</c:v>
                </c:pt>
                <c:pt idx="500">
                  <c:v>339.45845000000003</c:v>
                </c:pt>
                <c:pt idx="501">
                  <c:v>340.77930000000003</c:v>
                </c:pt>
                <c:pt idx="502">
                  <c:v>344.74185</c:v>
                </c:pt>
                <c:pt idx="503">
                  <c:v>347.38355000000001</c:v>
                </c:pt>
                <c:pt idx="504">
                  <c:v>346.06270000000001</c:v>
                </c:pt>
                <c:pt idx="505">
                  <c:v>343.42100000000005</c:v>
                </c:pt>
                <c:pt idx="506">
                  <c:v>338.13760000000002</c:v>
                </c:pt>
                <c:pt idx="507">
                  <c:v>340.11887500000006</c:v>
                </c:pt>
                <c:pt idx="508">
                  <c:v>342.76057500000007</c:v>
                </c:pt>
                <c:pt idx="509">
                  <c:v>342.76057500000007</c:v>
                </c:pt>
                <c:pt idx="510">
                  <c:v>344.08142500000002</c:v>
                </c:pt>
                <c:pt idx="511">
                  <c:v>344.74185</c:v>
                </c:pt>
                <c:pt idx="512">
                  <c:v>348.04397499999999</c:v>
                </c:pt>
                <c:pt idx="513">
                  <c:v>350.02525000000003</c:v>
                </c:pt>
                <c:pt idx="514">
                  <c:v>350.02525000000003</c:v>
                </c:pt>
                <c:pt idx="515">
                  <c:v>350.02525000000003</c:v>
                </c:pt>
                <c:pt idx="516">
                  <c:v>350.02525000000003</c:v>
                </c:pt>
                <c:pt idx="517">
                  <c:v>350.02525000000003</c:v>
                </c:pt>
                <c:pt idx="518">
                  <c:v>350.685675</c:v>
                </c:pt>
                <c:pt idx="519">
                  <c:v>351.34610000000004</c:v>
                </c:pt>
                <c:pt idx="520">
                  <c:v>351.34610000000004</c:v>
                </c:pt>
                <c:pt idx="521">
                  <c:v>351.34610000000004</c:v>
                </c:pt>
                <c:pt idx="522">
                  <c:v>351.34610000000004</c:v>
                </c:pt>
                <c:pt idx="523">
                  <c:v>352.56392370000003</c:v>
                </c:pt>
                <c:pt idx="524">
                  <c:v>392.95287500000006</c:v>
                </c:pt>
                <c:pt idx="525">
                  <c:v>398.23627500000003</c:v>
                </c:pt>
                <c:pt idx="526">
                  <c:v>402.198825</c:v>
                </c:pt>
                <c:pt idx="527">
                  <c:v>402.85924999999997</c:v>
                </c:pt>
                <c:pt idx="528">
                  <c:v>408.80307500000004</c:v>
                </c:pt>
                <c:pt idx="529">
                  <c:v>403.51967500000006</c:v>
                </c:pt>
                <c:pt idx="530">
                  <c:v>422.01157499999999</c:v>
                </c:pt>
                <c:pt idx="531">
                  <c:v>418.70945</c:v>
                </c:pt>
                <c:pt idx="532">
                  <c:v>419.36987499999998</c:v>
                </c:pt>
                <c:pt idx="533">
                  <c:v>419.36987499999998</c:v>
                </c:pt>
                <c:pt idx="534">
                  <c:v>414.74690000000004</c:v>
                </c:pt>
                <c:pt idx="535">
                  <c:v>411.44477500000005</c:v>
                </c:pt>
                <c:pt idx="536">
                  <c:v>410.78435000000002</c:v>
                </c:pt>
                <c:pt idx="537">
                  <c:v>412.10520000000002</c:v>
                </c:pt>
                <c:pt idx="538">
                  <c:v>412.10520000000002</c:v>
                </c:pt>
                <c:pt idx="539">
                  <c:v>409.46350000000001</c:v>
                </c:pt>
                <c:pt idx="540">
                  <c:v>412.10520000000002</c:v>
                </c:pt>
                <c:pt idx="541">
                  <c:v>412.10520000000002</c:v>
                </c:pt>
                <c:pt idx="542">
                  <c:v>412.765625</c:v>
                </c:pt>
                <c:pt idx="543">
                  <c:v>414.44046280000003</c:v>
                </c:pt>
                <c:pt idx="544">
                  <c:v>441.82432500000004</c:v>
                </c:pt>
                <c:pt idx="545">
                  <c:v>440.50347500000004</c:v>
                </c:pt>
                <c:pt idx="546">
                  <c:v>438.5222</c:v>
                </c:pt>
                <c:pt idx="547">
                  <c:v>438.5222</c:v>
                </c:pt>
                <c:pt idx="548">
                  <c:v>439.84305000000006</c:v>
                </c:pt>
                <c:pt idx="549">
                  <c:v>446.44730000000004</c:v>
                </c:pt>
                <c:pt idx="550">
                  <c:v>441.16390000000001</c:v>
                </c:pt>
                <c:pt idx="551">
                  <c:v>430.59710000000001</c:v>
                </c:pt>
                <c:pt idx="552">
                  <c:v>430.59710000000001</c:v>
                </c:pt>
                <c:pt idx="553">
                  <c:v>430.59710000000001</c:v>
                </c:pt>
                <c:pt idx="554">
                  <c:v>445.12645000000003</c:v>
                </c:pt>
                <c:pt idx="555">
                  <c:v>449.089</c:v>
                </c:pt>
                <c:pt idx="556">
                  <c:v>449.74942499999997</c:v>
                </c:pt>
                <c:pt idx="557">
                  <c:v>449.74942499999997</c:v>
                </c:pt>
                <c:pt idx="558">
                  <c:v>449.74942499999997</c:v>
                </c:pt>
                <c:pt idx="559">
                  <c:v>449.74942499999997</c:v>
                </c:pt>
                <c:pt idx="560">
                  <c:v>449.74942499999997</c:v>
                </c:pt>
                <c:pt idx="561">
                  <c:v>451.07027500000004</c:v>
                </c:pt>
                <c:pt idx="562">
                  <c:v>451.07027500000004</c:v>
                </c:pt>
                <c:pt idx="563">
                  <c:v>451.07027500000004</c:v>
                </c:pt>
                <c:pt idx="564">
                  <c:v>464.93920000000003</c:v>
                </c:pt>
                <c:pt idx="565">
                  <c:v>469.56217500000002</c:v>
                </c:pt>
                <c:pt idx="566">
                  <c:v>469.56217500000002</c:v>
                </c:pt>
                <c:pt idx="567">
                  <c:v>458.33495000000005</c:v>
                </c:pt>
                <c:pt idx="568">
                  <c:v>470.22260000000006</c:v>
                </c:pt>
                <c:pt idx="569">
                  <c:v>471.54345000000001</c:v>
                </c:pt>
                <c:pt idx="570">
                  <c:v>472.86430000000001</c:v>
                </c:pt>
                <c:pt idx="571">
                  <c:v>470.88302500000003</c:v>
                </c:pt>
                <c:pt idx="572">
                  <c:v>477.48727500000007</c:v>
                </c:pt>
                <c:pt idx="573">
                  <c:v>478.80812500000002</c:v>
                </c:pt>
                <c:pt idx="574">
                  <c:v>484.75195000000002</c:v>
                </c:pt>
                <c:pt idx="575">
                  <c:v>486.07280000000003</c:v>
                </c:pt>
                <c:pt idx="576">
                  <c:v>484.75195000000002</c:v>
                </c:pt>
                <c:pt idx="577">
                  <c:v>482.11025000000001</c:v>
                </c:pt>
                <c:pt idx="578">
                  <c:v>484.09152500000005</c:v>
                </c:pt>
                <c:pt idx="579">
                  <c:v>482.11025000000001</c:v>
                </c:pt>
                <c:pt idx="580">
                  <c:v>481.44982500000003</c:v>
                </c:pt>
                <c:pt idx="581">
                  <c:v>481.44982500000003</c:v>
                </c:pt>
                <c:pt idx="582">
                  <c:v>482.11025000000001</c:v>
                </c:pt>
                <c:pt idx="583">
                  <c:v>482.77067499999998</c:v>
                </c:pt>
                <c:pt idx="584">
                  <c:v>482.11025000000001</c:v>
                </c:pt>
                <c:pt idx="585">
                  <c:v>482.11025000000001</c:v>
                </c:pt>
                <c:pt idx="586">
                  <c:v>482.77067499999998</c:v>
                </c:pt>
                <c:pt idx="587">
                  <c:v>482.77067499999998</c:v>
                </c:pt>
                <c:pt idx="588">
                  <c:v>506.545975</c:v>
                </c:pt>
                <c:pt idx="589">
                  <c:v>504.56470000000002</c:v>
                </c:pt>
                <c:pt idx="590">
                  <c:v>503.24385000000001</c:v>
                </c:pt>
                <c:pt idx="591">
                  <c:v>511.16895000000005</c:v>
                </c:pt>
                <c:pt idx="592">
                  <c:v>519.09405000000004</c:v>
                </c:pt>
                <c:pt idx="593">
                  <c:v>517.77319999999997</c:v>
                </c:pt>
                <c:pt idx="594">
                  <c:v>512.48980000000006</c:v>
                </c:pt>
                <c:pt idx="595">
                  <c:v>518.43362500000001</c:v>
                </c:pt>
                <c:pt idx="596">
                  <c:v>525.0378750000001</c:v>
                </c:pt>
                <c:pt idx="597">
                  <c:v>529.66084999999998</c:v>
                </c:pt>
                <c:pt idx="598">
                  <c:v>530.32127500000001</c:v>
                </c:pt>
                <c:pt idx="599">
                  <c:v>542.20892500000014</c:v>
                </c:pt>
                <c:pt idx="600">
                  <c:v>546.83190000000002</c:v>
                </c:pt>
                <c:pt idx="601">
                  <c:v>552.11530000000005</c:v>
                </c:pt>
                <c:pt idx="602">
                  <c:v>558.71955000000014</c:v>
                </c:pt>
                <c:pt idx="603">
                  <c:v>558.71955000000014</c:v>
                </c:pt>
                <c:pt idx="604">
                  <c:v>562.02167500000007</c:v>
                </c:pt>
                <c:pt idx="605">
                  <c:v>559.37997500000006</c:v>
                </c:pt>
                <c:pt idx="606">
                  <c:v>557.39869999999996</c:v>
                </c:pt>
                <c:pt idx="607">
                  <c:v>557.39869999999996</c:v>
                </c:pt>
                <c:pt idx="608">
                  <c:v>559.37997500000006</c:v>
                </c:pt>
                <c:pt idx="609">
                  <c:v>617.49737500000003</c:v>
                </c:pt>
                <c:pt idx="610">
                  <c:v>651.17904999999996</c:v>
                </c:pt>
                <c:pt idx="611">
                  <c:v>676.27520000000004</c:v>
                </c:pt>
                <c:pt idx="612">
                  <c:v>684.20029999999997</c:v>
                </c:pt>
                <c:pt idx="613">
                  <c:v>694.76710000000003</c:v>
                </c:pt>
                <c:pt idx="614">
                  <c:v>682.87945000000002</c:v>
                </c:pt>
                <c:pt idx="615">
                  <c:v>684.20029999999997</c:v>
                </c:pt>
                <c:pt idx="616">
                  <c:v>674.29392500000006</c:v>
                </c:pt>
                <c:pt idx="617">
                  <c:v>667.02925000000005</c:v>
                </c:pt>
                <c:pt idx="618">
                  <c:v>664.38755000000003</c:v>
                </c:pt>
                <c:pt idx="619">
                  <c:v>676.27520000000004</c:v>
                </c:pt>
                <c:pt idx="620">
                  <c:v>681.55860000000007</c:v>
                </c:pt>
                <c:pt idx="621">
                  <c:v>678.91690000000006</c:v>
                </c:pt>
                <c:pt idx="622">
                  <c:v>678.91690000000006</c:v>
                </c:pt>
                <c:pt idx="623">
                  <c:v>678.91690000000006</c:v>
                </c:pt>
                <c:pt idx="624">
                  <c:v>678.91690000000006</c:v>
                </c:pt>
                <c:pt idx="625">
                  <c:v>670.33137500000009</c:v>
                </c:pt>
                <c:pt idx="626">
                  <c:v>669.67095000000006</c:v>
                </c:pt>
                <c:pt idx="627">
                  <c:v>670.99180000000001</c:v>
                </c:pt>
                <c:pt idx="628">
                  <c:v>670.99180000000001</c:v>
                </c:pt>
                <c:pt idx="629">
                  <c:v>670.99180000000001</c:v>
                </c:pt>
                <c:pt idx="630">
                  <c:v>659.10415000000012</c:v>
                </c:pt>
                <c:pt idx="631">
                  <c:v>645.23522500000001</c:v>
                </c:pt>
                <c:pt idx="632">
                  <c:v>616.83695</c:v>
                </c:pt>
                <c:pt idx="633">
                  <c:v>627.40375000000006</c:v>
                </c:pt>
                <c:pt idx="634">
                  <c:v>632.68715000000009</c:v>
                </c:pt>
                <c:pt idx="635">
                  <c:v>630.04544999999996</c:v>
                </c:pt>
                <c:pt idx="636">
                  <c:v>623.44119999999998</c:v>
                </c:pt>
                <c:pt idx="637">
                  <c:v>626.08290000000011</c:v>
                </c:pt>
                <c:pt idx="638">
                  <c:v>628.72460000000001</c:v>
                </c:pt>
                <c:pt idx="639">
                  <c:v>626.08290000000011</c:v>
                </c:pt>
                <c:pt idx="640">
                  <c:v>626.08290000000011</c:v>
                </c:pt>
                <c:pt idx="641">
                  <c:v>628.72460000000001</c:v>
                </c:pt>
                <c:pt idx="642">
                  <c:v>620.79950000000008</c:v>
                </c:pt>
                <c:pt idx="643">
                  <c:v>626.08290000000011</c:v>
                </c:pt>
                <c:pt idx="644">
                  <c:v>628.72460000000001</c:v>
                </c:pt>
                <c:pt idx="645">
                  <c:v>631.36630000000002</c:v>
                </c:pt>
                <c:pt idx="646">
                  <c:v>631.36630000000002</c:v>
                </c:pt>
                <c:pt idx="647">
                  <c:v>631.36630000000002</c:v>
                </c:pt>
                <c:pt idx="648">
                  <c:v>624.76205000000004</c:v>
                </c:pt>
                <c:pt idx="649">
                  <c:v>627.40375000000006</c:v>
                </c:pt>
                <c:pt idx="650">
                  <c:v>628.06417499999998</c:v>
                </c:pt>
                <c:pt idx="651">
                  <c:v>628.72460000000001</c:v>
                </c:pt>
                <c:pt idx="652">
                  <c:v>628.72460000000001</c:v>
                </c:pt>
                <c:pt idx="653">
                  <c:v>628.72460000000001</c:v>
                </c:pt>
                <c:pt idx="654">
                  <c:v>618.15779999999995</c:v>
                </c:pt>
                <c:pt idx="655">
                  <c:v>597.02419999999995</c:v>
                </c:pt>
                <c:pt idx="656">
                  <c:v>591.74080000000004</c:v>
                </c:pt>
                <c:pt idx="657">
                  <c:v>586.45740000000012</c:v>
                </c:pt>
                <c:pt idx="658">
                  <c:v>578.53230000000008</c:v>
                </c:pt>
                <c:pt idx="659">
                  <c:v>577.87187500000005</c:v>
                </c:pt>
                <c:pt idx="660">
                  <c:v>581.17400000000009</c:v>
                </c:pt>
                <c:pt idx="661">
                  <c:v>585.13654999999994</c:v>
                </c:pt>
                <c:pt idx="662">
                  <c:v>589.09910000000002</c:v>
                </c:pt>
                <c:pt idx="663">
                  <c:v>590.41994999999997</c:v>
                </c:pt>
                <c:pt idx="664">
                  <c:v>587.11782500000004</c:v>
                </c:pt>
                <c:pt idx="665">
                  <c:v>593.0616500000001</c:v>
                </c:pt>
                <c:pt idx="666">
                  <c:v>591.74080000000004</c:v>
                </c:pt>
                <c:pt idx="667">
                  <c:v>586.45740000000012</c:v>
                </c:pt>
                <c:pt idx="668">
                  <c:v>585.13654999999994</c:v>
                </c:pt>
                <c:pt idx="669">
                  <c:v>586.45740000000012</c:v>
                </c:pt>
                <c:pt idx="670">
                  <c:v>586.45740000000012</c:v>
                </c:pt>
                <c:pt idx="671">
                  <c:v>587.77825000000007</c:v>
                </c:pt>
                <c:pt idx="672">
                  <c:v>589.09910000000002</c:v>
                </c:pt>
                <c:pt idx="673">
                  <c:v>589.09910000000002</c:v>
                </c:pt>
                <c:pt idx="674">
                  <c:v>597.6846250000001</c:v>
                </c:pt>
                <c:pt idx="675">
                  <c:v>592.40122500000007</c:v>
                </c:pt>
                <c:pt idx="676">
                  <c:v>583.15527500000007</c:v>
                </c:pt>
                <c:pt idx="677">
                  <c:v>582.49485000000004</c:v>
                </c:pt>
                <c:pt idx="678">
                  <c:v>581.17400000000009</c:v>
                </c:pt>
                <c:pt idx="679">
                  <c:v>577.21145000000001</c:v>
                </c:pt>
                <c:pt idx="680">
                  <c:v>578.53230000000008</c:v>
                </c:pt>
                <c:pt idx="681">
                  <c:v>585.13654999999994</c:v>
                </c:pt>
                <c:pt idx="682">
                  <c:v>591.74080000000004</c:v>
                </c:pt>
                <c:pt idx="683">
                  <c:v>597.02419999999995</c:v>
                </c:pt>
                <c:pt idx="684">
                  <c:v>597.6846250000001</c:v>
                </c:pt>
                <c:pt idx="685">
                  <c:v>597.02419999999995</c:v>
                </c:pt>
                <c:pt idx="686">
                  <c:v>598.34505000000001</c:v>
                </c:pt>
                <c:pt idx="687">
                  <c:v>593.72207500000002</c:v>
                </c:pt>
                <c:pt idx="688">
                  <c:v>591.74080000000004</c:v>
                </c:pt>
                <c:pt idx="689">
                  <c:v>591.74080000000004</c:v>
                </c:pt>
                <c:pt idx="690">
                  <c:v>593.0616500000001</c:v>
                </c:pt>
                <c:pt idx="691">
                  <c:v>597.02419999999995</c:v>
                </c:pt>
                <c:pt idx="692">
                  <c:v>597.02419999999995</c:v>
                </c:pt>
                <c:pt idx="693">
                  <c:v>595.70335</c:v>
                </c:pt>
                <c:pt idx="694">
                  <c:v>594.38250000000005</c:v>
                </c:pt>
                <c:pt idx="695">
                  <c:v>593.72207500000002</c:v>
                </c:pt>
                <c:pt idx="696">
                  <c:v>565.32380000000012</c:v>
                </c:pt>
                <c:pt idx="697">
                  <c:v>579.85315000000003</c:v>
                </c:pt>
                <c:pt idx="698">
                  <c:v>579.85315000000003</c:v>
                </c:pt>
                <c:pt idx="699">
                  <c:v>591.74080000000004</c:v>
                </c:pt>
                <c:pt idx="700">
                  <c:v>606.27015000000006</c:v>
                </c:pt>
                <c:pt idx="701">
                  <c:v>614.1952500000001</c:v>
                </c:pt>
                <c:pt idx="702">
                  <c:v>626.08290000000011</c:v>
                </c:pt>
                <c:pt idx="703">
                  <c:v>615.51610000000005</c:v>
                </c:pt>
                <c:pt idx="704">
                  <c:v>623.44119999999998</c:v>
                </c:pt>
                <c:pt idx="705">
                  <c:v>634.00800000000004</c:v>
                </c:pt>
                <c:pt idx="706">
                  <c:v>639.29140000000007</c:v>
                </c:pt>
                <c:pt idx="707">
                  <c:v>631.36630000000002</c:v>
                </c:pt>
                <c:pt idx="708">
                  <c:v>625.42247500000008</c:v>
                </c:pt>
                <c:pt idx="709">
                  <c:v>623.44119999999998</c:v>
                </c:pt>
                <c:pt idx="710">
                  <c:v>626.08290000000011</c:v>
                </c:pt>
                <c:pt idx="711">
                  <c:v>634.00800000000004</c:v>
                </c:pt>
                <c:pt idx="712">
                  <c:v>635.32884999999999</c:v>
                </c:pt>
                <c:pt idx="713">
                  <c:v>634.00800000000004</c:v>
                </c:pt>
                <c:pt idx="714">
                  <c:v>637.97055</c:v>
                </c:pt>
                <c:pt idx="715">
                  <c:v>637.31012500000008</c:v>
                </c:pt>
                <c:pt idx="716">
                  <c:v>637.31012500000008</c:v>
                </c:pt>
                <c:pt idx="717">
                  <c:v>637.31012500000008</c:v>
                </c:pt>
                <c:pt idx="718">
                  <c:v>554.75700000000006</c:v>
                </c:pt>
                <c:pt idx="719">
                  <c:v>575.89060000000006</c:v>
                </c:pt>
                <c:pt idx="720">
                  <c:v>597.02419999999995</c:v>
                </c:pt>
                <c:pt idx="721">
                  <c:v>600.98675000000003</c:v>
                </c:pt>
                <c:pt idx="722">
                  <c:v>620.79950000000008</c:v>
                </c:pt>
                <c:pt idx="723">
                  <c:v>624.76205000000004</c:v>
                </c:pt>
                <c:pt idx="724">
                  <c:v>616.83695</c:v>
                </c:pt>
                <c:pt idx="725">
                  <c:v>610.23270000000002</c:v>
                </c:pt>
                <c:pt idx="726">
                  <c:v>620.79950000000008</c:v>
                </c:pt>
                <c:pt idx="727">
                  <c:v>634.00800000000004</c:v>
                </c:pt>
                <c:pt idx="728">
                  <c:v>648.53735000000006</c:v>
                </c:pt>
                <c:pt idx="729">
                  <c:v>653.82075000000009</c:v>
                </c:pt>
                <c:pt idx="730">
                  <c:v>663.06669999999997</c:v>
                </c:pt>
                <c:pt idx="731">
                  <c:v>660.42500000000007</c:v>
                </c:pt>
                <c:pt idx="732">
                  <c:v>660.42500000000007</c:v>
                </c:pt>
                <c:pt idx="733">
                  <c:v>660.42500000000007</c:v>
                </c:pt>
                <c:pt idx="734">
                  <c:v>669.67095000000006</c:v>
                </c:pt>
                <c:pt idx="735">
                  <c:v>676.27520000000004</c:v>
                </c:pt>
                <c:pt idx="736">
                  <c:v>676.27520000000004</c:v>
                </c:pt>
                <c:pt idx="737">
                  <c:v>681.55860000000007</c:v>
                </c:pt>
                <c:pt idx="738">
                  <c:v>686.8420000000001</c:v>
                </c:pt>
                <c:pt idx="739">
                  <c:v>709.29645000000005</c:v>
                </c:pt>
                <c:pt idx="740">
                  <c:v>713.25900000000013</c:v>
                </c:pt>
                <c:pt idx="741">
                  <c:v>752.88450000000012</c:v>
                </c:pt>
                <c:pt idx="742">
                  <c:v>795.15170000000001</c:v>
                </c:pt>
                <c:pt idx="743">
                  <c:v>818.92700000000002</c:v>
                </c:pt>
                <c:pt idx="744">
                  <c:v>807.03935000000013</c:v>
                </c:pt>
                <c:pt idx="745">
                  <c:v>792.51</c:v>
                </c:pt>
                <c:pt idx="746">
                  <c:v>818.92700000000002</c:v>
                </c:pt>
                <c:pt idx="747">
                  <c:v>841.38145000000009</c:v>
                </c:pt>
                <c:pt idx="748">
                  <c:v>847.98570000000007</c:v>
                </c:pt>
                <c:pt idx="749">
                  <c:v>855.25037499999996</c:v>
                </c:pt>
                <c:pt idx="750">
                  <c:v>871.76099999999997</c:v>
                </c:pt>
                <c:pt idx="751">
                  <c:v>887.61120000000005</c:v>
                </c:pt>
                <c:pt idx="752">
                  <c:v>900.81970000000013</c:v>
                </c:pt>
                <c:pt idx="753">
                  <c:v>890.25290000000007</c:v>
                </c:pt>
                <c:pt idx="754">
                  <c:v>890.25290000000007</c:v>
                </c:pt>
                <c:pt idx="755">
                  <c:v>903.46140000000003</c:v>
                </c:pt>
                <c:pt idx="756">
                  <c:v>903.46140000000003</c:v>
                </c:pt>
                <c:pt idx="757">
                  <c:v>911.38650000000007</c:v>
                </c:pt>
                <c:pt idx="758">
                  <c:v>911.38650000000007</c:v>
                </c:pt>
                <c:pt idx="759">
                  <c:v>904.78224999999998</c:v>
                </c:pt>
                <c:pt idx="760">
                  <c:v>899.49884999999995</c:v>
                </c:pt>
                <c:pt idx="761">
                  <c:v>758.16790000000003</c:v>
                </c:pt>
                <c:pt idx="762">
                  <c:v>784.58490000000006</c:v>
                </c:pt>
                <c:pt idx="763">
                  <c:v>752.88450000000012</c:v>
                </c:pt>
                <c:pt idx="764">
                  <c:v>715.90070000000003</c:v>
                </c:pt>
                <c:pt idx="765">
                  <c:v>752.88450000000012</c:v>
                </c:pt>
                <c:pt idx="766">
                  <c:v>760.80960000000005</c:v>
                </c:pt>
                <c:pt idx="767">
                  <c:v>779.30150000000015</c:v>
                </c:pt>
                <c:pt idx="768">
                  <c:v>784.58490000000006</c:v>
                </c:pt>
                <c:pt idx="769">
                  <c:v>787.22660000000008</c:v>
                </c:pt>
                <c:pt idx="770">
                  <c:v>795.15170000000001</c:v>
                </c:pt>
                <c:pt idx="771">
                  <c:v>766.09300000000007</c:v>
                </c:pt>
                <c:pt idx="772">
                  <c:v>771.37639999999999</c:v>
                </c:pt>
                <c:pt idx="773">
                  <c:v>792.51</c:v>
                </c:pt>
                <c:pt idx="774">
                  <c:v>797.79340000000002</c:v>
                </c:pt>
                <c:pt idx="775">
                  <c:v>797.79340000000002</c:v>
                </c:pt>
                <c:pt idx="776">
                  <c:v>797.79340000000002</c:v>
                </c:pt>
                <c:pt idx="777">
                  <c:v>797.79340000000002</c:v>
                </c:pt>
                <c:pt idx="778">
                  <c:v>797.79340000000002</c:v>
                </c:pt>
                <c:pt idx="779">
                  <c:v>797.79340000000002</c:v>
                </c:pt>
                <c:pt idx="780">
                  <c:v>797.79340000000002</c:v>
                </c:pt>
                <c:pt idx="781">
                  <c:v>792.51</c:v>
                </c:pt>
                <c:pt idx="782">
                  <c:v>792.51</c:v>
                </c:pt>
                <c:pt idx="783">
                  <c:v>792.51</c:v>
                </c:pt>
                <c:pt idx="784">
                  <c:v>604.94929999999999</c:v>
                </c:pt>
                <c:pt idx="785">
                  <c:v>607.59100000000001</c:v>
                </c:pt>
                <c:pt idx="786">
                  <c:v>575.89060000000006</c:v>
                </c:pt>
                <c:pt idx="787">
                  <c:v>574.56975</c:v>
                </c:pt>
                <c:pt idx="788">
                  <c:v>583.81569999999999</c:v>
                </c:pt>
                <c:pt idx="789">
                  <c:v>577.21145000000001</c:v>
                </c:pt>
                <c:pt idx="790">
                  <c:v>570.60720000000003</c:v>
                </c:pt>
                <c:pt idx="791">
                  <c:v>565.98422500000004</c:v>
                </c:pt>
                <c:pt idx="792">
                  <c:v>569.28634999999997</c:v>
                </c:pt>
                <c:pt idx="793">
                  <c:v>569.28634999999997</c:v>
                </c:pt>
                <c:pt idx="794">
                  <c:v>578.53230000000008</c:v>
                </c:pt>
                <c:pt idx="795">
                  <c:v>579.85315000000003</c:v>
                </c:pt>
                <c:pt idx="796">
                  <c:v>581.17400000000009</c:v>
                </c:pt>
                <c:pt idx="797">
                  <c:v>577.21145000000001</c:v>
                </c:pt>
                <c:pt idx="798">
                  <c:v>575.89060000000006</c:v>
                </c:pt>
                <c:pt idx="799">
                  <c:v>574.56975</c:v>
                </c:pt>
                <c:pt idx="800">
                  <c:v>571.9280500000001</c:v>
                </c:pt>
                <c:pt idx="801">
                  <c:v>569.28634999999997</c:v>
                </c:pt>
                <c:pt idx="802">
                  <c:v>570.60720000000003</c:v>
                </c:pt>
                <c:pt idx="803">
                  <c:v>570.60720000000003</c:v>
                </c:pt>
                <c:pt idx="804">
                  <c:v>570.60720000000003</c:v>
                </c:pt>
                <c:pt idx="805">
                  <c:v>568.62592500000005</c:v>
                </c:pt>
                <c:pt idx="806">
                  <c:v>546.17147499999999</c:v>
                </c:pt>
                <c:pt idx="807">
                  <c:v>529.66084999999998</c:v>
                </c:pt>
                <c:pt idx="808">
                  <c:v>538.24637500000006</c:v>
                </c:pt>
                <c:pt idx="809">
                  <c:v>550.13402500000007</c:v>
                </c:pt>
                <c:pt idx="810">
                  <c:v>542.86935000000005</c:v>
                </c:pt>
                <c:pt idx="811">
                  <c:v>556.07785000000001</c:v>
                </c:pt>
                <c:pt idx="812">
                  <c:v>561.36125000000004</c:v>
                </c:pt>
                <c:pt idx="813">
                  <c:v>565.32380000000012</c:v>
                </c:pt>
                <c:pt idx="814">
                  <c:v>565.98422500000004</c:v>
                </c:pt>
                <c:pt idx="815">
                  <c:v>562.68209999999999</c:v>
                </c:pt>
                <c:pt idx="816">
                  <c:v>562.68209999999999</c:v>
                </c:pt>
                <c:pt idx="817">
                  <c:v>562.68209999999999</c:v>
                </c:pt>
              </c:numCache>
            </c:numRef>
          </c:val>
          <c:smooth val="0"/>
          <c:extLst>
            <c:ext xmlns:c16="http://schemas.microsoft.com/office/drawing/2014/chart" uri="{C3380CC4-5D6E-409C-BE32-E72D297353CC}">
              <c16:uniqueId val="{00000000-66C3-43B1-A650-EA89CC5B330E}"/>
            </c:ext>
          </c:extLst>
        </c:ser>
        <c:ser>
          <c:idx val="1"/>
          <c:order val="1"/>
          <c:tx>
            <c:strRef>
              <c:f>Planilha1!$C$1</c:f>
              <c:strCache>
                <c:ptCount val="1"/>
                <c:pt idx="0">
                  <c:v>EU (T2)</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0.00</c:formatCode>
                <c:ptCount val="1368"/>
                <c:pt idx="0">
                  <c:v>466.05713278081458</c:v>
                </c:pt>
                <c:pt idx="1">
                  <c:v>466.48525280898872</c:v>
                </c:pt>
                <c:pt idx="2">
                  <c:v>518.39111735276049</c:v>
                </c:pt>
                <c:pt idx="3">
                  <c:v>518.69182499564238</c:v>
                </c:pt>
                <c:pt idx="4">
                  <c:v>522.444055944056</c:v>
                </c:pt>
                <c:pt idx="5">
                  <c:v>519.65600901135087</c:v>
                </c:pt>
                <c:pt idx="6">
                  <c:v>524.00417463906774</c:v>
                </c:pt>
                <c:pt idx="7">
                  <c:v>526.90852010115987</c:v>
                </c:pt>
                <c:pt idx="8">
                  <c:v>531.76485968276108</c:v>
                </c:pt>
                <c:pt idx="9">
                  <c:v>539.81689153670936</c:v>
                </c:pt>
                <c:pt idx="10">
                  <c:v>540.88005615512861</c:v>
                </c:pt>
                <c:pt idx="11">
                  <c:v>540.92321193505916</c:v>
                </c:pt>
                <c:pt idx="12">
                  <c:v>542.28324971393351</c:v>
                </c:pt>
                <c:pt idx="13">
                  <c:v>541.7775431186202</c:v>
                </c:pt>
                <c:pt idx="14">
                  <c:v>541.4941010741328</c:v>
                </c:pt>
                <c:pt idx="15">
                  <c:v>539.98242530755715</c:v>
                </c:pt>
                <c:pt idx="16">
                  <c:v>542.9924812030074</c:v>
                </c:pt>
                <c:pt idx="17">
                  <c:v>537.90133193130032</c:v>
                </c:pt>
                <c:pt idx="18">
                  <c:v>536.91332108807831</c:v>
                </c:pt>
                <c:pt idx="19">
                  <c:v>536.33333333333337</c:v>
                </c:pt>
                <c:pt idx="20">
                  <c:v>533.77886207197014</c:v>
                </c:pt>
                <c:pt idx="21">
                  <c:v>535.31807060468373</c:v>
                </c:pt>
                <c:pt idx="22">
                  <c:v>481.76881438798671</c:v>
                </c:pt>
                <c:pt idx="23">
                  <c:v>492.14954088325322</c:v>
                </c:pt>
                <c:pt idx="24">
                  <c:v>490.55205047318611</c:v>
                </c:pt>
                <c:pt idx="25">
                  <c:v>498.38908450704224</c:v>
                </c:pt>
                <c:pt idx="26">
                  <c:v>505.16049382716051</c:v>
                </c:pt>
                <c:pt idx="27">
                  <c:v>507.10010593220335</c:v>
                </c:pt>
                <c:pt idx="28">
                  <c:v>510.12860310421286</c:v>
                </c:pt>
                <c:pt idx="29">
                  <c:v>508.38308018368065</c:v>
                </c:pt>
                <c:pt idx="30">
                  <c:v>513.66888592987129</c:v>
                </c:pt>
                <c:pt idx="31">
                  <c:v>515.86423577307733</c:v>
                </c:pt>
                <c:pt idx="32">
                  <c:v>517.10440095634465</c:v>
                </c:pt>
                <c:pt idx="33">
                  <c:v>516.81995047753799</c:v>
                </c:pt>
                <c:pt idx="34">
                  <c:v>515.31216931216943</c:v>
                </c:pt>
                <c:pt idx="35">
                  <c:v>515.3383325981473</c:v>
                </c:pt>
                <c:pt idx="36">
                  <c:v>515.10322922181047</c:v>
                </c:pt>
                <c:pt idx="37">
                  <c:v>514.46521470769767</c:v>
                </c:pt>
                <c:pt idx="38">
                  <c:v>513.21447437929214</c:v>
                </c:pt>
                <c:pt idx="39">
                  <c:v>511.63812033377246</c:v>
                </c:pt>
                <c:pt idx="40">
                  <c:v>511.95795584484119</c:v>
                </c:pt>
                <c:pt idx="41">
                  <c:v>511.39401934916452</c:v>
                </c:pt>
                <c:pt idx="42">
                  <c:v>510.43432389660632</c:v>
                </c:pt>
                <c:pt idx="43">
                  <c:v>477.24265678750993</c:v>
                </c:pt>
                <c:pt idx="44">
                  <c:v>487.749867327083</c:v>
                </c:pt>
                <c:pt idx="45">
                  <c:v>490.8668730650154</c:v>
                </c:pt>
                <c:pt idx="46">
                  <c:v>503.14957112223016</c:v>
                </c:pt>
                <c:pt idx="47">
                  <c:v>504.91635522334934</c:v>
                </c:pt>
                <c:pt idx="48">
                  <c:v>507.34684804836849</c:v>
                </c:pt>
                <c:pt idx="49">
                  <c:v>505.54935318093209</c:v>
                </c:pt>
                <c:pt idx="50">
                  <c:v>502.6163355408388</c:v>
                </c:pt>
                <c:pt idx="51">
                  <c:v>501.42718102990614</c:v>
                </c:pt>
                <c:pt idx="52">
                  <c:v>500.27637969094917</c:v>
                </c:pt>
                <c:pt idx="53">
                  <c:v>498.42360621030349</c:v>
                </c:pt>
                <c:pt idx="54">
                  <c:v>498.27121332275976</c:v>
                </c:pt>
                <c:pt idx="55">
                  <c:v>494.8847603189904</c:v>
                </c:pt>
                <c:pt idx="56">
                  <c:v>496.18658225622085</c:v>
                </c:pt>
                <c:pt idx="57">
                  <c:v>498.59718907451605</c:v>
                </c:pt>
                <c:pt idx="58">
                  <c:v>497.39191937052431</c:v>
                </c:pt>
                <c:pt idx="59">
                  <c:v>498.80149147727269</c:v>
                </c:pt>
                <c:pt idx="60">
                  <c:v>498.55517026762692</c:v>
                </c:pt>
                <c:pt idx="61">
                  <c:v>499.27629233511578</c:v>
                </c:pt>
                <c:pt idx="62">
                  <c:v>494.89079076401896</c:v>
                </c:pt>
                <c:pt idx="63">
                  <c:v>512.9495183731716</c:v>
                </c:pt>
                <c:pt idx="64">
                  <c:v>522.33440457061238</c:v>
                </c:pt>
                <c:pt idx="65">
                  <c:v>523.80274167705193</c:v>
                </c:pt>
                <c:pt idx="66">
                  <c:v>527.51247771836006</c:v>
                </c:pt>
                <c:pt idx="67">
                  <c:v>530.56536472266816</c:v>
                </c:pt>
                <c:pt idx="68">
                  <c:v>527.60991207034374</c:v>
                </c:pt>
                <c:pt idx="69">
                  <c:v>527.30485747269336</c:v>
                </c:pt>
                <c:pt idx="70">
                  <c:v>527.53481770602332</c:v>
                </c:pt>
                <c:pt idx="71">
                  <c:v>527.8942222222222</c:v>
                </c:pt>
                <c:pt idx="72">
                  <c:v>525.03185840707965</c:v>
                </c:pt>
                <c:pt idx="73">
                  <c:v>526.45440877332624</c:v>
                </c:pt>
                <c:pt idx="74">
                  <c:v>527.56648936170222</c:v>
                </c:pt>
                <c:pt idx="75">
                  <c:v>526.70178856029747</c:v>
                </c:pt>
                <c:pt idx="76">
                  <c:v>529.58144091192446</c:v>
                </c:pt>
                <c:pt idx="77">
                  <c:v>529.58144091192446</c:v>
                </c:pt>
                <c:pt idx="78">
                  <c:v>528.18836072856516</c:v>
                </c:pt>
                <c:pt idx="79">
                  <c:v>528.47037861915362</c:v>
                </c:pt>
                <c:pt idx="80">
                  <c:v>531.85796269727405</c:v>
                </c:pt>
                <c:pt idx="81">
                  <c:v>533.05121293800539</c:v>
                </c:pt>
                <c:pt idx="82">
                  <c:v>532.12504485109434</c:v>
                </c:pt>
                <c:pt idx="83">
                  <c:v>529.59946356727755</c:v>
                </c:pt>
                <c:pt idx="84">
                  <c:v>517.74409273294691</c:v>
                </c:pt>
                <c:pt idx="85">
                  <c:v>525.28140075040199</c:v>
                </c:pt>
                <c:pt idx="86">
                  <c:v>530.50107372942023</c:v>
                </c:pt>
                <c:pt idx="87">
                  <c:v>530.41339285714275</c:v>
                </c:pt>
                <c:pt idx="88">
                  <c:v>530.82343484862031</c:v>
                </c:pt>
                <c:pt idx="89">
                  <c:v>531.45665773011626</c:v>
                </c:pt>
                <c:pt idx="90">
                  <c:v>531.02939862389417</c:v>
                </c:pt>
                <c:pt idx="91">
                  <c:v>531.60695187165766</c:v>
                </c:pt>
                <c:pt idx="92">
                  <c:v>529.66705243479043</c:v>
                </c:pt>
                <c:pt idx="93">
                  <c:v>530.28423772609824</c:v>
                </c:pt>
                <c:pt idx="94">
                  <c:v>531.07471213067925</c:v>
                </c:pt>
                <c:pt idx="95">
                  <c:v>531.73035714285709</c:v>
                </c:pt>
                <c:pt idx="96">
                  <c:v>533.04063730755468</c:v>
                </c:pt>
                <c:pt idx="97">
                  <c:v>533.39010397992115</c:v>
                </c:pt>
                <c:pt idx="98">
                  <c:v>532.7215756490599</c:v>
                </c:pt>
                <c:pt idx="99">
                  <c:v>532.77917189460481</c:v>
                </c:pt>
                <c:pt idx="100">
                  <c:v>532.52779770444761</c:v>
                </c:pt>
                <c:pt idx="101">
                  <c:v>530.85867620751333</c:v>
                </c:pt>
                <c:pt idx="102">
                  <c:v>529.54829494733087</c:v>
                </c:pt>
                <c:pt idx="103">
                  <c:v>529.65344765987857</c:v>
                </c:pt>
                <c:pt idx="104">
                  <c:v>531.07078853046585</c:v>
                </c:pt>
                <c:pt idx="105">
                  <c:v>515.45961002785509</c:v>
                </c:pt>
                <c:pt idx="106">
                  <c:v>515.18867924528297</c:v>
                </c:pt>
                <c:pt idx="107">
                  <c:v>515.62460822065009</c:v>
                </c:pt>
                <c:pt idx="108">
                  <c:v>512.27580071174373</c:v>
                </c:pt>
                <c:pt idx="109">
                  <c:v>516.15500844369387</c:v>
                </c:pt>
                <c:pt idx="110">
                  <c:v>518.82609858276146</c:v>
                </c:pt>
                <c:pt idx="111">
                  <c:v>516.8440659925493</c:v>
                </c:pt>
                <c:pt idx="112">
                  <c:v>514.87512134851295</c:v>
                </c:pt>
                <c:pt idx="113">
                  <c:v>517.92874823196598</c:v>
                </c:pt>
                <c:pt idx="114">
                  <c:v>517.4878630064436</c:v>
                </c:pt>
                <c:pt idx="115">
                  <c:v>521.1012669442722</c:v>
                </c:pt>
                <c:pt idx="116">
                  <c:v>522.66962305986692</c:v>
                </c:pt>
                <c:pt idx="117">
                  <c:v>525.96769875970369</c:v>
                </c:pt>
                <c:pt idx="118">
                  <c:v>525.96594454845331</c:v>
                </c:pt>
                <c:pt idx="119">
                  <c:v>527.31570011616486</c:v>
                </c:pt>
                <c:pt idx="120">
                  <c:v>525.89272986457581</c:v>
                </c:pt>
                <c:pt idx="121">
                  <c:v>525.89272986457581</c:v>
                </c:pt>
                <c:pt idx="122">
                  <c:v>520.83054724617273</c:v>
                </c:pt>
                <c:pt idx="123">
                  <c:v>520.88013338013343</c:v>
                </c:pt>
                <c:pt idx="124">
                  <c:v>523.27496700395955</c:v>
                </c:pt>
                <c:pt idx="125">
                  <c:v>523.96463757916956</c:v>
                </c:pt>
                <c:pt idx="126">
                  <c:v>524.85485573539756</c:v>
                </c:pt>
                <c:pt idx="127">
                  <c:v>548.09553131597465</c:v>
                </c:pt>
                <c:pt idx="128">
                  <c:v>568.31014621178554</c:v>
                </c:pt>
                <c:pt idx="129">
                  <c:v>569.37427989010007</c:v>
                </c:pt>
                <c:pt idx="130">
                  <c:v>565.33209186840475</c:v>
                </c:pt>
                <c:pt idx="131">
                  <c:v>563.88514711095354</c:v>
                </c:pt>
                <c:pt idx="132">
                  <c:v>567.79044903777617</c:v>
                </c:pt>
                <c:pt idx="133">
                  <c:v>569.16622079543436</c:v>
                </c:pt>
                <c:pt idx="134">
                  <c:v>568.72479029091551</c:v>
                </c:pt>
                <c:pt idx="135">
                  <c:v>566.99528847008617</c:v>
                </c:pt>
                <c:pt idx="136">
                  <c:v>565.22218272307157</c:v>
                </c:pt>
                <c:pt idx="137">
                  <c:v>563.03842399503071</c:v>
                </c:pt>
                <c:pt idx="138">
                  <c:v>562.30612063604872</c:v>
                </c:pt>
                <c:pt idx="139">
                  <c:v>562.48371844053895</c:v>
                </c:pt>
                <c:pt idx="140">
                  <c:v>560.62371914817777</c:v>
                </c:pt>
                <c:pt idx="141">
                  <c:v>557.19556541019961</c:v>
                </c:pt>
                <c:pt idx="142">
                  <c:v>558.66755793226378</c:v>
                </c:pt>
                <c:pt idx="143">
                  <c:v>558.55192719486081</c:v>
                </c:pt>
                <c:pt idx="144">
                  <c:v>560.6788628822527</c:v>
                </c:pt>
                <c:pt idx="145">
                  <c:v>560.67690097854393</c:v>
                </c:pt>
                <c:pt idx="146">
                  <c:v>560.06101390758181</c:v>
                </c:pt>
                <c:pt idx="147">
                  <c:v>554.25528089887644</c:v>
                </c:pt>
                <c:pt idx="148">
                  <c:v>563.76615218951895</c:v>
                </c:pt>
                <c:pt idx="149">
                  <c:v>559.72473773872503</c:v>
                </c:pt>
                <c:pt idx="150">
                  <c:v>575.06411414123181</c:v>
                </c:pt>
                <c:pt idx="151">
                  <c:v>576.7941892989262</c:v>
                </c:pt>
                <c:pt idx="152">
                  <c:v>578.1705230935446</c:v>
                </c:pt>
                <c:pt idx="153">
                  <c:v>576.21674700946255</c:v>
                </c:pt>
                <c:pt idx="154">
                  <c:v>578.0050008930167</c:v>
                </c:pt>
                <c:pt idx="155">
                  <c:v>580.27953916227568</c:v>
                </c:pt>
                <c:pt idx="156">
                  <c:v>584.06691715870465</c:v>
                </c:pt>
                <c:pt idx="157">
                  <c:v>585.5375959992856</c:v>
                </c:pt>
                <c:pt idx="158">
                  <c:v>585.69835890117724</c:v>
                </c:pt>
                <c:pt idx="159">
                  <c:v>588.24514280598078</c:v>
                </c:pt>
                <c:pt idx="160">
                  <c:v>590.83857065900531</c:v>
                </c:pt>
                <c:pt idx="161">
                  <c:v>593.7547271745002</c:v>
                </c:pt>
                <c:pt idx="162">
                  <c:v>595.17449724952655</c:v>
                </c:pt>
                <c:pt idx="163">
                  <c:v>595.79451065366561</c:v>
                </c:pt>
                <c:pt idx="164">
                  <c:v>594.07063699432376</c:v>
                </c:pt>
                <c:pt idx="165">
                  <c:v>594.63412433456642</c:v>
                </c:pt>
                <c:pt idx="166">
                  <c:v>594.54865499187576</c:v>
                </c:pt>
                <c:pt idx="167">
                  <c:v>590.00358937544866</c:v>
                </c:pt>
                <c:pt idx="168">
                  <c:v>591.30450450450439</c:v>
                </c:pt>
                <c:pt idx="169">
                  <c:v>552.52479711451758</c:v>
                </c:pt>
                <c:pt idx="170">
                  <c:v>553.02247901056239</c:v>
                </c:pt>
                <c:pt idx="171">
                  <c:v>552.24966078697423</c:v>
                </c:pt>
                <c:pt idx="172">
                  <c:v>550.40950040950042</c:v>
                </c:pt>
                <c:pt idx="173">
                  <c:v>543.05307313514493</c:v>
                </c:pt>
                <c:pt idx="174">
                  <c:v>540.27160043747722</c:v>
                </c:pt>
                <c:pt idx="175">
                  <c:v>536.07541013323669</c:v>
                </c:pt>
                <c:pt idx="176">
                  <c:v>536.10803951781031</c:v>
                </c:pt>
                <c:pt idx="177">
                  <c:v>534.67216831413793</c:v>
                </c:pt>
                <c:pt idx="178">
                  <c:v>533.45102299474922</c:v>
                </c:pt>
                <c:pt idx="179">
                  <c:v>533.63940958072988</c:v>
                </c:pt>
                <c:pt idx="180">
                  <c:v>534.76791715868831</c:v>
                </c:pt>
                <c:pt idx="181">
                  <c:v>530.18714401952809</c:v>
                </c:pt>
                <c:pt idx="182">
                  <c:v>529.30100243836364</c:v>
                </c:pt>
                <c:pt idx="183">
                  <c:v>532.07818181818175</c:v>
                </c:pt>
                <c:pt idx="184">
                  <c:v>527.78430132779329</c:v>
                </c:pt>
                <c:pt idx="185">
                  <c:v>528.76870069815936</c:v>
                </c:pt>
                <c:pt idx="186">
                  <c:v>528.24184782608688</c:v>
                </c:pt>
                <c:pt idx="187">
                  <c:v>528.04756285740223</c:v>
                </c:pt>
                <c:pt idx="188">
                  <c:v>527.23864980438543</c:v>
                </c:pt>
                <c:pt idx="189">
                  <c:v>523.84007986930487</c:v>
                </c:pt>
                <c:pt idx="190">
                  <c:v>525.5680467964537</c:v>
                </c:pt>
                <c:pt idx="191">
                  <c:v>510.13551872539142</c:v>
                </c:pt>
                <c:pt idx="192">
                  <c:v>510.67014079356369</c:v>
                </c:pt>
                <c:pt idx="193">
                  <c:v>512.98219856854462</c:v>
                </c:pt>
                <c:pt idx="194">
                  <c:v>511.08783165599272</c:v>
                </c:pt>
                <c:pt idx="195">
                  <c:v>510.07483117357179</c:v>
                </c:pt>
                <c:pt idx="196">
                  <c:v>510.05654870485222</c:v>
                </c:pt>
                <c:pt idx="197">
                  <c:v>509.75947521865891</c:v>
                </c:pt>
                <c:pt idx="198">
                  <c:v>511.38377392889703</c:v>
                </c:pt>
                <c:pt idx="199">
                  <c:v>513.56582070476531</c:v>
                </c:pt>
                <c:pt idx="200">
                  <c:v>514.12161546175594</c:v>
                </c:pt>
                <c:pt idx="201">
                  <c:v>513.00617957106499</c:v>
                </c:pt>
                <c:pt idx="202">
                  <c:v>512.6702898550725</c:v>
                </c:pt>
                <c:pt idx="203">
                  <c:v>514.09140369967361</c:v>
                </c:pt>
                <c:pt idx="204">
                  <c:v>514.03861843894481</c:v>
                </c:pt>
                <c:pt idx="205">
                  <c:v>512.31345980126468</c:v>
                </c:pt>
                <c:pt idx="206">
                  <c:v>509.74644848048911</c:v>
                </c:pt>
                <c:pt idx="207">
                  <c:v>507.64437281762025</c:v>
                </c:pt>
                <c:pt idx="208">
                  <c:v>508.69662719770366</c:v>
                </c:pt>
                <c:pt idx="209">
                  <c:v>510.06202804746493</c:v>
                </c:pt>
                <c:pt idx="210">
                  <c:v>509.85443436067931</c:v>
                </c:pt>
                <c:pt idx="211">
                  <c:v>508.25828530259366</c:v>
                </c:pt>
                <c:pt idx="212">
                  <c:v>516.08322801949816</c:v>
                </c:pt>
                <c:pt idx="213">
                  <c:v>511.77419354838713</c:v>
                </c:pt>
                <c:pt idx="214">
                  <c:v>518.7848784878488</c:v>
                </c:pt>
                <c:pt idx="215">
                  <c:v>519.4142447075709</c:v>
                </c:pt>
                <c:pt idx="216">
                  <c:v>524.93632286995512</c:v>
                </c:pt>
                <c:pt idx="217">
                  <c:v>525.47783251231522</c:v>
                </c:pt>
                <c:pt idx="218">
                  <c:v>527.94445443106235</c:v>
                </c:pt>
                <c:pt idx="219">
                  <c:v>531.00325085786528</c:v>
                </c:pt>
                <c:pt idx="220">
                  <c:v>531.9457749661093</c:v>
                </c:pt>
                <c:pt idx="221">
                  <c:v>533.06996108245096</c:v>
                </c:pt>
                <c:pt idx="222">
                  <c:v>535.41666666666674</c:v>
                </c:pt>
                <c:pt idx="223">
                  <c:v>536.09862218999274</c:v>
                </c:pt>
                <c:pt idx="224">
                  <c:v>537.80049059689293</c:v>
                </c:pt>
                <c:pt idx="225">
                  <c:v>537.88842449572962</c:v>
                </c:pt>
                <c:pt idx="226">
                  <c:v>536.99845749024587</c:v>
                </c:pt>
                <c:pt idx="227">
                  <c:v>536.99845749024587</c:v>
                </c:pt>
                <c:pt idx="228">
                  <c:v>533.81662149954832</c:v>
                </c:pt>
                <c:pt idx="229">
                  <c:v>532.64578443762423</c:v>
                </c:pt>
                <c:pt idx="230">
                  <c:v>532.38529624277453</c:v>
                </c:pt>
                <c:pt idx="231">
                  <c:v>533.02885050194448</c:v>
                </c:pt>
                <c:pt idx="232">
                  <c:v>535.53982943204505</c:v>
                </c:pt>
                <c:pt idx="233">
                  <c:v>536.66848270226103</c:v>
                </c:pt>
                <c:pt idx="234">
                  <c:v>534.61245235069885</c:v>
                </c:pt>
                <c:pt idx="235">
                  <c:v>539.02618657937808</c:v>
                </c:pt>
                <c:pt idx="236">
                  <c:v>540.12174071045695</c:v>
                </c:pt>
                <c:pt idx="237">
                  <c:v>541.83658647299137</c:v>
                </c:pt>
                <c:pt idx="238">
                  <c:v>540.93166019680427</c:v>
                </c:pt>
                <c:pt idx="239">
                  <c:v>544.74415666456093</c:v>
                </c:pt>
                <c:pt idx="240">
                  <c:v>550.8369447453955</c:v>
                </c:pt>
                <c:pt idx="241">
                  <c:v>553.91100702576114</c:v>
                </c:pt>
                <c:pt idx="242">
                  <c:v>563.47653070453111</c:v>
                </c:pt>
                <c:pt idx="243">
                  <c:v>566.9453986620864</c:v>
                </c:pt>
                <c:pt idx="244">
                  <c:v>567.5802380093761</c:v>
                </c:pt>
                <c:pt idx="245">
                  <c:v>568.95309130122212</c:v>
                </c:pt>
                <c:pt idx="246">
                  <c:v>584.94698058950394</c:v>
                </c:pt>
                <c:pt idx="247">
                  <c:v>587.70033276373772</c:v>
                </c:pt>
                <c:pt idx="248">
                  <c:v>588.26063543349494</c:v>
                </c:pt>
                <c:pt idx="249">
                  <c:v>588.58552336532432</c:v>
                </c:pt>
                <c:pt idx="250">
                  <c:v>588.90558905589057</c:v>
                </c:pt>
                <c:pt idx="251">
                  <c:v>587.43345323741005</c:v>
                </c:pt>
                <c:pt idx="252">
                  <c:v>589.13432027441786</c:v>
                </c:pt>
                <c:pt idx="253">
                  <c:v>587.46346743640618</c:v>
                </c:pt>
                <c:pt idx="254">
                  <c:v>587.81726346171183</c:v>
                </c:pt>
                <c:pt idx="255">
                  <c:v>587.81726346171183</c:v>
                </c:pt>
                <c:pt idx="256">
                  <c:v>596.49873828406635</c:v>
                </c:pt>
                <c:pt idx="257">
                  <c:v>602.21476510067123</c:v>
                </c:pt>
                <c:pt idx="258">
                  <c:v>602.95168348664822</c:v>
                </c:pt>
                <c:pt idx="259">
                  <c:v>604.66101694915255</c:v>
                </c:pt>
                <c:pt idx="260">
                  <c:v>604.66101694915255</c:v>
                </c:pt>
                <c:pt idx="261">
                  <c:v>611.66069829901528</c:v>
                </c:pt>
                <c:pt idx="262">
                  <c:v>617.0908765011651</c:v>
                </c:pt>
                <c:pt idx="263">
                  <c:v>616.14401858304302</c:v>
                </c:pt>
                <c:pt idx="264">
                  <c:v>622.47780468119447</c:v>
                </c:pt>
                <c:pt idx="265">
                  <c:v>627.01522111141128</c:v>
                </c:pt>
                <c:pt idx="266">
                  <c:v>627.38676271949566</c:v>
                </c:pt>
                <c:pt idx="267">
                  <c:v>627.74280575539558</c:v>
                </c:pt>
                <c:pt idx="268">
                  <c:v>625.74148926614578</c:v>
                </c:pt>
                <c:pt idx="269">
                  <c:v>624.79823851891786</c:v>
                </c:pt>
                <c:pt idx="270">
                  <c:v>622.8585523365324</c:v>
                </c:pt>
                <c:pt idx="271">
                  <c:v>622.75527615626402</c:v>
                </c:pt>
                <c:pt idx="272">
                  <c:v>624.47059884559883</c:v>
                </c:pt>
                <c:pt idx="273">
                  <c:v>624.13286461150176</c:v>
                </c:pt>
                <c:pt idx="274">
                  <c:v>622.87944414365631</c:v>
                </c:pt>
                <c:pt idx="275">
                  <c:v>621.03327021909661</c:v>
                </c:pt>
                <c:pt idx="276">
                  <c:v>621.78791169019189</c:v>
                </c:pt>
                <c:pt idx="277">
                  <c:v>583.78934954186695</c:v>
                </c:pt>
                <c:pt idx="278">
                  <c:v>581.20007262164131</c:v>
                </c:pt>
                <c:pt idx="279">
                  <c:v>585.93920145190566</c:v>
                </c:pt>
                <c:pt idx="280">
                  <c:v>590.88018893632488</c:v>
                </c:pt>
                <c:pt idx="281">
                  <c:v>596.14233907524931</c:v>
                </c:pt>
                <c:pt idx="282">
                  <c:v>593.83304786802489</c:v>
                </c:pt>
                <c:pt idx="283">
                  <c:v>595.95858202206546</c:v>
                </c:pt>
                <c:pt idx="284">
                  <c:v>595.37130954537213</c:v>
                </c:pt>
                <c:pt idx="285">
                  <c:v>595.92707101936901</c:v>
                </c:pt>
                <c:pt idx="286">
                  <c:v>595.23497267759558</c:v>
                </c:pt>
                <c:pt idx="287">
                  <c:v>600.01005208809283</c:v>
                </c:pt>
                <c:pt idx="288">
                  <c:v>604.63012191768269</c:v>
                </c:pt>
                <c:pt idx="289">
                  <c:v>606.36247022173359</c:v>
                </c:pt>
                <c:pt idx="290">
                  <c:v>610.55928617422501</c:v>
                </c:pt>
                <c:pt idx="291">
                  <c:v>613.36346863468623</c:v>
                </c:pt>
                <c:pt idx="292">
                  <c:v>614.85318559556788</c:v>
                </c:pt>
                <c:pt idx="293">
                  <c:v>615.66457448772383</c:v>
                </c:pt>
                <c:pt idx="294">
                  <c:v>618.89722917245854</c:v>
                </c:pt>
                <c:pt idx="295">
                  <c:v>618.61532765642346</c:v>
                </c:pt>
                <c:pt idx="296">
                  <c:v>619.60957062042098</c:v>
                </c:pt>
                <c:pt idx="297">
                  <c:v>615.47911094715482</c:v>
                </c:pt>
                <c:pt idx="298">
                  <c:v>593.85366752672326</c:v>
                </c:pt>
                <c:pt idx="299">
                  <c:v>593.85366752672326</c:v>
                </c:pt>
                <c:pt idx="300">
                  <c:v>584.33679566136595</c:v>
                </c:pt>
                <c:pt idx="301">
                  <c:v>577.05946535733767</c:v>
                </c:pt>
                <c:pt idx="302">
                  <c:v>576.68934240362807</c:v>
                </c:pt>
                <c:pt idx="303">
                  <c:v>565.03772906934967</c:v>
                </c:pt>
                <c:pt idx="304">
                  <c:v>564.84468713633521</c:v>
                </c:pt>
                <c:pt idx="305">
                  <c:v>569.85360158074377</c:v>
                </c:pt>
                <c:pt idx="306">
                  <c:v>565.33054542219065</c:v>
                </c:pt>
                <c:pt idx="307">
                  <c:v>562.33938856889677</c:v>
                </c:pt>
                <c:pt idx="308">
                  <c:v>555.34201100725079</c:v>
                </c:pt>
                <c:pt idx="309">
                  <c:v>563.70245589147976</c:v>
                </c:pt>
                <c:pt idx="310">
                  <c:v>564.74660513002573</c:v>
                </c:pt>
                <c:pt idx="311">
                  <c:v>568.93320218188319</c:v>
                </c:pt>
                <c:pt idx="312">
                  <c:v>573.14272850067539</c:v>
                </c:pt>
                <c:pt idx="313">
                  <c:v>569.41507915213299</c:v>
                </c:pt>
                <c:pt idx="314">
                  <c:v>579.15423790469265</c:v>
                </c:pt>
                <c:pt idx="315">
                  <c:v>584.06304407587288</c:v>
                </c:pt>
                <c:pt idx="316">
                  <c:v>596.31711880261923</c:v>
                </c:pt>
                <c:pt idx="317">
                  <c:v>595.66111838414065</c:v>
                </c:pt>
                <c:pt idx="318">
                  <c:v>585.14131144482792</c:v>
                </c:pt>
                <c:pt idx="319">
                  <c:v>578.94780754612032</c:v>
                </c:pt>
                <c:pt idx="320">
                  <c:v>560.87040441176464</c:v>
                </c:pt>
                <c:pt idx="321">
                  <c:v>550.69550235763518</c:v>
                </c:pt>
                <c:pt idx="322">
                  <c:v>539.97666068222611</c:v>
                </c:pt>
                <c:pt idx="323">
                  <c:v>530.66268332428024</c:v>
                </c:pt>
                <c:pt idx="324">
                  <c:v>531.39903889745221</c:v>
                </c:pt>
                <c:pt idx="325">
                  <c:v>525.60664112388247</c:v>
                </c:pt>
                <c:pt idx="326">
                  <c:v>526.88743551952848</c:v>
                </c:pt>
                <c:pt idx="327">
                  <c:v>516.09455958549222</c:v>
                </c:pt>
                <c:pt idx="328">
                  <c:v>511.89509776665739</c:v>
                </c:pt>
                <c:pt idx="329">
                  <c:v>503.15547800532647</c:v>
                </c:pt>
                <c:pt idx="330">
                  <c:v>499.03279292557119</c:v>
                </c:pt>
                <c:pt idx="331">
                  <c:v>491.7964674659101</c:v>
                </c:pt>
                <c:pt idx="332">
                  <c:v>491.7964674659101</c:v>
                </c:pt>
                <c:pt idx="333">
                  <c:v>485.76376798313942</c:v>
                </c:pt>
                <c:pt idx="334">
                  <c:v>472.91738774023133</c:v>
                </c:pt>
                <c:pt idx="335">
                  <c:v>470.52810121940041</c:v>
                </c:pt>
                <c:pt idx="336">
                  <c:v>467.90678357175818</c:v>
                </c:pt>
                <c:pt idx="337">
                  <c:v>462.94593600588456</c:v>
                </c:pt>
                <c:pt idx="338">
                  <c:v>460.65549622537281</c:v>
                </c:pt>
                <c:pt idx="339">
                  <c:v>458.04163596168024</c:v>
                </c:pt>
                <c:pt idx="340">
                  <c:v>439.05932360007387</c:v>
                </c:pt>
                <c:pt idx="341">
                  <c:v>447.1510764662213</c:v>
                </c:pt>
                <c:pt idx="342">
                  <c:v>448.70609981515707</c:v>
                </c:pt>
                <c:pt idx="343">
                  <c:v>429.44218692279276</c:v>
                </c:pt>
                <c:pt idx="344">
                  <c:v>421.47347014235527</c:v>
                </c:pt>
                <c:pt idx="345">
                  <c:v>415.88154143290723</c:v>
                </c:pt>
                <c:pt idx="346">
                  <c:v>418.11958010041081</c:v>
                </c:pt>
                <c:pt idx="347">
                  <c:v>418.23727578985705</c:v>
                </c:pt>
                <c:pt idx="348">
                  <c:v>424.03264258206491</c:v>
                </c:pt>
                <c:pt idx="349">
                  <c:v>432.84093006089682</c:v>
                </c:pt>
                <c:pt idx="350">
                  <c:v>434.92959051324817</c:v>
                </c:pt>
                <c:pt idx="351">
                  <c:v>434.25775480059082</c:v>
                </c:pt>
                <c:pt idx="352">
                  <c:v>436.4391143911439</c:v>
                </c:pt>
                <c:pt idx="353">
                  <c:v>436.79437349620582</c:v>
                </c:pt>
                <c:pt idx="354">
                  <c:v>437.4082611100867</c:v>
                </c:pt>
                <c:pt idx="355">
                  <c:v>438.77126479289944</c:v>
                </c:pt>
                <c:pt idx="356">
                  <c:v>439.71029248426504</c:v>
                </c:pt>
                <c:pt idx="357">
                  <c:v>439.58668515950075</c:v>
                </c:pt>
                <c:pt idx="358">
                  <c:v>435.67906891495602</c:v>
                </c:pt>
                <c:pt idx="359">
                  <c:v>435.22845893233216</c:v>
                </c:pt>
                <c:pt idx="360">
                  <c:v>433.7369044365492</c:v>
                </c:pt>
                <c:pt idx="361">
                  <c:v>456.71111517033518</c:v>
                </c:pt>
                <c:pt idx="362">
                  <c:v>456.44587155963302</c:v>
                </c:pt>
                <c:pt idx="363">
                  <c:v>454.99128360400033</c:v>
                </c:pt>
                <c:pt idx="364">
                  <c:v>453.16848816029142</c:v>
                </c:pt>
                <c:pt idx="365">
                  <c:v>456.66999909115691</c:v>
                </c:pt>
                <c:pt idx="366">
                  <c:v>453.66016612495486</c:v>
                </c:pt>
                <c:pt idx="367">
                  <c:v>452.90322580645164</c:v>
                </c:pt>
                <c:pt idx="368">
                  <c:v>450.39877851625653</c:v>
                </c:pt>
                <c:pt idx="369">
                  <c:v>450.16474169576503</c:v>
                </c:pt>
                <c:pt idx="370">
                  <c:v>447.67539173789174</c:v>
                </c:pt>
                <c:pt idx="371">
                  <c:v>443.61503175723362</c:v>
                </c:pt>
                <c:pt idx="372">
                  <c:v>446.16004962779152</c:v>
                </c:pt>
                <c:pt idx="373">
                  <c:v>445.42507970244418</c:v>
                </c:pt>
                <c:pt idx="374">
                  <c:v>443.48148148148152</c:v>
                </c:pt>
                <c:pt idx="375">
                  <c:v>442.14178907555635</c:v>
                </c:pt>
                <c:pt idx="376">
                  <c:v>444.77383376117558</c:v>
                </c:pt>
                <c:pt idx="377">
                  <c:v>447.36182690598901</c:v>
                </c:pt>
                <c:pt idx="378">
                  <c:v>444.67496908673377</c:v>
                </c:pt>
                <c:pt idx="379">
                  <c:v>447.05051939980461</c:v>
                </c:pt>
                <c:pt idx="380">
                  <c:v>448.13839722493992</c:v>
                </c:pt>
                <c:pt idx="381">
                  <c:v>455.18478843063735</c:v>
                </c:pt>
                <c:pt idx="382">
                  <c:v>450.98612975391501</c:v>
                </c:pt>
                <c:pt idx="383">
                  <c:v>446.56155622668325</c:v>
                </c:pt>
                <c:pt idx="384">
                  <c:v>444.65505041570844</c:v>
                </c:pt>
                <c:pt idx="385">
                  <c:v>453.54577777777774</c:v>
                </c:pt>
                <c:pt idx="386">
                  <c:v>454.7579566729072</c:v>
                </c:pt>
                <c:pt idx="387">
                  <c:v>454.02870642774366</c:v>
                </c:pt>
                <c:pt idx="388">
                  <c:v>455.68772241992878</c:v>
                </c:pt>
                <c:pt idx="389">
                  <c:v>464.97729498708929</c:v>
                </c:pt>
                <c:pt idx="390">
                  <c:v>470.69688888888891</c:v>
                </c:pt>
                <c:pt idx="391">
                  <c:v>474.2329596013526</c:v>
                </c:pt>
                <c:pt idx="392">
                  <c:v>477.08481507823615</c:v>
                </c:pt>
                <c:pt idx="393">
                  <c:v>486.11248673505486</c:v>
                </c:pt>
                <c:pt idx="394">
                  <c:v>493.63797692990244</c:v>
                </c:pt>
                <c:pt idx="395">
                  <c:v>495.76838202842259</c:v>
                </c:pt>
                <c:pt idx="396">
                  <c:v>501.24013828561289</c:v>
                </c:pt>
                <c:pt idx="397">
                  <c:v>501.96937511063908</c:v>
                </c:pt>
                <c:pt idx="398">
                  <c:v>500.40564373897718</c:v>
                </c:pt>
                <c:pt idx="399">
                  <c:v>497.34204984204985</c:v>
                </c:pt>
                <c:pt idx="400">
                  <c:v>496.21822962313752</c:v>
                </c:pt>
                <c:pt idx="401">
                  <c:v>497.39787402266535</c:v>
                </c:pt>
                <c:pt idx="402">
                  <c:v>495.61963941886916</c:v>
                </c:pt>
                <c:pt idx="403">
                  <c:v>530.88343236630544</c:v>
                </c:pt>
                <c:pt idx="404">
                  <c:v>527.67308693388861</c:v>
                </c:pt>
                <c:pt idx="405">
                  <c:v>527.33575380359616</c:v>
                </c:pt>
                <c:pt idx="406">
                  <c:v>526.41538726927729</c:v>
                </c:pt>
                <c:pt idx="407">
                  <c:v>529.32898575596357</c:v>
                </c:pt>
                <c:pt idx="408">
                  <c:v>527.52191302867834</c:v>
                </c:pt>
                <c:pt idx="409">
                  <c:v>534.66279665357695</c:v>
                </c:pt>
                <c:pt idx="410">
                  <c:v>533.41051738761655</c:v>
                </c:pt>
                <c:pt idx="411">
                  <c:v>532.90815465135904</c:v>
                </c:pt>
                <c:pt idx="412">
                  <c:v>536.53558688635974</c:v>
                </c:pt>
                <c:pt idx="413">
                  <c:v>537.01811070487202</c:v>
                </c:pt>
                <c:pt idx="414">
                  <c:v>535.814406779661</c:v>
                </c:pt>
                <c:pt idx="415">
                  <c:v>533.11356546665547</c:v>
                </c:pt>
                <c:pt idx="416">
                  <c:v>532.51284210526319</c:v>
                </c:pt>
                <c:pt idx="417">
                  <c:v>536.68165620227387</c:v>
                </c:pt>
                <c:pt idx="418">
                  <c:v>539.22716428084527</c:v>
                </c:pt>
                <c:pt idx="419">
                  <c:v>539.79299769997453</c:v>
                </c:pt>
                <c:pt idx="420">
                  <c:v>539.77847564080798</c:v>
                </c:pt>
                <c:pt idx="421">
                  <c:v>539.69607179139859</c:v>
                </c:pt>
                <c:pt idx="422">
                  <c:v>539.65965712355376</c:v>
                </c:pt>
                <c:pt idx="423">
                  <c:v>539.99831493807392</c:v>
                </c:pt>
                <c:pt idx="424">
                  <c:v>538.61262469611859</c:v>
                </c:pt>
                <c:pt idx="425">
                  <c:v>559.69077391010478</c:v>
                </c:pt>
                <c:pt idx="426">
                  <c:v>560.92419259634039</c:v>
                </c:pt>
                <c:pt idx="427">
                  <c:v>576.51547265790589</c:v>
                </c:pt>
                <c:pt idx="428">
                  <c:v>605.83693900059382</c:v>
                </c:pt>
                <c:pt idx="429">
                  <c:v>609.39744781543141</c:v>
                </c:pt>
                <c:pt idx="430">
                  <c:v>618.43773776312446</c:v>
                </c:pt>
                <c:pt idx="431">
                  <c:v>628.7962101345064</c:v>
                </c:pt>
                <c:pt idx="432">
                  <c:v>627.31076199277493</c:v>
                </c:pt>
                <c:pt idx="433">
                  <c:v>631.16873324396784</c:v>
                </c:pt>
                <c:pt idx="434">
                  <c:v>640.67002518891684</c:v>
                </c:pt>
                <c:pt idx="435">
                  <c:v>644.88990129081242</c:v>
                </c:pt>
                <c:pt idx="436">
                  <c:v>647.86057895181023</c:v>
                </c:pt>
                <c:pt idx="437">
                  <c:v>650.73323196485887</c:v>
                </c:pt>
                <c:pt idx="438">
                  <c:v>650.73323196485887</c:v>
                </c:pt>
                <c:pt idx="439">
                  <c:v>660.27506579505905</c:v>
                </c:pt>
                <c:pt idx="440">
                  <c:v>662.86476868327406</c:v>
                </c:pt>
                <c:pt idx="441">
                  <c:v>662.99839160247188</c:v>
                </c:pt>
                <c:pt idx="442">
                  <c:v>662.10468552131692</c:v>
                </c:pt>
                <c:pt idx="443">
                  <c:v>661.37933940006735</c:v>
                </c:pt>
                <c:pt idx="444">
                  <c:v>662.33685099197965</c:v>
                </c:pt>
                <c:pt idx="445">
                  <c:v>610.29287286270528</c:v>
                </c:pt>
                <c:pt idx="446">
                  <c:v>611.47969950198353</c:v>
                </c:pt>
                <c:pt idx="447">
                  <c:v>619.75331587395453</c:v>
                </c:pt>
                <c:pt idx="448">
                  <c:v>630.00679751890561</c:v>
                </c:pt>
                <c:pt idx="449">
                  <c:v>638.15393815137531</c:v>
                </c:pt>
                <c:pt idx="450">
                  <c:v>661.14589587443186</c:v>
                </c:pt>
                <c:pt idx="451">
                  <c:v>668.78169979437973</c:v>
                </c:pt>
                <c:pt idx="452">
                  <c:v>676.01461736887359</c:v>
                </c:pt>
                <c:pt idx="453">
                  <c:v>677.23936899862827</c:v>
                </c:pt>
                <c:pt idx="454">
                  <c:v>674.67637540453086</c:v>
                </c:pt>
                <c:pt idx="455">
                  <c:v>682.6907322068613</c:v>
                </c:pt>
                <c:pt idx="456">
                  <c:v>683.7532987145654</c:v>
                </c:pt>
                <c:pt idx="457">
                  <c:v>687.13480747886967</c:v>
                </c:pt>
                <c:pt idx="458">
                  <c:v>684.76020711314834</c:v>
                </c:pt>
                <c:pt idx="459">
                  <c:v>688.77194477586499</c:v>
                </c:pt>
                <c:pt idx="460">
                  <c:v>687.24914965986397</c:v>
                </c:pt>
                <c:pt idx="461">
                  <c:v>687.39496513012421</c:v>
                </c:pt>
                <c:pt idx="462">
                  <c:v>681.96211096075785</c:v>
                </c:pt>
                <c:pt idx="463">
                  <c:v>681.96211096075785</c:v>
                </c:pt>
                <c:pt idx="464">
                  <c:v>683.96628065395089</c:v>
                </c:pt>
                <c:pt idx="465">
                  <c:v>682.68857483398597</c:v>
                </c:pt>
                <c:pt idx="466">
                  <c:v>684.43960362207417</c:v>
                </c:pt>
                <c:pt idx="467">
                  <c:v>626.3483529612563</c:v>
                </c:pt>
                <c:pt idx="468">
                  <c:v>626.98963114057449</c:v>
                </c:pt>
                <c:pt idx="469">
                  <c:v>627.70577785297348</c:v>
                </c:pt>
                <c:pt idx="470">
                  <c:v>629.45957339178824</c:v>
                </c:pt>
                <c:pt idx="471">
                  <c:v>619.12406905890316</c:v>
                </c:pt>
                <c:pt idx="472">
                  <c:v>623.9893751581078</c:v>
                </c:pt>
                <c:pt idx="473">
                  <c:v>626.79962737127369</c:v>
                </c:pt>
                <c:pt idx="474">
                  <c:v>627.64476473081811</c:v>
                </c:pt>
                <c:pt idx="475">
                  <c:v>626.19039509536776</c:v>
                </c:pt>
                <c:pt idx="476">
                  <c:v>628.7476443378448</c:v>
                </c:pt>
                <c:pt idx="477">
                  <c:v>626.10715205632346</c:v>
                </c:pt>
                <c:pt idx="478">
                  <c:v>626.10715205632346</c:v>
                </c:pt>
                <c:pt idx="479">
                  <c:v>618.08641448211085</c:v>
                </c:pt>
                <c:pt idx="480">
                  <c:v>614.05476881078312</c:v>
                </c:pt>
                <c:pt idx="481">
                  <c:v>603.99035614584216</c:v>
                </c:pt>
                <c:pt idx="482">
                  <c:v>596.10259433962256</c:v>
                </c:pt>
                <c:pt idx="483">
                  <c:v>593.99136544484895</c:v>
                </c:pt>
                <c:pt idx="484">
                  <c:v>586.99593702386994</c:v>
                </c:pt>
                <c:pt idx="485">
                  <c:v>582.60677591916442</c:v>
                </c:pt>
                <c:pt idx="486">
                  <c:v>574.47814300237212</c:v>
                </c:pt>
                <c:pt idx="487">
                  <c:v>566.25169033130499</c:v>
                </c:pt>
                <c:pt idx="488">
                  <c:v>558.93950898506705</c:v>
                </c:pt>
                <c:pt idx="489">
                  <c:v>414.3832729112217</c:v>
                </c:pt>
                <c:pt idx="490">
                  <c:v>418.15305433682079</c:v>
                </c:pt>
                <c:pt idx="491">
                  <c:v>423.61997810157499</c:v>
                </c:pt>
                <c:pt idx="492">
                  <c:v>432.83219438116924</c:v>
                </c:pt>
                <c:pt idx="493">
                  <c:v>443.72381756756761</c:v>
                </c:pt>
                <c:pt idx="494">
                  <c:v>444.04525572005377</c:v>
                </c:pt>
                <c:pt idx="495">
                  <c:v>445.43188113825232</c:v>
                </c:pt>
                <c:pt idx="496">
                  <c:v>446.59111894568957</c:v>
                </c:pt>
                <c:pt idx="497">
                  <c:v>444.93061360976429</c:v>
                </c:pt>
                <c:pt idx="498">
                  <c:v>450.39067739771963</c:v>
                </c:pt>
                <c:pt idx="499">
                  <c:v>441.57083678541835</c:v>
                </c:pt>
                <c:pt idx="500">
                  <c:v>438.55550969872053</c:v>
                </c:pt>
                <c:pt idx="501">
                  <c:v>437.10296540362441</c:v>
                </c:pt>
                <c:pt idx="502">
                  <c:v>436.29207920792078</c:v>
                </c:pt>
                <c:pt idx="503">
                  <c:v>436.60637594978527</c:v>
                </c:pt>
                <c:pt idx="504">
                  <c:v>436.34740930501613</c:v>
                </c:pt>
                <c:pt idx="505">
                  <c:v>437.97616091383168</c:v>
                </c:pt>
                <c:pt idx="506">
                  <c:v>436.22692814765981</c:v>
                </c:pt>
                <c:pt idx="507">
                  <c:v>437.47089422838741</c:v>
                </c:pt>
                <c:pt idx="508">
                  <c:v>437.18109198715314</c:v>
                </c:pt>
                <c:pt idx="509">
                  <c:v>476.09250267467695</c:v>
                </c:pt>
                <c:pt idx="510">
                  <c:v>478.24055095515286</c:v>
                </c:pt>
                <c:pt idx="511">
                  <c:v>467.89254850807117</c:v>
                </c:pt>
                <c:pt idx="512">
                  <c:v>462.56140350877195</c:v>
                </c:pt>
                <c:pt idx="513">
                  <c:v>460.8160431302075</c:v>
                </c:pt>
                <c:pt idx="514">
                  <c:v>463.0137324233205</c:v>
                </c:pt>
                <c:pt idx="515">
                  <c:v>459.36643414033654</c:v>
                </c:pt>
                <c:pt idx="516">
                  <c:v>457.94190054160515</c:v>
                </c:pt>
                <c:pt idx="517">
                  <c:v>457.94190054160515</c:v>
                </c:pt>
                <c:pt idx="518">
                  <c:v>456.03405927624038</c:v>
                </c:pt>
                <c:pt idx="519">
                  <c:v>447.81579162243821</c:v>
                </c:pt>
                <c:pt idx="520">
                  <c:v>444.98332655551036</c:v>
                </c:pt>
                <c:pt idx="521">
                  <c:v>444.98332655551036</c:v>
                </c:pt>
                <c:pt idx="522">
                  <c:v>444.98332655551036</c:v>
                </c:pt>
                <c:pt idx="523">
                  <c:v>441.25734813847157</c:v>
                </c:pt>
                <c:pt idx="524">
                  <c:v>439.12233609891001</c:v>
                </c:pt>
                <c:pt idx="525">
                  <c:v>436.55983772819468</c:v>
                </c:pt>
                <c:pt idx="526">
                  <c:v>436.24612876935612</c:v>
                </c:pt>
                <c:pt idx="527">
                  <c:v>435.8029137338354</c:v>
                </c:pt>
                <c:pt idx="528">
                  <c:v>436.23014239855127</c:v>
                </c:pt>
                <c:pt idx="529">
                  <c:v>434.15745064307367</c:v>
                </c:pt>
                <c:pt idx="530">
                  <c:v>433.01554659866747</c:v>
                </c:pt>
                <c:pt idx="531">
                  <c:v>430.28956893715031</c:v>
                </c:pt>
                <c:pt idx="532">
                  <c:v>429.89402218910413</c:v>
                </c:pt>
                <c:pt idx="533">
                  <c:v>381.33487909903943</c:v>
                </c:pt>
                <c:pt idx="534">
                  <c:v>374.55722295514505</c:v>
                </c:pt>
                <c:pt idx="535">
                  <c:v>385.70968274950434</c:v>
                </c:pt>
                <c:pt idx="536">
                  <c:v>388.06364084854471</c:v>
                </c:pt>
                <c:pt idx="537">
                  <c:v>408.82140215336568</c:v>
                </c:pt>
                <c:pt idx="538">
                  <c:v>408.82140215336568</c:v>
                </c:pt>
                <c:pt idx="539">
                  <c:v>410.49588815789474</c:v>
                </c:pt>
                <c:pt idx="540">
                  <c:v>411.63941195903533</c:v>
                </c:pt>
                <c:pt idx="541">
                  <c:v>412.76544839534694</c:v>
                </c:pt>
                <c:pt idx="542">
                  <c:v>413.82086354647333</c:v>
                </c:pt>
                <c:pt idx="543">
                  <c:v>412.70005804793101</c:v>
                </c:pt>
                <c:pt idx="544">
                  <c:v>410.31390134529153</c:v>
                </c:pt>
                <c:pt idx="545">
                  <c:v>410.96061160046537</c:v>
                </c:pt>
                <c:pt idx="546">
                  <c:v>414.06119378030434</c:v>
                </c:pt>
                <c:pt idx="547">
                  <c:v>412.14084039196149</c:v>
                </c:pt>
                <c:pt idx="548">
                  <c:v>412.93160690571045</c:v>
                </c:pt>
                <c:pt idx="549">
                  <c:v>411.0654452422217</c:v>
                </c:pt>
                <c:pt idx="550">
                  <c:v>411.46005282271375</c:v>
                </c:pt>
                <c:pt idx="551">
                  <c:v>411.65072559366752</c:v>
                </c:pt>
                <c:pt idx="552">
                  <c:v>411.65072559366752</c:v>
                </c:pt>
                <c:pt idx="553">
                  <c:v>421.0645666694154</c:v>
                </c:pt>
                <c:pt idx="554">
                  <c:v>420.81130204890951</c:v>
                </c:pt>
                <c:pt idx="555">
                  <c:v>424.51811232967765</c:v>
                </c:pt>
                <c:pt idx="556">
                  <c:v>421.77200529450693</c:v>
                </c:pt>
                <c:pt idx="557">
                  <c:v>419.21515226541226</c:v>
                </c:pt>
                <c:pt idx="558">
                  <c:v>413.94849432285667</c:v>
                </c:pt>
                <c:pt idx="559">
                  <c:v>412.07095234175648</c:v>
                </c:pt>
                <c:pt idx="560">
                  <c:v>409.87750739888196</c:v>
                </c:pt>
                <c:pt idx="561">
                  <c:v>408.1291064388962</c:v>
                </c:pt>
                <c:pt idx="562">
                  <c:v>412.46728507536852</c:v>
                </c:pt>
                <c:pt idx="563">
                  <c:v>414.09728563127749</c:v>
                </c:pt>
                <c:pt idx="564">
                  <c:v>415.26428985027707</c:v>
                </c:pt>
                <c:pt idx="565">
                  <c:v>417.07428287182887</c:v>
                </c:pt>
                <c:pt idx="566">
                  <c:v>420.12786227644995</c:v>
                </c:pt>
                <c:pt idx="567">
                  <c:v>422.51657296299402</c:v>
                </c:pt>
                <c:pt idx="568">
                  <c:v>426.39111711559576</c:v>
                </c:pt>
                <c:pt idx="569">
                  <c:v>426.31114473020676</c:v>
                </c:pt>
                <c:pt idx="570">
                  <c:v>428.20796645702308</c:v>
                </c:pt>
                <c:pt idx="571">
                  <c:v>487.0986315086783</c:v>
                </c:pt>
                <c:pt idx="572">
                  <c:v>489.03028781793842</c:v>
                </c:pt>
                <c:pt idx="573">
                  <c:v>486.84356136820924</c:v>
                </c:pt>
                <c:pt idx="574">
                  <c:v>486.46302521008403</c:v>
                </c:pt>
                <c:pt idx="575">
                  <c:v>482.16146268158292</c:v>
                </c:pt>
                <c:pt idx="576">
                  <c:v>480.58749475451111</c:v>
                </c:pt>
                <c:pt idx="577">
                  <c:v>480.06720994707217</c:v>
                </c:pt>
                <c:pt idx="578">
                  <c:v>472.39963121280698</c:v>
                </c:pt>
                <c:pt idx="579">
                  <c:v>473.39353531943618</c:v>
                </c:pt>
                <c:pt idx="580">
                  <c:v>474.72908906197085</c:v>
                </c:pt>
                <c:pt idx="581">
                  <c:v>474.63362801768113</c:v>
                </c:pt>
                <c:pt idx="582">
                  <c:v>471.86249576127506</c:v>
                </c:pt>
                <c:pt idx="583">
                  <c:v>470.73116816867883</c:v>
                </c:pt>
                <c:pt idx="584">
                  <c:v>474.29315349154859</c:v>
                </c:pt>
                <c:pt idx="585">
                  <c:v>473.51381309686218</c:v>
                </c:pt>
                <c:pt idx="586">
                  <c:v>470.93163481953297</c:v>
                </c:pt>
                <c:pt idx="587">
                  <c:v>470.93163481953297</c:v>
                </c:pt>
                <c:pt idx="588">
                  <c:v>469.26593853187705</c:v>
                </c:pt>
                <c:pt idx="589">
                  <c:v>466.59031578947372</c:v>
                </c:pt>
                <c:pt idx="590">
                  <c:v>466.33782645324345</c:v>
                </c:pt>
                <c:pt idx="591">
                  <c:v>464.06396910678308</c:v>
                </c:pt>
                <c:pt idx="592">
                  <c:v>463.9668796234028</c:v>
                </c:pt>
                <c:pt idx="593">
                  <c:v>463.37811739020907</c:v>
                </c:pt>
                <c:pt idx="594">
                  <c:v>461.9881131759584</c:v>
                </c:pt>
                <c:pt idx="595">
                  <c:v>458.12155618634171</c:v>
                </c:pt>
                <c:pt idx="596">
                  <c:v>458.61930631007112</c:v>
                </c:pt>
                <c:pt idx="597">
                  <c:v>454.33113577568218</c:v>
                </c:pt>
                <c:pt idx="598">
                  <c:v>450.61497548408545</c:v>
                </c:pt>
                <c:pt idx="599">
                  <c:v>452.98346214576583</c:v>
                </c:pt>
                <c:pt idx="600">
                  <c:v>458.66616803789577</c:v>
                </c:pt>
                <c:pt idx="601">
                  <c:v>465.66791510611733</c:v>
                </c:pt>
                <c:pt idx="602">
                  <c:v>466.87742788660222</c:v>
                </c:pt>
                <c:pt idx="603">
                  <c:v>466.04733923694448</c:v>
                </c:pt>
                <c:pt idx="604">
                  <c:v>465.07444168734486</c:v>
                </c:pt>
                <c:pt idx="605">
                  <c:v>465.33448816299597</c:v>
                </c:pt>
                <c:pt idx="606">
                  <c:v>464.86631457336199</c:v>
                </c:pt>
                <c:pt idx="607">
                  <c:v>471.23065401897156</c:v>
                </c:pt>
                <c:pt idx="608">
                  <c:v>471.05380980018248</c:v>
                </c:pt>
                <c:pt idx="609">
                  <c:v>474.4551735619745</c:v>
                </c:pt>
                <c:pt idx="610">
                  <c:v>476.4681382757185</c:v>
                </c:pt>
                <c:pt idx="611">
                  <c:v>476.07592838196285</c:v>
                </c:pt>
                <c:pt idx="612">
                  <c:v>474.55397517059941</c:v>
                </c:pt>
                <c:pt idx="613">
                  <c:v>477.20339681754467</c:v>
                </c:pt>
                <c:pt idx="614">
                  <c:v>478.06932323398655</c:v>
                </c:pt>
                <c:pt idx="615">
                  <c:v>482.61082111193963</c:v>
                </c:pt>
                <c:pt idx="616">
                  <c:v>519.12568306010928</c:v>
                </c:pt>
                <c:pt idx="617">
                  <c:v>510.14497528830316</c:v>
                </c:pt>
                <c:pt idx="618">
                  <c:v>509.03300139906173</c:v>
                </c:pt>
                <c:pt idx="619">
                  <c:v>504.15630114566284</c:v>
                </c:pt>
                <c:pt idx="620">
                  <c:v>505.92836017088399</c:v>
                </c:pt>
                <c:pt idx="621">
                  <c:v>508.3862260755767</c:v>
                </c:pt>
                <c:pt idx="622">
                  <c:v>518.55899499137865</c:v>
                </c:pt>
                <c:pt idx="623">
                  <c:v>520.8112975849366</c:v>
                </c:pt>
                <c:pt idx="624">
                  <c:v>519.32326530612249</c:v>
                </c:pt>
                <c:pt idx="625">
                  <c:v>518.88925348646421</c:v>
                </c:pt>
                <c:pt idx="626">
                  <c:v>519.61368110236219</c:v>
                </c:pt>
                <c:pt idx="627">
                  <c:v>520.76708507670844</c:v>
                </c:pt>
                <c:pt idx="628">
                  <c:v>520.28875255623723</c:v>
                </c:pt>
                <c:pt idx="629">
                  <c:v>521.32667267218073</c:v>
                </c:pt>
                <c:pt idx="630">
                  <c:v>520.9705954623638</c:v>
                </c:pt>
                <c:pt idx="631">
                  <c:v>524.12322665786871</c:v>
                </c:pt>
                <c:pt idx="632">
                  <c:v>522.23838882038638</c:v>
                </c:pt>
                <c:pt idx="633">
                  <c:v>520.96152268438755</c:v>
                </c:pt>
                <c:pt idx="634">
                  <c:v>521.59148796319107</c:v>
                </c:pt>
                <c:pt idx="635">
                  <c:v>521.5618328132698</c:v>
                </c:pt>
                <c:pt idx="636">
                  <c:v>539.44859889884128</c:v>
                </c:pt>
                <c:pt idx="637">
                  <c:v>542.74326780109038</c:v>
                </c:pt>
                <c:pt idx="638">
                  <c:v>546.26671067832979</c:v>
                </c:pt>
                <c:pt idx="639">
                  <c:v>545.5839656878918</c:v>
                </c:pt>
                <c:pt idx="640">
                  <c:v>554.66149741537436</c:v>
                </c:pt>
                <c:pt idx="641">
                  <c:v>557.5684528809004</c:v>
                </c:pt>
                <c:pt idx="642">
                  <c:v>559.72175379426653</c:v>
                </c:pt>
                <c:pt idx="643">
                  <c:v>558.58749475451111</c:v>
                </c:pt>
                <c:pt idx="644">
                  <c:v>556.31177751717212</c:v>
                </c:pt>
                <c:pt idx="645">
                  <c:v>556.14675052410905</c:v>
                </c:pt>
                <c:pt idx="646">
                  <c:v>555.27493713327738</c:v>
                </c:pt>
                <c:pt idx="647">
                  <c:v>555.27493713327738</c:v>
                </c:pt>
                <c:pt idx="648">
                  <c:v>553.91563233814168</c:v>
                </c:pt>
                <c:pt idx="649">
                  <c:v>554.99789827658674</c:v>
                </c:pt>
                <c:pt idx="650">
                  <c:v>556.61239983129485</c:v>
                </c:pt>
                <c:pt idx="651">
                  <c:v>556.94125590817009</c:v>
                </c:pt>
                <c:pt idx="652">
                  <c:v>555.60519217801755</c:v>
                </c:pt>
                <c:pt idx="653">
                  <c:v>555.30562347188265</c:v>
                </c:pt>
                <c:pt idx="654">
                  <c:v>556.63762476738293</c:v>
                </c:pt>
                <c:pt idx="655">
                  <c:v>557.84884214097883</c:v>
                </c:pt>
                <c:pt idx="656">
                  <c:v>554.93919945955076</c:v>
                </c:pt>
                <c:pt idx="657">
                  <c:v>553.01187568432579</c:v>
                </c:pt>
                <c:pt idx="658">
                  <c:v>549.63993591365204</c:v>
                </c:pt>
                <c:pt idx="659">
                  <c:v>552.73908612196362</c:v>
                </c:pt>
                <c:pt idx="660">
                  <c:v>551.10012674271229</c:v>
                </c:pt>
                <c:pt idx="661">
                  <c:v>559.10006772773454</c:v>
                </c:pt>
                <c:pt idx="662">
                  <c:v>562.42524354087243</c:v>
                </c:pt>
                <c:pt idx="663">
                  <c:v>563.89557552127485</c:v>
                </c:pt>
                <c:pt idx="664">
                  <c:v>565.01740385431697</c:v>
                </c:pt>
                <c:pt idx="665">
                  <c:v>563.67198100407052</c:v>
                </c:pt>
                <c:pt idx="666">
                  <c:v>564.77400169923533</c:v>
                </c:pt>
                <c:pt idx="667">
                  <c:v>564.301248831875</c:v>
                </c:pt>
                <c:pt idx="668">
                  <c:v>563.00025425883553</c:v>
                </c:pt>
                <c:pt idx="669">
                  <c:v>560.87184696123245</c:v>
                </c:pt>
                <c:pt idx="670">
                  <c:v>558.63367674379333</c:v>
                </c:pt>
                <c:pt idx="671">
                  <c:v>555.37102473498226</c:v>
                </c:pt>
                <c:pt idx="672">
                  <c:v>554.64532434709349</c:v>
                </c:pt>
                <c:pt idx="673">
                  <c:v>553.74146793629393</c:v>
                </c:pt>
                <c:pt idx="674">
                  <c:v>553.1871838111299</c:v>
                </c:pt>
                <c:pt idx="675">
                  <c:v>553.36628643852976</c:v>
                </c:pt>
                <c:pt idx="676">
                  <c:v>552.50760649087215</c:v>
                </c:pt>
                <c:pt idx="677">
                  <c:v>554.86649659863951</c:v>
                </c:pt>
                <c:pt idx="678">
                  <c:v>555.02428218454463</c:v>
                </c:pt>
                <c:pt idx="679">
                  <c:v>526.15463389656941</c:v>
                </c:pt>
                <c:pt idx="680">
                  <c:v>531.91616256283544</c:v>
                </c:pt>
                <c:pt idx="681">
                  <c:v>541.47522810607995</c:v>
                </c:pt>
                <c:pt idx="682">
                  <c:v>547.89585276906109</c:v>
                </c:pt>
                <c:pt idx="683">
                  <c:v>548.79001443491552</c:v>
                </c:pt>
                <c:pt idx="684">
                  <c:v>551.69883840109321</c:v>
                </c:pt>
                <c:pt idx="685">
                  <c:v>551.64474807856527</c:v>
                </c:pt>
                <c:pt idx="686">
                  <c:v>558.85300668151444</c:v>
                </c:pt>
                <c:pt idx="687">
                  <c:v>560.32575239398079</c:v>
                </c:pt>
                <c:pt idx="688">
                  <c:v>557.29285531806181</c:v>
                </c:pt>
                <c:pt idx="689">
                  <c:v>557.05096571088234</c:v>
                </c:pt>
                <c:pt idx="690">
                  <c:v>555.58963466440093</c:v>
                </c:pt>
                <c:pt idx="691">
                  <c:v>557.42638297872338</c:v>
                </c:pt>
                <c:pt idx="692">
                  <c:v>554.82913592809291</c:v>
                </c:pt>
                <c:pt idx="693">
                  <c:v>554.81559983043655</c:v>
                </c:pt>
                <c:pt idx="694">
                  <c:v>555.12831371220466</c:v>
                </c:pt>
                <c:pt idx="695">
                  <c:v>553.92329137450372</c:v>
                </c:pt>
                <c:pt idx="696">
                  <c:v>553.90802661500879</c:v>
                </c:pt>
                <c:pt idx="697">
                  <c:v>554.31997980138033</c:v>
                </c:pt>
                <c:pt idx="698">
                  <c:v>554.31997980138033</c:v>
                </c:pt>
                <c:pt idx="699">
                  <c:v>557.09772784863594</c:v>
                </c:pt>
                <c:pt idx="700">
                  <c:v>559.18056378565984</c:v>
                </c:pt>
                <c:pt idx="701">
                  <c:v>623.20761099365745</c:v>
                </c:pt>
                <c:pt idx="702">
                  <c:v>622.10512950736415</c:v>
                </c:pt>
                <c:pt idx="703">
                  <c:v>626.26100948509486</c:v>
                </c:pt>
                <c:pt idx="704">
                  <c:v>646.79884765294025</c:v>
                </c:pt>
                <c:pt idx="705">
                  <c:v>651.23317816335168</c:v>
                </c:pt>
                <c:pt idx="706">
                  <c:v>666.70095205712346</c:v>
                </c:pt>
                <c:pt idx="707">
                  <c:v>667.84221748400842</c:v>
                </c:pt>
                <c:pt idx="708">
                  <c:v>668.10405117270784</c:v>
                </c:pt>
                <c:pt idx="709">
                  <c:v>667.20975859421651</c:v>
                </c:pt>
                <c:pt idx="710">
                  <c:v>669.53619715899356</c:v>
                </c:pt>
                <c:pt idx="711">
                  <c:v>667.19751192910701</c:v>
                </c:pt>
                <c:pt idx="712">
                  <c:v>667.38347276762852</c:v>
                </c:pt>
                <c:pt idx="713">
                  <c:v>667.97075423293995</c:v>
                </c:pt>
                <c:pt idx="714">
                  <c:v>667.32300316753708</c:v>
                </c:pt>
                <c:pt idx="715">
                  <c:v>670.80206985769723</c:v>
                </c:pt>
                <c:pt idx="716">
                  <c:v>671.8193592953977</c:v>
                </c:pt>
                <c:pt idx="717">
                  <c:v>671.62497843712265</c:v>
                </c:pt>
                <c:pt idx="718">
                  <c:v>673.01781258067297</c:v>
                </c:pt>
                <c:pt idx="719">
                  <c:v>677.93721973094171</c:v>
                </c:pt>
                <c:pt idx="720">
                  <c:v>683.57822776047078</c:v>
                </c:pt>
                <c:pt idx="721">
                  <c:v>686.33419913419914</c:v>
                </c:pt>
                <c:pt idx="722">
                  <c:v>707.10210080401134</c:v>
                </c:pt>
                <c:pt idx="723">
                  <c:v>727.13791013765047</c:v>
                </c:pt>
                <c:pt idx="724">
                  <c:v>740.44590960353946</c:v>
                </c:pt>
                <c:pt idx="725">
                  <c:v>763.28329882677713</c:v>
                </c:pt>
                <c:pt idx="726">
                  <c:v>767.66948421597374</c:v>
                </c:pt>
                <c:pt idx="727">
                  <c:v>767.11810344827586</c:v>
                </c:pt>
                <c:pt idx="728">
                  <c:v>773.8246188302179</c:v>
                </c:pt>
                <c:pt idx="729">
                  <c:v>779.25464236588721</c:v>
                </c:pt>
                <c:pt idx="730">
                  <c:v>781.40784616705287</c:v>
                </c:pt>
                <c:pt idx="731">
                  <c:v>784.08914895447901</c:v>
                </c:pt>
                <c:pt idx="732">
                  <c:v>786.3149308834893</c:v>
                </c:pt>
                <c:pt idx="733">
                  <c:v>792.44701016715487</c:v>
                </c:pt>
                <c:pt idx="734">
                  <c:v>797.26520051746445</c:v>
                </c:pt>
                <c:pt idx="735">
                  <c:v>803.26352981730429</c:v>
                </c:pt>
                <c:pt idx="736">
                  <c:v>806.92268173645004</c:v>
                </c:pt>
                <c:pt idx="737">
                  <c:v>823.17014099126379</c:v>
                </c:pt>
                <c:pt idx="738">
                  <c:v>826.27606410477335</c:v>
                </c:pt>
                <c:pt idx="739">
                  <c:v>834.22821110823179</c:v>
                </c:pt>
                <c:pt idx="740">
                  <c:v>837.43496985357444</c:v>
                </c:pt>
                <c:pt idx="741">
                  <c:v>848.15270083102484</c:v>
                </c:pt>
                <c:pt idx="742">
                  <c:v>853.51807020577542</c:v>
                </c:pt>
                <c:pt idx="743">
                  <c:v>876.07716209218017</c:v>
                </c:pt>
                <c:pt idx="744">
                  <c:v>964.08075230782492</c:v>
                </c:pt>
                <c:pt idx="745">
                  <c:v>994.87715629900697</c:v>
                </c:pt>
                <c:pt idx="746">
                  <c:v>1023.2532751091703</c:v>
                </c:pt>
                <c:pt idx="747">
                  <c:v>1069.3030567685589</c:v>
                </c:pt>
                <c:pt idx="748">
                  <c:v>1096.4256180170669</c:v>
                </c:pt>
                <c:pt idx="749">
                  <c:v>1147.8089937273612</c:v>
                </c:pt>
                <c:pt idx="750">
                  <c:v>1153.8218923933209</c:v>
                </c:pt>
                <c:pt idx="751">
                  <c:v>1161.0818893482276</c:v>
                </c:pt>
                <c:pt idx="752">
                  <c:v>1178.5143515237421</c:v>
                </c:pt>
                <c:pt idx="753">
                  <c:v>1194.6991276482108</c:v>
                </c:pt>
                <c:pt idx="754">
                  <c:v>1191.3426996265339</c:v>
                </c:pt>
                <c:pt idx="755">
                  <c:v>1198.5353219612398</c:v>
                </c:pt>
                <c:pt idx="756">
                  <c:v>1199.3976441192219</c:v>
                </c:pt>
                <c:pt idx="757">
                  <c:v>1163.6962092427323</c:v>
                </c:pt>
                <c:pt idx="758">
                  <c:v>1162.742006908157</c:v>
                </c:pt>
                <c:pt idx="759">
                  <c:v>1157.4347212420607</c:v>
                </c:pt>
                <c:pt idx="760">
                  <c:v>1155.9404541037195</c:v>
                </c:pt>
                <c:pt idx="761">
                  <c:v>1148.9353040092044</c:v>
                </c:pt>
                <c:pt idx="762">
                  <c:v>1140.8132237249183</c:v>
                </c:pt>
                <c:pt idx="763">
                  <c:v>1131.4195835179441</c:v>
                </c:pt>
                <c:pt idx="764">
                  <c:v>692.11045014649733</c:v>
                </c:pt>
                <c:pt idx="765">
                  <c:v>716.57379650855228</c:v>
                </c:pt>
                <c:pt idx="766">
                  <c:v>768.24300389656401</c:v>
                </c:pt>
                <c:pt idx="767">
                  <c:v>785.83414375386792</c:v>
                </c:pt>
                <c:pt idx="768">
                  <c:v>856.07108038642195</c:v>
                </c:pt>
                <c:pt idx="769">
                  <c:v>903.21577684996009</c:v>
                </c:pt>
                <c:pt idx="770">
                  <c:v>933.25564909171464</c:v>
                </c:pt>
                <c:pt idx="771">
                  <c:v>937.25812146892667</c:v>
                </c:pt>
                <c:pt idx="772">
                  <c:v>947.07447281786642</c:v>
                </c:pt>
                <c:pt idx="773">
                  <c:v>949.21330376940148</c:v>
                </c:pt>
                <c:pt idx="774">
                  <c:v>947.50598245147557</c:v>
                </c:pt>
                <c:pt idx="775">
                  <c:v>945.89456022606851</c:v>
                </c:pt>
                <c:pt idx="776">
                  <c:v>943.3218573446328</c:v>
                </c:pt>
                <c:pt idx="777">
                  <c:v>943.46028099319608</c:v>
                </c:pt>
                <c:pt idx="778">
                  <c:v>941.30154525386297</c:v>
                </c:pt>
                <c:pt idx="779">
                  <c:v>942.26456804315148</c:v>
                </c:pt>
                <c:pt idx="780">
                  <c:v>939.03683468452584</c:v>
                </c:pt>
                <c:pt idx="781">
                  <c:v>940.7312549677647</c:v>
                </c:pt>
                <c:pt idx="782">
                  <c:v>937.00738916256159</c:v>
                </c:pt>
                <c:pt idx="783">
                  <c:v>942.43049406764669</c:v>
                </c:pt>
                <c:pt idx="784">
                  <c:v>941.6101019051838</c:v>
                </c:pt>
                <c:pt idx="785">
                  <c:v>937.78573322726061</c:v>
                </c:pt>
                <c:pt idx="786">
                  <c:v>797.98069258701616</c:v>
                </c:pt>
                <c:pt idx="787">
                  <c:v>789.09939255216136</c:v>
                </c:pt>
                <c:pt idx="788">
                  <c:v>780.62080536912754</c:v>
                </c:pt>
                <c:pt idx="789">
                  <c:v>778.98451249560014</c:v>
                </c:pt>
                <c:pt idx="790">
                  <c:v>772.46110819786747</c:v>
                </c:pt>
                <c:pt idx="791">
                  <c:v>778.93390378066886</c:v>
                </c:pt>
                <c:pt idx="792">
                  <c:v>802.44699491852111</c:v>
                </c:pt>
                <c:pt idx="793">
                  <c:v>820.31910230560186</c:v>
                </c:pt>
                <c:pt idx="794">
                  <c:v>837.64944812362035</c:v>
                </c:pt>
                <c:pt idx="795">
                  <c:v>842.03333039414508</c:v>
                </c:pt>
                <c:pt idx="796">
                  <c:v>840.79398762157382</c:v>
                </c:pt>
                <c:pt idx="797">
                  <c:v>836.48589065255749</c:v>
                </c:pt>
                <c:pt idx="798">
                  <c:v>836.81444846772047</c:v>
                </c:pt>
                <c:pt idx="799">
                  <c:v>835.63855208425525</c:v>
                </c:pt>
                <c:pt idx="800">
                  <c:v>843.18590371095502</c:v>
                </c:pt>
                <c:pt idx="801">
                  <c:v>849.96230817553624</c:v>
                </c:pt>
                <c:pt idx="802">
                  <c:v>846.95593646235307</c:v>
                </c:pt>
                <c:pt idx="803">
                  <c:v>837.24294489450733</c:v>
                </c:pt>
                <c:pt idx="804">
                  <c:v>833.29310497825895</c:v>
                </c:pt>
                <c:pt idx="805">
                  <c:v>830.55383526497383</c:v>
                </c:pt>
                <c:pt idx="806">
                  <c:v>809.13446406714468</c:v>
                </c:pt>
                <c:pt idx="807">
                  <c:v>808.0884151668705</c:v>
                </c:pt>
                <c:pt idx="808">
                  <c:v>794.48522985492036</c:v>
                </c:pt>
                <c:pt idx="809">
                  <c:v>787.65113019099351</c:v>
                </c:pt>
                <c:pt idx="810">
                  <c:v>793.46874452810357</c:v>
                </c:pt>
                <c:pt idx="811">
                  <c:v>796.62203552988524</c:v>
                </c:pt>
                <c:pt idx="812">
                  <c:v>808.77169794695567</c:v>
                </c:pt>
                <c:pt idx="813">
                  <c:v>812.42812914639535</c:v>
                </c:pt>
                <c:pt idx="814">
                  <c:v>805.19108841141247</c:v>
                </c:pt>
                <c:pt idx="815">
                  <c:v>803.47137958322344</c:v>
                </c:pt>
                <c:pt idx="816">
                  <c:v>804.9515845070423</c:v>
                </c:pt>
                <c:pt idx="817">
                  <c:v>811.83199364013774</c:v>
                </c:pt>
              </c:numCache>
            </c:numRef>
          </c:val>
          <c:smooth val="0"/>
          <c:extLst>
            <c:ext xmlns:c16="http://schemas.microsoft.com/office/drawing/2014/chart" uri="{C3380CC4-5D6E-409C-BE32-E72D297353CC}">
              <c16:uniqueId val="{00000001-66C3-43B1-A650-EA89CC5B330E}"/>
            </c:ext>
          </c:extLst>
        </c:ser>
        <c:ser>
          <c:idx val="2"/>
          <c:order val="2"/>
          <c:tx>
            <c:strRef>
              <c:f>Planilha1!$D$1</c:f>
              <c:strCache>
                <c:ptCount val="1"/>
                <c:pt idx="0">
                  <c:v>Brazil (ESALQ)</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0.00</c:formatCode>
                <c:ptCount val="1368"/>
                <c:pt idx="0">
                  <c:v>436.45549941702291</c:v>
                </c:pt>
                <c:pt idx="1">
                  <c:v>446.48780617254465</c:v>
                </c:pt>
                <c:pt idx="2">
                  <c:v>444.36176150104978</c:v>
                </c:pt>
                <c:pt idx="3">
                  <c:v>451.54066159408558</c:v>
                </c:pt>
                <c:pt idx="4">
                  <c:v>446.40937432810148</c:v>
                </c:pt>
                <c:pt idx="5">
                  <c:v>446.64374103057054</c:v>
                </c:pt>
                <c:pt idx="6">
                  <c:v>441.69516168116098</c:v>
                </c:pt>
                <c:pt idx="7">
                  <c:v>440.75280687111274</c:v>
                </c:pt>
                <c:pt idx="8">
                  <c:v>438.67418142780463</c:v>
                </c:pt>
                <c:pt idx="9">
                  <c:v>438.06850387324897</c:v>
                </c:pt>
                <c:pt idx="10">
                  <c:v>436.19109067935585</c:v>
                </c:pt>
                <c:pt idx="11">
                  <c:v>430.42217552073635</c:v>
                </c:pt>
                <c:pt idx="12">
                  <c:v>429.89013327658216</c:v>
                </c:pt>
                <c:pt idx="13">
                  <c:v>425.80559607479114</c:v>
                </c:pt>
                <c:pt idx="14">
                  <c:v>423.50126279409812</c:v>
                </c:pt>
                <c:pt idx="15">
                  <c:v>415.46033584250148</c:v>
                </c:pt>
                <c:pt idx="16">
                  <c:v>414.78249371942354</c:v>
                </c:pt>
                <c:pt idx="17">
                  <c:v>416.86599691702548</c:v>
                </c:pt>
                <c:pt idx="18">
                  <c:v>415.91464062002336</c:v>
                </c:pt>
                <c:pt idx="19">
                  <c:v>415.94862188921599</c:v>
                </c:pt>
                <c:pt idx="20">
                  <c:v>413.31323517536538</c:v>
                </c:pt>
                <c:pt idx="21">
                  <c:v>419.37073851967472</c:v>
                </c:pt>
                <c:pt idx="22">
                  <c:v>421.52747492368076</c:v>
                </c:pt>
                <c:pt idx="23">
                  <c:v>421.69985852649904</c:v>
                </c:pt>
                <c:pt idx="24">
                  <c:v>424.32160256933668</c:v>
                </c:pt>
                <c:pt idx="25">
                  <c:v>425.86239498635831</c:v>
                </c:pt>
                <c:pt idx="26">
                  <c:v>440.40545263893745</c:v>
                </c:pt>
                <c:pt idx="27">
                  <c:v>442.12564543889846</c:v>
                </c:pt>
                <c:pt idx="28">
                  <c:v>451.71297905913184</c:v>
                </c:pt>
                <c:pt idx="29">
                  <c:v>455.14264264264261</c:v>
                </c:pt>
                <c:pt idx="30">
                  <c:v>457.11833033774178</c:v>
                </c:pt>
                <c:pt idx="31">
                  <c:v>455.15944485644667</c:v>
                </c:pt>
                <c:pt idx="32">
                  <c:v>464.54043870273182</c:v>
                </c:pt>
                <c:pt idx="33">
                  <c:v>470.9775967413442</c:v>
                </c:pt>
                <c:pt idx="34">
                  <c:v>478.82062033005428</c:v>
                </c:pt>
                <c:pt idx="35">
                  <c:v>490.70080862533695</c:v>
                </c:pt>
                <c:pt idx="36">
                  <c:v>495.01263465886421</c:v>
                </c:pt>
                <c:pt idx="37">
                  <c:v>501.73657493988782</c:v>
                </c:pt>
                <c:pt idx="38">
                  <c:v>508.24728443073622</c:v>
                </c:pt>
                <c:pt idx="39">
                  <c:v>501.34347814520203</c:v>
                </c:pt>
                <c:pt idx="40">
                  <c:v>499.85274825305879</c:v>
                </c:pt>
                <c:pt idx="41">
                  <c:v>501.80553698007219</c:v>
                </c:pt>
                <c:pt idx="42">
                  <c:v>494.02622118841197</c:v>
                </c:pt>
                <c:pt idx="43">
                  <c:v>494.02622118841197</c:v>
                </c:pt>
                <c:pt idx="44">
                  <c:v>494.02622118841197</c:v>
                </c:pt>
                <c:pt idx="45">
                  <c:v>488.08187348249487</c:v>
                </c:pt>
                <c:pt idx="46">
                  <c:v>486.65783251487517</c:v>
                </c:pt>
                <c:pt idx="47">
                  <c:v>485.5473395728838</c:v>
                </c:pt>
                <c:pt idx="48">
                  <c:v>487.24682145550042</c:v>
                </c:pt>
                <c:pt idx="49">
                  <c:v>489.52241076346087</c:v>
                </c:pt>
                <c:pt idx="50">
                  <c:v>487.65190121520976</c:v>
                </c:pt>
                <c:pt idx="51">
                  <c:v>483.340725859055</c:v>
                </c:pt>
                <c:pt idx="52">
                  <c:v>478.43208846234091</c:v>
                </c:pt>
                <c:pt idx="53">
                  <c:v>476.2404555115321</c:v>
                </c:pt>
                <c:pt idx="54">
                  <c:v>481.3656364311085</c:v>
                </c:pt>
                <c:pt idx="55">
                  <c:v>471.67321951605669</c:v>
                </c:pt>
                <c:pt idx="56">
                  <c:v>466.19432665209263</c:v>
                </c:pt>
                <c:pt idx="57">
                  <c:v>448.92438490274378</c:v>
                </c:pt>
                <c:pt idx="58">
                  <c:v>434.4854268764509</c:v>
                </c:pt>
                <c:pt idx="59">
                  <c:v>431.2218599596336</c:v>
                </c:pt>
                <c:pt idx="60">
                  <c:v>417.88316535073244</c:v>
                </c:pt>
                <c:pt idx="61">
                  <c:v>411.52159669371503</c:v>
                </c:pt>
                <c:pt idx="62">
                  <c:v>419.45748967074701</c:v>
                </c:pt>
                <c:pt idx="63">
                  <c:v>423.19425055581411</c:v>
                </c:pt>
                <c:pt idx="64">
                  <c:v>422.13082951811907</c:v>
                </c:pt>
                <c:pt idx="65">
                  <c:v>424.86210844000419</c:v>
                </c:pt>
                <c:pt idx="66">
                  <c:v>430.99217317180273</c:v>
                </c:pt>
                <c:pt idx="67">
                  <c:v>456.86396354409402</c:v>
                </c:pt>
                <c:pt idx="68">
                  <c:v>484.11712970148483</c:v>
                </c:pt>
                <c:pt idx="69">
                  <c:v>499.05349687524313</c:v>
                </c:pt>
                <c:pt idx="70">
                  <c:v>502.41230929717045</c:v>
                </c:pt>
                <c:pt idx="71">
                  <c:v>501.18492669079922</c:v>
                </c:pt>
                <c:pt idx="72">
                  <c:v>495.15316013958898</c:v>
                </c:pt>
                <c:pt idx="73">
                  <c:v>500.96936797208218</c:v>
                </c:pt>
                <c:pt idx="74">
                  <c:v>507.54246652789556</c:v>
                </c:pt>
                <c:pt idx="75">
                  <c:v>520.0764818355641</c:v>
                </c:pt>
                <c:pt idx="76">
                  <c:v>522.09804419608838</c:v>
                </c:pt>
                <c:pt idx="77">
                  <c:v>522.09804419608838</c:v>
                </c:pt>
                <c:pt idx="78">
                  <c:v>514.35345706710177</c:v>
                </c:pt>
                <c:pt idx="79">
                  <c:v>501.57216756263313</c:v>
                </c:pt>
                <c:pt idx="80">
                  <c:v>473.88342165026495</c:v>
                </c:pt>
                <c:pt idx="81">
                  <c:v>452.44326989047852</c:v>
                </c:pt>
                <c:pt idx="82">
                  <c:v>442.40591568622472</c:v>
                </c:pt>
                <c:pt idx="83">
                  <c:v>433.13687633370591</c:v>
                </c:pt>
                <c:pt idx="84">
                  <c:v>430.63898816313082</c:v>
                </c:pt>
                <c:pt idx="85">
                  <c:v>430.63898816313082</c:v>
                </c:pt>
                <c:pt idx="86">
                  <c:v>421.94199243379575</c:v>
                </c:pt>
                <c:pt idx="87">
                  <c:v>417.38600589011878</c:v>
                </c:pt>
                <c:pt idx="88">
                  <c:v>410.10531594784351</c:v>
                </c:pt>
                <c:pt idx="89">
                  <c:v>406.72016048144434</c:v>
                </c:pt>
                <c:pt idx="90">
                  <c:v>411.62566083773891</c:v>
                </c:pt>
                <c:pt idx="91">
                  <c:v>407.70801300632672</c:v>
                </c:pt>
                <c:pt idx="92">
                  <c:v>410.45530345141236</c:v>
                </c:pt>
                <c:pt idx="93">
                  <c:v>415.01629481072951</c:v>
                </c:pt>
                <c:pt idx="94">
                  <c:v>428.14416406956872</c:v>
                </c:pt>
                <c:pt idx="95">
                  <c:v>432.16507206914645</c:v>
                </c:pt>
                <c:pt idx="96">
                  <c:v>419.28467858869021</c:v>
                </c:pt>
                <c:pt idx="97">
                  <c:v>423.19557340123401</c:v>
                </c:pt>
                <c:pt idx="98">
                  <c:v>415.53000779423229</c:v>
                </c:pt>
                <c:pt idx="99">
                  <c:v>415.70693457485908</c:v>
                </c:pt>
                <c:pt idx="100">
                  <c:v>416.37665307745846</c:v>
                </c:pt>
                <c:pt idx="101">
                  <c:v>406.04250487497836</c:v>
                </c:pt>
                <c:pt idx="102">
                  <c:v>406.10584792421014</c:v>
                </c:pt>
                <c:pt idx="103">
                  <c:v>402.88485451380257</c:v>
                </c:pt>
                <c:pt idx="104">
                  <c:v>401.86219739292369</c:v>
                </c:pt>
                <c:pt idx="105">
                  <c:v>407.98198423620664</c:v>
                </c:pt>
                <c:pt idx="106">
                  <c:v>419.81369587109771</c:v>
                </c:pt>
                <c:pt idx="107">
                  <c:v>429.87286522699014</c:v>
                </c:pt>
                <c:pt idx="108">
                  <c:v>436.50488423967386</c:v>
                </c:pt>
                <c:pt idx="109">
                  <c:v>435.67553603719966</c:v>
                </c:pt>
                <c:pt idx="110">
                  <c:v>434.07319157752971</c:v>
                </c:pt>
                <c:pt idx="111">
                  <c:v>426.97412591024118</c:v>
                </c:pt>
                <c:pt idx="112">
                  <c:v>422.59728811801614</c:v>
                </c:pt>
                <c:pt idx="113">
                  <c:v>417.24671307037897</c:v>
                </c:pt>
                <c:pt idx="114">
                  <c:v>417.05462445685907</c:v>
                </c:pt>
                <c:pt idx="115">
                  <c:v>423.94047402242632</c:v>
                </c:pt>
                <c:pt idx="116">
                  <c:v>425.98037940097322</c:v>
                </c:pt>
                <c:pt idx="117">
                  <c:v>426.27470177517841</c:v>
                </c:pt>
                <c:pt idx="118">
                  <c:v>422.93353901529758</c:v>
                </c:pt>
                <c:pt idx="119">
                  <c:v>425.94799005387489</c:v>
                </c:pt>
                <c:pt idx="120">
                  <c:v>420.55109366526352</c:v>
                </c:pt>
                <c:pt idx="121">
                  <c:v>420.55109366526352</c:v>
                </c:pt>
                <c:pt idx="122">
                  <c:v>423.73545941706965</c:v>
                </c:pt>
                <c:pt idx="123">
                  <c:v>422.39891196317416</c:v>
                </c:pt>
                <c:pt idx="124">
                  <c:v>421.11583949037936</c:v>
                </c:pt>
                <c:pt idx="125">
                  <c:v>419.60406857261779</c:v>
                </c:pt>
                <c:pt idx="126">
                  <c:v>421.56203095077893</c:v>
                </c:pt>
                <c:pt idx="127">
                  <c:v>425.47361828714577</c:v>
                </c:pt>
                <c:pt idx="128">
                  <c:v>429.52897127745922</c:v>
                </c:pt>
                <c:pt idx="129">
                  <c:v>428.89741728036512</c:v>
                </c:pt>
                <c:pt idx="130">
                  <c:v>430.40935672514621</c:v>
                </c:pt>
                <c:pt idx="131">
                  <c:v>440.30047443331574</c:v>
                </c:pt>
                <c:pt idx="132">
                  <c:v>438.3048895403623</c:v>
                </c:pt>
                <c:pt idx="133">
                  <c:v>440.95625903060551</c:v>
                </c:pt>
                <c:pt idx="134">
                  <c:v>443.36731998520787</c:v>
                </c:pt>
                <c:pt idx="135">
                  <c:v>442.47552855664907</c:v>
                </c:pt>
                <c:pt idx="136">
                  <c:v>440.27922095222874</c:v>
                </c:pt>
                <c:pt idx="137">
                  <c:v>442.43298088219586</c:v>
                </c:pt>
                <c:pt idx="138">
                  <c:v>444.03811760937458</c:v>
                </c:pt>
                <c:pt idx="139">
                  <c:v>443.46693599829894</c:v>
                </c:pt>
                <c:pt idx="140">
                  <c:v>448.18969642192565</c:v>
                </c:pt>
                <c:pt idx="141">
                  <c:v>453.59972258529172</c:v>
                </c:pt>
                <c:pt idx="142">
                  <c:v>457.38879384088966</c:v>
                </c:pt>
                <c:pt idx="143">
                  <c:v>457.88770053475935</c:v>
                </c:pt>
                <c:pt idx="144">
                  <c:v>457.59017569974213</c:v>
                </c:pt>
                <c:pt idx="145">
                  <c:v>462.15022874773916</c:v>
                </c:pt>
                <c:pt idx="146">
                  <c:v>463.55253771565958</c:v>
                </c:pt>
                <c:pt idx="147">
                  <c:v>461.56699610503171</c:v>
                </c:pt>
                <c:pt idx="148">
                  <c:v>458.86201165950035</c:v>
                </c:pt>
                <c:pt idx="149">
                  <c:v>459.10290237467018</c:v>
                </c:pt>
                <c:pt idx="150">
                  <c:v>458.84352838056788</c:v>
                </c:pt>
                <c:pt idx="151">
                  <c:v>455.26947984123666</c:v>
                </c:pt>
                <c:pt idx="152">
                  <c:v>449.28883037765559</c:v>
                </c:pt>
                <c:pt idx="153">
                  <c:v>442.21398842757083</c:v>
                </c:pt>
                <c:pt idx="154">
                  <c:v>440.55697096587039</c:v>
                </c:pt>
                <c:pt idx="155">
                  <c:v>439.89962358845673</c:v>
                </c:pt>
                <c:pt idx="156">
                  <c:v>446.97911644548196</c:v>
                </c:pt>
                <c:pt idx="157">
                  <c:v>448.2749860271328</c:v>
                </c:pt>
                <c:pt idx="158">
                  <c:v>443.00155131862084</c:v>
                </c:pt>
                <c:pt idx="159">
                  <c:v>445.31407288101474</c:v>
                </c:pt>
                <c:pt idx="160">
                  <c:v>440.18565653540952</c:v>
                </c:pt>
                <c:pt idx="161">
                  <c:v>436.94635214491893</c:v>
                </c:pt>
                <c:pt idx="162">
                  <c:v>440.73823654621492</c:v>
                </c:pt>
                <c:pt idx="163">
                  <c:v>435.88915925907531</c:v>
                </c:pt>
                <c:pt idx="164">
                  <c:v>430.79777365491645</c:v>
                </c:pt>
                <c:pt idx="165">
                  <c:v>432.75202464351366</c:v>
                </c:pt>
                <c:pt idx="166">
                  <c:v>429.72999703293436</c:v>
                </c:pt>
                <c:pt idx="167">
                  <c:v>422.75586888937852</c:v>
                </c:pt>
                <c:pt idx="168">
                  <c:v>416.27384146783663</c:v>
                </c:pt>
                <c:pt idx="169">
                  <c:v>410.52048992949437</c:v>
                </c:pt>
                <c:pt idx="170">
                  <c:v>409.05700329651819</c:v>
                </c:pt>
                <c:pt idx="171">
                  <c:v>404.75047984644914</c:v>
                </c:pt>
                <c:pt idx="172">
                  <c:v>407.01171828003561</c:v>
                </c:pt>
                <c:pt idx="173">
                  <c:v>409.20131790962216</c:v>
                </c:pt>
                <c:pt idx="174">
                  <c:v>411.81554120555967</c:v>
                </c:pt>
                <c:pt idx="175">
                  <c:v>418.07074110887532</c:v>
                </c:pt>
                <c:pt idx="176">
                  <c:v>423.28495557894223</c:v>
                </c:pt>
                <c:pt idx="177">
                  <c:v>424.10824108241076</c:v>
                </c:pt>
                <c:pt idx="178">
                  <c:v>424.12794976205663</c:v>
                </c:pt>
                <c:pt idx="179">
                  <c:v>418.77493431935386</c:v>
                </c:pt>
                <c:pt idx="180">
                  <c:v>419.07692307692309</c:v>
                </c:pt>
                <c:pt idx="181">
                  <c:v>420.2479747085556</c:v>
                </c:pt>
                <c:pt idx="182">
                  <c:v>418.92357691550126</c:v>
                </c:pt>
                <c:pt idx="183">
                  <c:v>424.12898806028574</c:v>
                </c:pt>
                <c:pt idx="184">
                  <c:v>428.92336211522513</c:v>
                </c:pt>
                <c:pt idx="185">
                  <c:v>428.34130625793227</c:v>
                </c:pt>
                <c:pt idx="186">
                  <c:v>423.13917812190465</c:v>
                </c:pt>
                <c:pt idx="187">
                  <c:v>420.03502290882045</c:v>
                </c:pt>
                <c:pt idx="188">
                  <c:v>420.87985814923087</c:v>
                </c:pt>
                <c:pt idx="189">
                  <c:v>420.65147048249082</c:v>
                </c:pt>
                <c:pt idx="190">
                  <c:v>421.25899538575567</c:v>
                </c:pt>
                <c:pt idx="191">
                  <c:v>425.37799319973959</c:v>
                </c:pt>
                <c:pt idx="192">
                  <c:v>423.44963570346505</c:v>
                </c:pt>
                <c:pt idx="193">
                  <c:v>423.95062914225343</c:v>
                </c:pt>
                <c:pt idx="194">
                  <c:v>423.69429803545756</c:v>
                </c:pt>
                <c:pt idx="195">
                  <c:v>429.76459827660904</c:v>
                </c:pt>
                <c:pt idx="196">
                  <c:v>436.33570662245194</c:v>
                </c:pt>
                <c:pt idx="197">
                  <c:v>440.65501108101455</c:v>
                </c:pt>
                <c:pt idx="198">
                  <c:v>443.49685410931966</c:v>
                </c:pt>
                <c:pt idx="199">
                  <c:v>444.47978858764799</c:v>
                </c:pt>
                <c:pt idx="200">
                  <c:v>443.79059432534063</c:v>
                </c:pt>
                <c:pt idx="201">
                  <c:v>442.09502977275491</c:v>
                </c:pt>
                <c:pt idx="202">
                  <c:v>442.76668290306867</c:v>
                </c:pt>
                <c:pt idx="203">
                  <c:v>440.83076848508352</c:v>
                </c:pt>
                <c:pt idx="204">
                  <c:v>439.28364828384116</c:v>
                </c:pt>
                <c:pt idx="205">
                  <c:v>435.58517524092628</c:v>
                </c:pt>
                <c:pt idx="206">
                  <c:v>436.95877656366844</c:v>
                </c:pt>
                <c:pt idx="207">
                  <c:v>435.88070378963653</c:v>
                </c:pt>
                <c:pt idx="208">
                  <c:v>438.66018054647986</c:v>
                </c:pt>
                <c:pt idx="209">
                  <c:v>446.17945078075286</c:v>
                </c:pt>
                <c:pt idx="210">
                  <c:v>450.25908008153044</c:v>
                </c:pt>
                <c:pt idx="211">
                  <c:v>459.22821721669288</c:v>
                </c:pt>
                <c:pt idx="212">
                  <c:v>459.47225475294647</c:v>
                </c:pt>
                <c:pt idx="213">
                  <c:v>466.28804061015757</c:v>
                </c:pt>
                <c:pt idx="214">
                  <c:v>471.26120262354175</c:v>
                </c:pt>
                <c:pt idx="215">
                  <c:v>469.44209426168317</c:v>
                </c:pt>
                <c:pt idx="216">
                  <c:v>471.51669538722808</c:v>
                </c:pt>
                <c:pt idx="217">
                  <c:v>473.35344394167919</c:v>
                </c:pt>
                <c:pt idx="218">
                  <c:v>473.673663644106</c:v>
                </c:pt>
                <c:pt idx="219">
                  <c:v>472.36720525435157</c:v>
                </c:pt>
                <c:pt idx="220">
                  <c:v>469.38118014423435</c:v>
                </c:pt>
                <c:pt idx="221">
                  <c:v>463.38602878295507</c:v>
                </c:pt>
                <c:pt idx="222">
                  <c:v>457.63326483742298</c:v>
                </c:pt>
                <c:pt idx="223">
                  <c:v>457.06104574219785</c:v>
                </c:pt>
                <c:pt idx="224">
                  <c:v>455.14417089759553</c:v>
                </c:pt>
                <c:pt idx="225">
                  <c:v>455.26372495031961</c:v>
                </c:pt>
                <c:pt idx="226">
                  <c:v>456.71870144151472</c:v>
                </c:pt>
                <c:pt idx="227">
                  <c:v>456.71870144151472</c:v>
                </c:pt>
                <c:pt idx="228">
                  <c:v>457.07728717936465</c:v>
                </c:pt>
                <c:pt idx="229">
                  <c:v>456.76237836803983</c:v>
                </c:pt>
                <c:pt idx="230">
                  <c:v>453.97300636821592</c:v>
                </c:pt>
                <c:pt idx="231">
                  <c:v>457.09731902847489</c:v>
                </c:pt>
                <c:pt idx="232">
                  <c:v>457.96439112634482</c:v>
                </c:pt>
                <c:pt idx="233">
                  <c:v>466.03078982597054</c:v>
                </c:pt>
                <c:pt idx="234">
                  <c:v>466.5114400437169</c:v>
                </c:pt>
                <c:pt idx="235">
                  <c:v>470.17082168284031</c:v>
                </c:pt>
                <c:pt idx="236">
                  <c:v>474.62560443171679</c:v>
                </c:pt>
                <c:pt idx="237">
                  <c:v>477.63653483992465</c:v>
                </c:pt>
                <c:pt idx="238">
                  <c:v>480.11363636363632</c:v>
                </c:pt>
                <c:pt idx="239">
                  <c:v>479.52012493788601</c:v>
                </c:pt>
                <c:pt idx="240">
                  <c:v>482.52713768805938</c:v>
                </c:pt>
                <c:pt idx="241">
                  <c:v>482.63607308114302</c:v>
                </c:pt>
                <c:pt idx="242">
                  <c:v>480.23068160243025</c:v>
                </c:pt>
                <c:pt idx="243">
                  <c:v>483.0912093435129</c:v>
                </c:pt>
                <c:pt idx="244">
                  <c:v>485.38659855914034</c:v>
                </c:pt>
                <c:pt idx="245">
                  <c:v>484.46665218335875</c:v>
                </c:pt>
                <c:pt idx="246">
                  <c:v>487.2062790076057</c:v>
                </c:pt>
                <c:pt idx="247">
                  <c:v>487.68616762386836</c:v>
                </c:pt>
                <c:pt idx="248">
                  <c:v>488.53451854746146</c:v>
                </c:pt>
                <c:pt idx="249">
                  <c:v>490.06151810004661</c:v>
                </c:pt>
                <c:pt idx="250">
                  <c:v>490.57438493867824</c:v>
                </c:pt>
                <c:pt idx="251">
                  <c:v>490.62347603777215</c:v>
                </c:pt>
                <c:pt idx="252">
                  <c:v>490.13691092555734</c:v>
                </c:pt>
                <c:pt idx="253">
                  <c:v>493.4192778813773</c:v>
                </c:pt>
                <c:pt idx="254">
                  <c:v>493.4192778813773</c:v>
                </c:pt>
                <c:pt idx="255">
                  <c:v>493.4192778813773</c:v>
                </c:pt>
                <c:pt idx="256">
                  <c:v>502.5594697424965</c:v>
                </c:pt>
                <c:pt idx="257">
                  <c:v>506.84061766317302</c:v>
                </c:pt>
                <c:pt idx="258">
                  <c:v>509.96104894931409</c:v>
                </c:pt>
                <c:pt idx="259">
                  <c:v>509.96104894931409</c:v>
                </c:pt>
                <c:pt idx="260">
                  <c:v>509.96104894931409</c:v>
                </c:pt>
                <c:pt idx="261">
                  <c:v>510.25569314442464</c:v>
                </c:pt>
                <c:pt idx="262">
                  <c:v>510.05153062332113</c:v>
                </c:pt>
                <c:pt idx="263">
                  <c:v>510.89641448980547</c:v>
                </c:pt>
                <c:pt idx="264">
                  <c:v>511.15478189786592</c:v>
                </c:pt>
                <c:pt idx="265">
                  <c:v>515.18963744131122</c:v>
                </c:pt>
                <c:pt idx="266">
                  <c:v>508.23094561757762</c:v>
                </c:pt>
                <c:pt idx="267">
                  <c:v>510.91515013977329</c:v>
                </c:pt>
                <c:pt idx="268">
                  <c:v>502.5511164210447</c:v>
                </c:pt>
                <c:pt idx="269">
                  <c:v>503.66169788128565</c:v>
                </c:pt>
                <c:pt idx="270">
                  <c:v>496.23908674780836</c:v>
                </c:pt>
                <c:pt idx="271">
                  <c:v>495.17363461733993</c:v>
                </c:pt>
                <c:pt idx="272">
                  <c:v>498.40252220211187</c:v>
                </c:pt>
                <c:pt idx="273">
                  <c:v>493.00446338938127</c:v>
                </c:pt>
                <c:pt idx="274">
                  <c:v>492.29460718938242</c:v>
                </c:pt>
                <c:pt idx="275">
                  <c:v>495.33255347513762</c:v>
                </c:pt>
                <c:pt idx="276">
                  <c:v>500.75539305038387</c:v>
                </c:pt>
                <c:pt idx="277">
                  <c:v>496.11549329879904</c:v>
                </c:pt>
                <c:pt idx="278">
                  <c:v>493.13578749388637</c:v>
                </c:pt>
                <c:pt idx="279">
                  <c:v>495.71624987621971</c:v>
                </c:pt>
                <c:pt idx="280">
                  <c:v>496.35457770413143</c:v>
                </c:pt>
                <c:pt idx="281">
                  <c:v>499.82952096563832</c:v>
                </c:pt>
                <c:pt idx="282">
                  <c:v>500.17566459772809</c:v>
                </c:pt>
                <c:pt idx="283">
                  <c:v>500.41591637577591</c:v>
                </c:pt>
                <c:pt idx="284">
                  <c:v>500.63790200283358</c:v>
                </c:pt>
                <c:pt idx="285">
                  <c:v>498.90203978018729</c:v>
                </c:pt>
                <c:pt idx="286">
                  <c:v>494.96079214286834</c:v>
                </c:pt>
                <c:pt idx="287">
                  <c:v>489.87737210937053</c:v>
                </c:pt>
                <c:pt idx="288">
                  <c:v>489.28505012399603</c:v>
                </c:pt>
                <c:pt idx="289">
                  <c:v>488.21826477623262</c:v>
                </c:pt>
                <c:pt idx="290">
                  <c:v>488.08335966959373</c:v>
                </c:pt>
                <c:pt idx="291">
                  <c:v>489.18139274119716</c:v>
                </c:pt>
                <c:pt idx="292">
                  <c:v>496.9642220594057</c:v>
                </c:pt>
                <c:pt idx="293">
                  <c:v>496.76536954426626</c:v>
                </c:pt>
                <c:pt idx="294">
                  <c:v>493.29725757914201</c:v>
                </c:pt>
                <c:pt idx="295">
                  <c:v>492.47612280322346</c:v>
                </c:pt>
                <c:pt idx="296">
                  <c:v>490.25832028329171</c:v>
                </c:pt>
                <c:pt idx="297">
                  <c:v>491.17669902381908</c:v>
                </c:pt>
                <c:pt idx="298">
                  <c:v>491.17669902381908</c:v>
                </c:pt>
                <c:pt idx="299">
                  <c:v>491.17669902381908</c:v>
                </c:pt>
                <c:pt idx="300">
                  <c:v>486.81444710291339</c:v>
                </c:pt>
                <c:pt idx="301">
                  <c:v>482.35713118347741</c:v>
                </c:pt>
                <c:pt idx="302">
                  <c:v>479.47184742258878</c:v>
                </c:pt>
                <c:pt idx="303">
                  <c:v>478.36517198531345</c:v>
                </c:pt>
                <c:pt idx="304">
                  <c:v>472.09365062279153</c:v>
                </c:pt>
                <c:pt idx="305">
                  <c:v>464.4655970015595</c:v>
                </c:pt>
                <c:pt idx="306">
                  <c:v>447.77988987262</c:v>
                </c:pt>
                <c:pt idx="307">
                  <c:v>447.56126014964565</c:v>
                </c:pt>
                <c:pt idx="308">
                  <c:v>426.1945086006811</c:v>
                </c:pt>
                <c:pt idx="309">
                  <c:v>427.37880136683862</c:v>
                </c:pt>
                <c:pt idx="310">
                  <c:v>415.64667590045207</c:v>
                </c:pt>
                <c:pt idx="311">
                  <c:v>402.0790082134248</c:v>
                </c:pt>
                <c:pt idx="312">
                  <c:v>386.93026376916322</c:v>
                </c:pt>
                <c:pt idx="313">
                  <c:v>357.35218478247867</c:v>
                </c:pt>
                <c:pt idx="314">
                  <c:v>350.481518936219</c:v>
                </c:pt>
                <c:pt idx="315">
                  <c:v>317.2299196331731</c:v>
                </c:pt>
                <c:pt idx="316">
                  <c:v>313.09372454766481</c:v>
                </c:pt>
                <c:pt idx="317">
                  <c:v>312.90039948079647</c:v>
                </c:pt>
                <c:pt idx="318">
                  <c:v>304.07523144585923</c:v>
                </c:pt>
                <c:pt idx="319">
                  <c:v>297.84593808302776</c:v>
                </c:pt>
                <c:pt idx="320">
                  <c:v>294.3602144295557</c:v>
                </c:pt>
                <c:pt idx="321">
                  <c:v>292.1925315868823</c:v>
                </c:pt>
                <c:pt idx="322">
                  <c:v>280.93910999910429</c:v>
                </c:pt>
                <c:pt idx="323">
                  <c:v>268.85483287076141</c:v>
                </c:pt>
                <c:pt idx="324">
                  <c:v>264.00830976975016</c:v>
                </c:pt>
                <c:pt idx="325">
                  <c:v>252.34250199917565</c:v>
                </c:pt>
                <c:pt idx="326">
                  <c:v>244.09747303703293</c:v>
                </c:pt>
                <c:pt idx="327">
                  <c:v>244.10539038822341</c:v>
                </c:pt>
                <c:pt idx="328">
                  <c:v>255.50396149210536</c:v>
                </c:pt>
                <c:pt idx="329">
                  <c:v>262.19292769731095</c:v>
                </c:pt>
                <c:pt idx="330">
                  <c:v>276.76185335635063</c:v>
                </c:pt>
                <c:pt idx="331">
                  <c:v>285.3687744626306</c:v>
                </c:pt>
                <c:pt idx="332">
                  <c:v>285.3687744626306</c:v>
                </c:pt>
                <c:pt idx="333">
                  <c:v>284.91145249422556</c:v>
                </c:pt>
                <c:pt idx="334">
                  <c:v>284.04147912213148</c:v>
                </c:pt>
                <c:pt idx="335">
                  <c:v>277.32906379997996</c:v>
                </c:pt>
                <c:pt idx="336">
                  <c:v>274.28927451056745</c:v>
                </c:pt>
                <c:pt idx="337">
                  <c:v>265.77212895659687</c:v>
                </c:pt>
                <c:pt idx="338">
                  <c:v>260.72309588870445</c:v>
                </c:pt>
                <c:pt idx="339">
                  <c:v>260.72309588870445</c:v>
                </c:pt>
                <c:pt idx="340">
                  <c:v>247.76488482728956</c:v>
                </c:pt>
                <c:pt idx="341">
                  <c:v>239.24268220542425</c:v>
                </c:pt>
                <c:pt idx="342">
                  <c:v>229.00672092968466</c:v>
                </c:pt>
                <c:pt idx="343">
                  <c:v>230.67399751902755</c:v>
                </c:pt>
                <c:pt idx="344">
                  <c:v>241.36371588332952</c:v>
                </c:pt>
                <c:pt idx="345">
                  <c:v>253.76857496666034</c:v>
                </c:pt>
                <c:pt idx="346">
                  <c:v>252.53362815551873</c:v>
                </c:pt>
                <c:pt idx="347">
                  <c:v>252.53362815551873</c:v>
                </c:pt>
                <c:pt idx="348">
                  <c:v>251.4931109076515</c:v>
                </c:pt>
                <c:pt idx="349">
                  <c:v>249.75087573936105</c:v>
                </c:pt>
                <c:pt idx="350">
                  <c:v>245.21173549968088</c:v>
                </c:pt>
                <c:pt idx="351">
                  <c:v>242.49717671335722</c:v>
                </c:pt>
                <c:pt idx="352">
                  <c:v>246.39449382563365</c:v>
                </c:pt>
                <c:pt idx="353">
                  <c:v>242.27467726561957</c:v>
                </c:pt>
                <c:pt idx="354">
                  <c:v>237.2589078275052</c:v>
                </c:pt>
                <c:pt idx="355">
                  <c:v>235.9344317991079</c:v>
                </c:pt>
                <c:pt idx="356">
                  <c:v>238.8445472145093</c:v>
                </c:pt>
                <c:pt idx="357">
                  <c:v>240.61149019514593</c:v>
                </c:pt>
                <c:pt idx="358">
                  <c:v>247.24614432257871</c:v>
                </c:pt>
                <c:pt idx="359">
                  <c:v>248.95214097968645</c:v>
                </c:pt>
                <c:pt idx="360">
                  <c:v>253.19171008142573</c:v>
                </c:pt>
                <c:pt idx="361">
                  <c:v>262.12470385294586</c:v>
                </c:pt>
                <c:pt idx="362">
                  <c:v>264.10063658194133</c:v>
                </c:pt>
                <c:pt idx="363">
                  <c:v>271.68460566187787</c:v>
                </c:pt>
                <c:pt idx="364">
                  <c:v>283.22614873963897</c:v>
                </c:pt>
                <c:pt idx="365">
                  <c:v>294.78866633632674</c:v>
                </c:pt>
                <c:pt idx="366">
                  <c:v>292.12985176582083</c:v>
                </c:pt>
                <c:pt idx="367">
                  <c:v>287.85728765457122</c:v>
                </c:pt>
                <c:pt idx="368">
                  <c:v>297.31218315762561</c:v>
                </c:pt>
                <c:pt idx="369">
                  <c:v>309.31568161641451</c:v>
                </c:pt>
                <c:pt idx="370">
                  <c:v>319.34824292692241</c:v>
                </c:pt>
                <c:pt idx="371">
                  <c:v>318.28741617697995</c:v>
                </c:pt>
                <c:pt idx="372">
                  <c:v>327.28578361424024</c:v>
                </c:pt>
                <c:pt idx="373">
                  <c:v>338.90956079122435</c:v>
                </c:pt>
                <c:pt idx="374">
                  <c:v>344.78147804955802</c:v>
                </c:pt>
                <c:pt idx="375">
                  <c:v>340.21074884143496</c:v>
                </c:pt>
                <c:pt idx="376">
                  <c:v>340.21074884143496</c:v>
                </c:pt>
                <c:pt idx="377">
                  <c:v>333.62507900352063</c:v>
                </c:pt>
                <c:pt idx="378">
                  <c:v>330.40070241319137</c:v>
                </c:pt>
                <c:pt idx="379">
                  <c:v>324.17838458471249</c:v>
                </c:pt>
                <c:pt idx="380">
                  <c:v>315.39544726576702</c:v>
                </c:pt>
                <c:pt idx="381">
                  <c:v>306.67659058330577</c:v>
                </c:pt>
                <c:pt idx="382">
                  <c:v>313.07103156291777</c:v>
                </c:pt>
                <c:pt idx="383">
                  <c:v>311.28713668839504</c:v>
                </c:pt>
                <c:pt idx="384">
                  <c:v>318.20854614461285</c:v>
                </c:pt>
                <c:pt idx="385">
                  <c:v>307.09419541226833</c:v>
                </c:pt>
                <c:pt idx="386">
                  <c:v>304.51925697676205</c:v>
                </c:pt>
                <c:pt idx="387">
                  <c:v>296.67589271598854</c:v>
                </c:pt>
                <c:pt idx="388">
                  <c:v>298.01953558974856</c:v>
                </c:pt>
                <c:pt idx="389">
                  <c:v>295.74506939371804</c:v>
                </c:pt>
                <c:pt idx="390">
                  <c:v>301.72763677054132</c:v>
                </c:pt>
                <c:pt idx="391">
                  <c:v>299.67848606564905</c:v>
                </c:pt>
                <c:pt idx="392">
                  <c:v>303.06449641268676</c:v>
                </c:pt>
                <c:pt idx="393">
                  <c:v>300.9406962122145</c:v>
                </c:pt>
                <c:pt idx="394">
                  <c:v>300.80591421830377</c:v>
                </c:pt>
                <c:pt idx="395">
                  <c:v>302.99819658612694</c:v>
                </c:pt>
                <c:pt idx="396">
                  <c:v>302.66078796138538</c:v>
                </c:pt>
                <c:pt idx="397">
                  <c:v>304.92006550524167</c:v>
                </c:pt>
                <c:pt idx="398">
                  <c:v>301.38969370339862</c:v>
                </c:pt>
                <c:pt idx="399">
                  <c:v>303.30208794318486</c:v>
                </c:pt>
                <c:pt idx="400">
                  <c:v>301.99937163296744</c:v>
                </c:pt>
                <c:pt idx="401">
                  <c:v>305.41238469296803</c:v>
                </c:pt>
                <c:pt idx="402">
                  <c:v>303.61079584281612</c:v>
                </c:pt>
                <c:pt idx="403">
                  <c:v>307.24985982135092</c:v>
                </c:pt>
                <c:pt idx="404">
                  <c:v>318.67850140154786</c:v>
                </c:pt>
                <c:pt idx="405">
                  <c:v>324.50639374565594</c:v>
                </c:pt>
                <c:pt idx="406">
                  <c:v>321.05947894156139</c:v>
                </c:pt>
                <c:pt idx="407">
                  <c:v>324.12507414625884</c:v>
                </c:pt>
                <c:pt idx="408">
                  <c:v>327.7684035906762</c:v>
                </c:pt>
                <c:pt idx="409">
                  <c:v>332.62878277706517</c:v>
                </c:pt>
                <c:pt idx="410">
                  <c:v>334.87369410418518</c:v>
                </c:pt>
                <c:pt idx="411">
                  <c:v>333.45344776303699</c:v>
                </c:pt>
                <c:pt idx="412">
                  <c:v>329.88680260603843</c:v>
                </c:pt>
                <c:pt idx="413">
                  <c:v>321.55518168571899</c:v>
                </c:pt>
                <c:pt idx="414">
                  <c:v>318.0428733084683</c:v>
                </c:pt>
                <c:pt idx="415">
                  <c:v>317.33401715074405</c:v>
                </c:pt>
                <c:pt idx="416">
                  <c:v>314.13784611409153</c:v>
                </c:pt>
                <c:pt idx="417">
                  <c:v>310.57777600883884</c:v>
                </c:pt>
                <c:pt idx="418">
                  <c:v>307.13318188511283</c:v>
                </c:pt>
                <c:pt idx="419">
                  <c:v>310.69965934133893</c:v>
                </c:pt>
                <c:pt idx="420">
                  <c:v>307.51067590278961</c:v>
                </c:pt>
                <c:pt idx="421">
                  <c:v>313.2989401958913</c:v>
                </c:pt>
                <c:pt idx="422">
                  <c:v>315.44864400345659</c:v>
                </c:pt>
                <c:pt idx="423">
                  <c:v>310.61409631159137</c:v>
                </c:pt>
                <c:pt idx="424">
                  <c:v>314.27905862696468</c:v>
                </c:pt>
                <c:pt idx="425">
                  <c:v>314.47383476310006</c:v>
                </c:pt>
                <c:pt idx="426">
                  <c:v>315.23727062198856</c:v>
                </c:pt>
                <c:pt idx="427">
                  <c:v>318.41056862724116</c:v>
                </c:pt>
                <c:pt idx="428">
                  <c:v>320.78774249579118</c:v>
                </c:pt>
                <c:pt idx="429">
                  <c:v>328.21620196828343</c:v>
                </c:pt>
                <c:pt idx="430">
                  <c:v>328.26499536567064</c:v>
                </c:pt>
                <c:pt idx="431">
                  <c:v>332.65569139320513</c:v>
                </c:pt>
                <c:pt idx="432">
                  <c:v>339.96318528594242</c:v>
                </c:pt>
                <c:pt idx="433">
                  <c:v>332.57825818066482</c:v>
                </c:pt>
                <c:pt idx="434">
                  <c:v>341.34676205427775</c:v>
                </c:pt>
                <c:pt idx="435">
                  <c:v>338.91374049412138</c:v>
                </c:pt>
                <c:pt idx="436">
                  <c:v>345.14981697690405</c:v>
                </c:pt>
                <c:pt idx="437">
                  <c:v>345.04182807720872</c:v>
                </c:pt>
                <c:pt idx="438">
                  <c:v>345.04182807720872</c:v>
                </c:pt>
                <c:pt idx="439">
                  <c:v>337.38972319860386</c:v>
                </c:pt>
                <c:pt idx="440">
                  <c:v>339.16162270036136</c:v>
                </c:pt>
                <c:pt idx="441">
                  <c:v>336.03333782131011</c:v>
                </c:pt>
                <c:pt idx="442">
                  <c:v>328.91499295583878</c:v>
                </c:pt>
                <c:pt idx="443">
                  <c:v>332.09307702001178</c:v>
                </c:pt>
                <c:pt idx="444">
                  <c:v>317.73263097826168</c:v>
                </c:pt>
                <c:pt idx="445">
                  <c:v>337.9791539729502</c:v>
                </c:pt>
                <c:pt idx="446">
                  <c:v>343.69283113797911</c:v>
                </c:pt>
                <c:pt idx="447">
                  <c:v>326.69432056995623</c:v>
                </c:pt>
                <c:pt idx="448">
                  <c:v>334.59427346247548</c:v>
                </c:pt>
                <c:pt idx="449">
                  <c:v>335.00644706980353</c:v>
                </c:pt>
                <c:pt idx="450">
                  <c:v>330.74627015628056</c:v>
                </c:pt>
                <c:pt idx="451">
                  <c:v>335.17875111816937</c:v>
                </c:pt>
                <c:pt idx="452">
                  <c:v>331.91556341811435</c:v>
                </c:pt>
                <c:pt idx="453">
                  <c:v>329.46793149198356</c:v>
                </c:pt>
                <c:pt idx="454">
                  <c:v>332.11475132375762</c:v>
                </c:pt>
                <c:pt idx="455">
                  <c:v>331.43049621500876</c:v>
                </c:pt>
                <c:pt idx="456">
                  <c:v>334.83642404258291</c:v>
                </c:pt>
                <c:pt idx="457">
                  <c:v>334.83642404258291</c:v>
                </c:pt>
                <c:pt idx="458">
                  <c:v>335.52674558260509</c:v>
                </c:pt>
                <c:pt idx="459">
                  <c:v>336.80797378606417</c:v>
                </c:pt>
                <c:pt idx="460">
                  <c:v>338.15883590088504</c:v>
                </c:pt>
                <c:pt idx="461">
                  <c:v>340.07339158674495</c:v>
                </c:pt>
                <c:pt idx="462">
                  <c:v>353.83575843584003</c:v>
                </c:pt>
                <c:pt idx="463">
                  <c:v>353.83575843584003</c:v>
                </c:pt>
                <c:pt idx="464">
                  <c:v>354.30089937782793</c:v>
                </c:pt>
                <c:pt idx="465">
                  <c:v>358.764307479499</c:v>
                </c:pt>
                <c:pt idx="466">
                  <c:v>364.65824400723534</c:v>
                </c:pt>
                <c:pt idx="467">
                  <c:v>363.69074609495368</c:v>
                </c:pt>
                <c:pt idx="468">
                  <c:v>366.9423454683112</c:v>
                </c:pt>
                <c:pt idx="469">
                  <c:v>369.02204861999712</c:v>
                </c:pt>
                <c:pt idx="470">
                  <c:v>367.34079300350771</c:v>
                </c:pt>
                <c:pt idx="471">
                  <c:v>368.31748360067746</c:v>
                </c:pt>
                <c:pt idx="472">
                  <c:v>365.94020233106664</c:v>
                </c:pt>
                <c:pt idx="473">
                  <c:v>365.5663185641223</c:v>
                </c:pt>
                <c:pt idx="474">
                  <c:v>363.9211512981704</c:v>
                </c:pt>
                <c:pt idx="475">
                  <c:v>358.13484696511875</c:v>
                </c:pt>
                <c:pt idx="476">
                  <c:v>355.90765915018625</c:v>
                </c:pt>
                <c:pt idx="477">
                  <c:v>354.91527772965105</c:v>
                </c:pt>
                <c:pt idx="478">
                  <c:v>354.91527772965105</c:v>
                </c:pt>
                <c:pt idx="479">
                  <c:v>358.39702325374441</c:v>
                </c:pt>
                <c:pt idx="480">
                  <c:v>363.42055132178217</c:v>
                </c:pt>
                <c:pt idx="481">
                  <c:v>369.55207056028758</c:v>
                </c:pt>
                <c:pt idx="482">
                  <c:v>379.78324970541212</c:v>
                </c:pt>
                <c:pt idx="483">
                  <c:v>381.56051608827408</c:v>
                </c:pt>
                <c:pt idx="484">
                  <c:v>383.57286751684717</c:v>
                </c:pt>
                <c:pt idx="485">
                  <c:v>383.69868549279295</c:v>
                </c:pt>
                <c:pt idx="486">
                  <c:v>380.88494252566187</c:v>
                </c:pt>
                <c:pt idx="487">
                  <c:v>378.68621518317337</c:v>
                </c:pt>
                <c:pt idx="488">
                  <c:v>382.7025436894989</c:v>
                </c:pt>
                <c:pt idx="489">
                  <c:v>388.69374491889135</c:v>
                </c:pt>
                <c:pt idx="490">
                  <c:v>392.54960403814721</c:v>
                </c:pt>
                <c:pt idx="491">
                  <c:v>390.42070018268561</c:v>
                </c:pt>
                <c:pt idx="492">
                  <c:v>386.49301200942745</c:v>
                </c:pt>
                <c:pt idx="493">
                  <c:v>383.35073332470222</c:v>
                </c:pt>
                <c:pt idx="494">
                  <c:v>387.61418452367678</c:v>
                </c:pt>
                <c:pt idx="495">
                  <c:v>391.97399645823162</c:v>
                </c:pt>
                <c:pt idx="496">
                  <c:v>391.42572635711491</c:v>
                </c:pt>
                <c:pt idx="497">
                  <c:v>389.74451332588546</c:v>
                </c:pt>
                <c:pt idx="498">
                  <c:v>388.90035073241182</c:v>
                </c:pt>
                <c:pt idx="499">
                  <c:v>396.8906723997444</c:v>
                </c:pt>
                <c:pt idx="500">
                  <c:v>393.39860370179696</c:v>
                </c:pt>
                <c:pt idx="501">
                  <c:v>401.2408394857577</c:v>
                </c:pt>
                <c:pt idx="502">
                  <c:v>402.60985574105666</c:v>
                </c:pt>
                <c:pt idx="503">
                  <c:v>407.50212994597837</c:v>
                </c:pt>
                <c:pt idx="504">
                  <c:v>403.73973209347838</c:v>
                </c:pt>
                <c:pt idx="505">
                  <c:v>397.6519635078148</c:v>
                </c:pt>
                <c:pt idx="506">
                  <c:v>407.28299650937072</c:v>
                </c:pt>
                <c:pt idx="507">
                  <c:v>406.5867246818575</c:v>
                </c:pt>
                <c:pt idx="508">
                  <c:v>402.87955327652253</c:v>
                </c:pt>
                <c:pt idx="509">
                  <c:v>403.92931109261252</c:v>
                </c:pt>
                <c:pt idx="510">
                  <c:v>403.74755942909894</c:v>
                </c:pt>
                <c:pt idx="511">
                  <c:v>403.98122314174537</c:v>
                </c:pt>
                <c:pt idx="512">
                  <c:v>403.99504904558876</c:v>
                </c:pt>
                <c:pt idx="513">
                  <c:v>403.06206002722644</c:v>
                </c:pt>
                <c:pt idx="514">
                  <c:v>397.5205876522723</c:v>
                </c:pt>
                <c:pt idx="515">
                  <c:v>394.83290086982475</c:v>
                </c:pt>
                <c:pt idx="516">
                  <c:v>394.83290086982475</c:v>
                </c:pt>
                <c:pt idx="517">
                  <c:v>394.83290086982475</c:v>
                </c:pt>
                <c:pt idx="518">
                  <c:v>390.59663778975903</c:v>
                </c:pt>
                <c:pt idx="519">
                  <c:v>396.78695958357497</c:v>
                </c:pt>
                <c:pt idx="520">
                  <c:v>396.11676640945217</c:v>
                </c:pt>
                <c:pt idx="521">
                  <c:v>396.11676640945217</c:v>
                </c:pt>
                <c:pt idx="522">
                  <c:v>396.11676640945217</c:v>
                </c:pt>
                <c:pt idx="523">
                  <c:v>393.56904560887216</c:v>
                </c:pt>
                <c:pt idx="524">
                  <c:v>392.36738191298366</c:v>
                </c:pt>
                <c:pt idx="525">
                  <c:v>394.32761296930119</c:v>
                </c:pt>
                <c:pt idx="526">
                  <c:v>386.0392062381564</c:v>
                </c:pt>
                <c:pt idx="527">
                  <c:v>385.48967502833619</c:v>
                </c:pt>
                <c:pt idx="528">
                  <c:v>382.12306113585942</c:v>
                </c:pt>
                <c:pt idx="529">
                  <c:v>391.5434087020966</c:v>
                </c:pt>
                <c:pt idx="530">
                  <c:v>396.90167919941194</c:v>
                </c:pt>
                <c:pt idx="531">
                  <c:v>405.93509616170627</c:v>
                </c:pt>
                <c:pt idx="532">
                  <c:v>396.56316960201542</c:v>
                </c:pt>
                <c:pt idx="533">
                  <c:v>398.55383244604172</c:v>
                </c:pt>
                <c:pt idx="534">
                  <c:v>398.54557037722185</c:v>
                </c:pt>
                <c:pt idx="535">
                  <c:v>402.63007781110622</c:v>
                </c:pt>
                <c:pt idx="536">
                  <c:v>398.55298621274983</c:v>
                </c:pt>
                <c:pt idx="537">
                  <c:v>393.20716557177207</c:v>
                </c:pt>
                <c:pt idx="538">
                  <c:v>393.20716557177207</c:v>
                </c:pt>
                <c:pt idx="539">
                  <c:v>402.07748762536397</c:v>
                </c:pt>
                <c:pt idx="540">
                  <c:v>397.76723455484114</c:v>
                </c:pt>
                <c:pt idx="541">
                  <c:v>396.04106097799882</c:v>
                </c:pt>
                <c:pt idx="542">
                  <c:v>393.17737723479252</c:v>
                </c:pt>
                <c:pt idx="543">
                  <c:v>393.00845732239264</c:v>
                </c:pt>
                <c:pt idx="544">
                  <c:v>401.7182270362897</c:v>
                </c:pt>
                <c:pt idx="545">
                  <c:v>401.09949982501871</c:v>
                </c:pt>
                <c:pt idx="546">
                  <c:v>395.69590067858502</c:v>
                </c:pt>
                <c:pt idx="547">
                  <c:v>402.01759378734289</c:v>
                </c:pt>
                <c:pt idx="548">
                  <c:v>408.16432909978033</c:v>
                </c:pt>
                <c:pt idx="549">
                  <c:v>413.9101304945757</c:v>
                </c:pt>
                <c:pt idx="550">
                  <c:v>420.97636420214661</c:v>
                </c:pt>
                <c:pt idx="551">
                  <c:v>435.76570670317392</c:v>
                </c:pt>
                <c:pt idx="552">
                  <c:v>435.76570670317392</c:v>
                </c:pt>
                <c:pt idx="553">
                  <c:v>442.30170945845049</c:v>
                </c:pt>
                <c:pt idx="554">
                  <c:v>442.30170945845049</c:v>
                </c:pt>
                <c:pt idx="555">
                  <c:v>456.51601884078889</c:v>
                </c:pt>
                <c:pt idx="556">
                  <c:v>473.43259599977046</c:v>
                </c:pt>
                <c:pt idx="557">
                  <c:v>480.41679878051593</c:v>
                </c:pt>
                <c:pt idx="558">
                  <c:v>482.59248203443559</c:v>
                </c:pt>
                <c:pt idx="559">
                  <c:v>493.07081081468647</c:v>
                </c:pt>
                <c:pt idx="560">
                  <c:v>502.74394048396505</c:v>
                </c:pt>
                <c:pt idx="561">
                  <c:v>500.30575248216417</c:v>
                </c:pt>
                <c:pt idx="562">
                  <c:v>512.54927489060071</c:v>
                </c:pt>
                <c:pt idx="563">
                  <c:v>505.66227575675401</c:v>
                </c:pt>
                <c:pt idx="564">
                  <c:v>515.08541201634523</c:v>
                </c:pt>
                <c:pt idx="565">
                  <c:v>510.81813779684137</c:v>
                </c:pt>
                <c:pt idx="566">
                  <c:v>519.21933160383912</c:v>
                </c:pt>
                <c:pt idx="567">
                  <c:v>512.5078771434122</c:v>
                </c:pt>
                <c:pt idx="568">
                  <c:v>506.2197778753258</c:v>
                </c:pt>
                <c:pt idx="569">
                  <c:v>504.75565171153113</c:v>
                </c:pt>
                <c:pt idx="570">
                  <c:v>516.48540128329739</c:v>
                </c:pt>
                <c:pt idx="571">
                  <c:v>528.6849911684551</c:v>
                </c:pt>
                <c:pt idx="572">
                  <c:v>526.33818161647218</c:v>
                </c:pt>
                <c:pt idx="573">
                  <c:v>515.23922505748749</c:v>
                </c:pt>
                <c:pt idx="574">
                  <c:v>499.30248820703548</c:v>
                </c:pt>
                <c:pt idx="575">
                  <c:v>491.97367314700358</c:v>
                </c:pt>
                <c:pt idx="576">
                  <c:v>482.75330964009606</c:v>
                </c:pt>
                <c:pt idx="577">
                  <c:v>475.91913079918641</c:v>
                </c:pt>
                <c:pt idx="578">
                  <c:v>442.61119902592844</c:v>
                </c:pt>
                <c:pt idx="579">
                  <c:v>435.82370680586314</c:v>
                </c:pt>
                <c:pt idx="580">
                  <c:v>408.95028650633748</c:v>
                </c:pt>
                <c:pt idx="581">
                  <c:v>400.34163426099559</c:v>
                </c:pt>
                <c:pt idx="582">
                  <c:v>391.61211189761934</c:v>
                </c:pt>
                <c:pt idx="583">
                  <c:v>396.05785401485599</c:v>
                </c:pt>
                <c:pt idx="584">
                  <c:v>406.78724739817136</c:v>
                </c:pt>
                <c:pt idx="585">
                  <c:v>411.24743299457634</c:v>
                </c:pt>
                <c:pt idx="586">
                  <c:v>412.46748811411294</c:v>
                </c:pt>
                <c:pt idx="587">
                  <c:v>412.46748811411294</c:v>
                </c:pt>
                <c:pt idx="588">
                  <c:v>416.19055254493827</c:v>
                </c:pt>
                <c:pt idx="589">
                  <c:v>424.27895761847356</c:v>
                </c:pt>
                <c:pt idx="590">
                  <c:v>422.2154250313759</c:v>
                </c:pt>
                <c:pt idx="591">
                  <c:v>436.32262593246367</c:v>
                </c:pt>
                <c:pt idx="592">
                  <c:v>428.29467658739026</c:v>
                </c:pt>
                <c:pt idx="593">
                  <c:v>429.91781992375951</c:v>
                </c:pt>
                <c:pt idx="594">
                  <c:v>443.20845740656227</c:v>
                </c:pt>
                <c:pt idx="595">
                  <c:v>457.21880034562582</c:v>
                </c:pt>
                <c:pt idx="596">
                  <c:v>471.74050179594155</c:v>
                </c:pt>
                <c:pt idx="597">
                  <c:v>476.17010299774142</c:v>
                </c:pt>
                <c:pt idx="598">
                  <c:v>483.28633267330366</c:v>
                </c:pt>
                <c:pt idx="599">
                  <c:v>485.78656446996973</c:v>
                </c:pt>
                <c:pt idx="600">
                  <c:v>485.78656446996973</c:v>
                </c:pt>
                <c:pt idx="601">
                  <c:v>495.31086217909001</c:v>
                </c:pt>
                <c:pt idx="602">
                  <c:v>490.67704517449056</c:v>
                </c:pt>
                <c:pt idx="603">
                  <c:v>493.28587189331103</c:v>
                </c:pt>
                <c:pt idx="604">
                  <c:v>488.57039980947764</c:v>
                </c:pt>
                <c:pt idx="605">
                  <c:v>496.62522281955614</c:v>
                </c:pt>
                <c:pt idx="606">
                  <c:v>498.67599048432402</c:v>
                </c:pt>
                <c:pt idx="607">
                  <c:v>496.33577614923382</c:v>
                </c:pt>
                <c:pt idx="608">
                  <c:v>507.92027219951063</c:v>
                </c:pt>
                <c:pt idx="609">
                  <c:v>521.96004394486886</c:v>
                </c:pt>
                <c:pt idx="610">
                  <c:v>550.10825311309145</c:v>
                </c:pt>
                <c:pt idx="611">
                  <c:v>570.66591988795301</c:v>
                </c:pt>
                <c:pt idx="612">
                  <c:v>582.69995897043862</c:v>
                </c:pt>
                <c:pt idx="613">
                  <c:v>586.1444778047894</c:v>
                </c:pt>
                <c:pt idx="614">
                  <c:v>587.29683155506279</c:v>
                </c:pt>
                <c:pt idx="615">
                  <c:v>579.80640609054728</c:v>
                </c:pt>
                <c:pt idx="616">
                  <c:v>573.22707237797624</c:v>
                </c:pt>
                <c:pt idx="617">
                  <c:v>571.67853349950883</c:v>
                </c:pt>
                <c:pt idx="618">
                  <c:v>568.31674515890643</c:v>
                </c:pt>
                <c:pt idx="619">
                  <c:v>557.30392274282883</c:v>
                </c:pt>
                <c:pt idx="620">
                  <c:v>553.25681465699495</c:v>
                </c:pt>
                <c:pt idx="621">
                  <c:v>548.71955973747765</c:v>
                </c:pt>
                <c:pt idx="622">
                  <c:v>537.8664115730254</c:v>
                </c:pt>
                <c:pt idx="623">
                  <c:v>534.15452391693793</c:v>
                </c:pt>
                <c:pt idx="624">
                  <c:v>535.17123603733933</c:v>
                </c:pt>
                <c:pt idx="625">
                  <c:v>539.10622565626375</c:v>
                </c:pt>
                <c:pt idx="626">
                  <c:v>553.26821806658018</c:v>
                </c:pt>
                <c:pt idx="627">
                  <c:v>567.60545284751925</c:v>
                </c:pt>
                <c:pt idx="628">
                  <c:v>566.49210657084973</c:v>
                </c:pt>
                <c:pt idx="629">
                  <c:v>586.23845120887142</c:v>
                </c:pt>
                <c:pt idx="630">
                  <c:v>594.86886564193799</c:v>
                </c:pt>
                <c:pt idx="631">
                  <c:v>594.86886564193799</c:v>
                </c:pt>
                <c:pt idx="632">
                  <c:v>599.31134110383312</c:v>
                </c:pt>
                <c:pt idx="633">
                  <c:v>601.30635042905737</c:v>
                </c:pt>
                <c:pt idx="634">
                  <c:v>598.64527544514715</c:v>
                </c:pt>
                <c:pt idx="635">
                  <c:v>594.87919164213463</c:v>
                </c:pt>
                <c:pt idx="636">
                  <c:v>591.5999686944607</c:v>
                </c:pt>
                <c:pt idx="637">
                  <c:v>584.51962555620105</c:v>
                </c:pt>
                <c:pt idx="638">
                  <c:v>582.68267101736387</c:v>
                </c:pt>
                <c:pt idx="639">
                  <c:v>577.39463859431282</c:v>
                </c:pt>
                <c:pt idx="640">
                  <c:v>571.22444300441782</c:v>
                </c:pt>
                <c:pt idx="641">
                  <c:v>559.90496415297116</c:v>
                </c:pt>
                <c:pt idx="642">
                  <c:v>555.90888933428232</c:v>
                </c:pt>
                <c:pt idx="643">
                  <c:v>560.49940865471592</c:v>
                </c:pt>
                <c:pt idx="644">
                  <c:v>565.44397674884749</c:v>
                </c:pt>
                <c:pt idx="645">
                  <c:v>566.184824919932</c:v>
                </c:pt>
                <c:pt idx="646">
                  <c:v>573.6593445863175</c:v>
                </c:pt>
                <c:pt idx="647">
                  <c:v>573.6593445863175</c:v>
                </c:pt>
                <c:pt idx="648">
                  <c:v>572.58581945453818</c:v>
                </c:pt>
                <c:pt idx="649">
                  <c:v>572.42155172204332</c:v>
                </c:pt>
                <c:pt idx="650">
                  <c:v>564.8514653552437</c:v>
                </c:pt>
                <c:pt idx="651">
                  <c:v>560.15999359137311</c:v>
                </c:pt>
                <c:pt idx="652">
                  <c:v>559.86888327668385</c:v>
                </c:pt>
                <c:pt idx="653">
                  <c:v>565.47915064148776</c:v>
                </c:pt>
                <c:pt idx="654">
                  <c:v>558.25388926468179</c:v>
                </c:pt>
                <c:pt idx="655">
                  <c:v>558.50542081033723</c:v>
                </c:pt>
                <c:pt idx="656">
                  <c:v>556.84837111883996</c:v>
                </c:pt>
                <c:pt idx="657">
                  <c:v>556.84837111883996</c:v>
                </c:pt>
                <c:pt idx="658">
                  <c:v>568.99488992340946</c:v>
                </c:pt>
                <c:pt idx="659">
                  <c:v>572.71988669913571</c:v>
                </c:pt>
                <c:pt idx="660">
                  <c:v>583.39251096145199</c:v>
                </c:pt>
                <c:pt idx="661">
                  <c:v>580.51635422505046</c:v>
                </c:pt>
                <c:pt idx="662">
                  <c:v>582.85348188544504</c:v>
                </c:pt>
                <c:pt idx="663">
                  <c:v>564.93982853377042</c:v>
                </c:pt>
                <c:pt idx="664">
                  <c:v>565.51745805266603</c:v>
                </c:pt>
                <c:pt idx="665">
                  <c:v>564.24340220149008</c:v>
                </c:pt>
                <c:pt idx="666">
                  <c:v>558.09555048515654</c:v>
                </c:pt>
                <c:pt idx="667">
                  <c:v>555.68376083095393</c:v>
                </c:pt>
                <c:pt idx="668">
                  <c:v>564.75994468808096</c:v>
                </c:pt>
                <c:pt idx="669">
                  <c:v>572.38234909420055</c:v>
                </c:pt>
                <c:pt idx="670">
                  <c:v>580.42031877058628</c:v>
                </c:pt>
                <c:pt idx="671">
                  <c:v>591.59705367113634</c:v>
                </c:pt>
                <c:pt idx="672">
                  <c:v>585.5592002499219</c:v>
                </c:pt>
                <c:pt idx="673">
                  <c:v>582.1644301398818</c:v>
                </c:pt>
                <c:pt idx="674">
                  <c:v>578.78280072298548</c:v>
                </c:pt>
                <c:pt idx="675">
                  <c:v>582.5063891511063</c:v>
                </c:pt>
                <c:pt idx="676">
                  <c:v>585.95716494550902</c:v>
                </c:pt>
                <c:pt idx="677">
                  <c:v>592.22969535544712</c:v>
                </c:pt>
                <c:pt idx="678">
                  <c:v>597.95842765217276</c:v>
                </c:pt>
                <c:pt idx="679">
                  <c:v>603.14729564514414</c:v>
                </c:pt>
                <c:pt idx="680">
                  <c:v>604.59792518196218</c:v>
                </c:pt>
                <c:pt idx="681">
                  <c:v>601.79182923437259</c:v>
                </c:pt>
                <c:pt idx="682">
                  <c:v>602.45365016706603</c:v>
                </c:pt>
                <c:pt idx="683">
                  <c:v>602.5698919539642</c:v>
                </c:pt>
                <c:pt idx="684">
                  <c:v>602.53822425909686</c:v>
                </c:pt>
                <c:pt idx="685">
                  <c:v>591.80673349519884</c:v>
                </c:pt>
                <c:pt idx="686">
                  <c:v>583.93881087083457</c:v>
                </c:pt>
                <c:pt idx="687">
                  <c:v>587.38979724304795</c:v>
                </c:pt>
                <c:pt idx="688">
                  <c:v>587.7014966612428</c:v>
                </c:pt>
                <c:pt idx="689">
                  <c:v>604.10678469657034</c:v>
                </c:pt>
                <c:pt idx="690">
                  <c:v>614.33732508744197</c:v>
                </c:pt>
                <c:pt idx="691">
                  <c:v>611.07959169083858</c:v>
                </c:pt>
                <c:pt idx="692">
                  <c:v>621.12184041579155</c:v>
                </c:pt>
                <c:pt idx="693">
                  <c:v>624.96095801511706</c:v>
                </c:pt>
                <c:pt idx="694">
                  <c:v>628.39033305465364</c:v>
                </c:pt>
                <c:pt idx="695">
                  <c:v>625.53239618117914</c:v>
                </c:pt>
                <c:pt idx="696">
                  <c:v>622.90495978348849</c:v>
                </c:pt>
                <c:pt idx="697">
                  <c:v>623.99288183050714</c:v>
                </c:pt>
                <c:pt idx="698">
                  <c:v>623.99288183050714</c:v>
                </c:pt>
                <c:pt idx="699">
                  <c:v>627.16657104888918</c:v>
                </c:pt>
                <c:pt idx="700">
                  <c:v>611.30239811986712</c:v>
                </c:pt>
                <c:pt idx="701">
                  <c:v>612.09112792394149</c:v>
                </c:pt>
                <c:pt idx="702">
                  <c:v>617.61175060940036</c:v>
                </c:pt>
                <c:pt idx="703">
                  <c:v>622.83603791265398</c:v>
                </c:pt>
                <c:pt idx="704">
                  <c:v>620.85475153930724</c:v>
                </c:pt>
                <c:pt idx="705">
                  <c:v>625.7353269868928</c:v>
                </c:pt>
                <c:pt idx="706">
                  <c:v>621.7778986632627</c:v>
                </c:pt>
                <c:pt idx="707">
                  <c:v>623.37463162723918</c:v>
                </c:pt>
                <c:pt idx="708">
                  <c:v>614.52585727846395</c:v>
                </c:pt>
                <c:pt idx="709">
                  <c:v>625.42292555430129</c:v>
                </c:pt>
                <c:pt idx="710">
                  <c:v>619.84457998947607</c:v>
                </c:pt>
                <c:pt idx="711">
                  <c:v>623.95387657598974</c:v>
                </c:pt>
                <c:pt idx="712">
                  <c:v>618.56576963712371</c:v>
                </c:pt>
                <c:pt idx="713">
                  <c:v>613.15271522217301</c:v>
                </c:pt>
                <c:pt idx="714">
                  <c:v>611.10882967088514</c:v>
                </c:pt>
                <c:pt idx="715">
                  <c:v>614.8039786008045</c:v>
                </c:pt>
                <c:pt idx="716">
                  <c:v>609.53413979483037</c:v>
                </c:pt>
                <c:pt idx="717">
                  <c:v>616.39667179246555</c:v>
                </c:pt>
                <c:pt idx="718">
                  <c:v>609.84021930095798</c:v>
                </c:pt>
                <c:pt idx="719">
                  <c:v>609.6036583143707</c:v>
                </c:pt>
                <c:pt idx="720">
                  <c:v>611.98309058185828</c:v>
                </c:pt>
                <c:pt idx="721">
                  <c:v>609.94961986324745</c:v>
                </c:pt>
                <c:pt idx="722">
                  <c:v>611.83336410601737</c:v>
                </c:pt>
                <c:pt idx="723">
                  <c:v>609.89697854349424</c:v>
                </c:pt>
                <c:pt idx="724">
                  <c:v>609.89697854349424</c:v>
                </c:pt>
                <c:pt idx="725">
                  <c:v>617.75466361330916</c:v>
                </c:pt>
                <c:pt idx="726">
                  <c:v>620.79424093680143</c:v>
                </c:pt>
                <c:pt idx="727">
                  <c:v>633.81089013816597</c:v>
                </c:pt>
                <c:pt idx="728">
                  <c:v>632.6110449900649</c:v>
                </c:pt>
                <c:pt idx="729">
                  <c:v>628.70789601462161</c:v>
                </c:pt>
                <c:pt idx="730">
                  <c:v>644.58428414998707</c:v>
                </c:pt>
                <c:pt idx="731">
                  <c:v>636.95110035661503</c:v>
                </c:pt>
                <c:pt idx="732">
                  <c:v>644.01590181050926</c:v>
                </c:pt>
                <c:pt idx="733">
                  <c:v>678.21946129482251</c:v>
                </c:pt>
                <c:pt idx="734">
                  <c:v>687.38560394567583</c:v>
                </c:pt>
                <c:pt idx="735">
                  <c:v>696.02275279334378</c:v>
                </c:pt>
                <c:pt idx="736">
                  <c:v>689.3929138851089</c:v>
                </c:pt>
                <c:pt idx="737">
                  <c:v>690.5901116427433</c:v>
                </c:pt>
                <c:pt idx="738">
                  <c:v>684.76461446620726</c:v>
                </c:pt>
                <c:pt idx="739">
                  <c:v>684.76461446620726</c:v>
                </c:pt>
                <c:pt idx="740">
                  <c:v>696.26472984144857</c:v>
                </c:pt>
                <c:pt idx="741">
                  <c:v>688.23325610367749</c:v>
                </c:pt>
                <c:pt idx="742">
                  <c:v>701.43418965892295</c:v>
                </c:pt>
                <c:pt idx="743">
                  <c:v>692.56387451241187</c:v>
                </c:pt>
                <c:pt idx="744">
                  <c:v>700.80278901860311</c:v>
                </c:pt>
                <c:pt idx="745">
                  <c:v>698.5744001695449</c:v>
                </c:pt>
                <c:pt idx="746">
                  <c:v>706.18525328793885</c:v>
                </c:pt>
                <c:pt idx="747">
                  <c:v>696.32196217554974</c:v>
                </c:pt>
                <c:pt idx="748">
                  <c:v>696.32196217554974</c:v>
                </c:pt>
                <c:pt idx="749">
                  <c:v>688.59215696163858</c:v>
                </c:pt>
                <c:pt idx="750">
                  <c:v>678.2839443271323</c:v>
                </c:pt>
                <c:pt idx="751">
                  <c:v>667.69914064183297</c:v>
                </c:pt>
                <c:pt idx="752">
                  <c:v>652.72791476269151</c:v>
                </c:pt>
                <c:pt idx="753">
                  <c:v>647.03938961370875</c:v>
                </c:pt>
                <c:pt idx="754">
                  <c:v>633.77719993867879</c:v>
                </c:pt>
                <c:pt idx="755">
                  <c:v>635.25609660826694</c:v>
                </c:pt>
                <c:pt idx="756">
                  <c:v>634.05785739871249</c:v>
                </c:pt>
                <c:pt idx="757">
                  <c:v>632.83936133776501</c:v>
                </c:pt>
                <c:pt idx="758">
                  <c:v>631.15091291757915</c:v>
                </c:pt>
                <c:pt idx="759">
                  <c:v>626.07875584974829</c:v>
                </c:pt>
                <c:pt idx="760">
                  <c:v>614.22583162125443</c:v>
                </c:pt>
                <c:pt idx="761">
                  <c:v>611.57797847885763</c:v>
                </c:pt>
                <c:pt idx="762">
                  <c:v>593.50338478964011</c:v>
                </c:pt>
                <c:pt idx="763">
                  <c:v>582.55364060658235</c:v>
                </c:pt>
                <c:pt idx="764">
                  <c:v>587.57449636787396</c:v>
                </c:pt>
                <c:pt idx="765">
                  <c:v>594.18795091734501</c:v>
                </c:pt>
                <c:pt idx="766">
                  <c:v>594.09255946046312</c:v>
                </c:pt>
                <c:pt idx="767">
                  <c:v>591.17042527937247</c:v>
                </c:pt>
                <c:pt idx="768">
                  <c:v>601.37080893341613</c:v>
                </c:pt>
                <c:pt idx="769">
                  <c:v>591.99832361887024</c:v>
                </c:pt>
                <c:pt idx="770">
                  <c:v>589.12139662787445</c:v>
                </c:pt>
                <c:pt idx="771">
                  <c:v>593.51720936121728</c:v>
                </c:pt>
                <c:pt idx="772">
                  <c:v>589.30984566998586</c:v>
                </c:pt>
                <c:pt idx="773">
                  <c:v>583.64147027179047</c:v>
                </c:pt>
                <c:pt idx="774">
                  <c:v>583.68704223457235</c:v>
                </c:pt>
                <c:pt idx="775">
                  <c:v>591.17863258454804</c:v>
                </c:pt>
                <c:pt idx="776">
                  <c:v>592.74198810706673</c:v>
                </c:pt>
                <c:pt idx="777">
                  <c:v>592.74198810706673</c:v>
                </c:pt>
                <c:pt idx="778">
                  <c:v>595.13383685993426</c:v>
                </c:pt>
                <c:pt idx="779">
                  <c:v>595.72395095903926</c:v>
                </c:pt>
                <c:pt idx="780">
                  <c:v>587.34995044234802</c:v>
                </c:pt>
                <c:pt idx="781">
                  <c:v>599.58785055102589</c:v>
                </c:pt>
                <c:pt idx="782">
                  <c:v>599.58785055102589</c:v>
                </c:pt>
                <c:pt idx="783">
                  <c:v>590.19820025959245</c:v>
                </c:pt>
                <c:pt idx="784">
                  <c:v>588.49704476124077</c:v>
                </c:pt>
                <c:pt idx="785">
                  <c:v>588.90929764716168</c:v>
                </c:pt>
                <c:pt idx="786">
                  <c:v>587.7045425137178</c:v>
                </c:pt>
                <c:pt idx="787">
                  <c:v>593.61893195912262</c:v>
                </c:pt>
                <c:pt idx="788">
                  <c:v>588.16314014106104</c:v>
                </c:pt>
                <c:pt idx="789">
                  <c:v>598.92793236006287</c:v>
                </c:pt>
                <c:pt idx="790">
                  <c:v>604.46516256784719</c:v>
                </c:pt>
                <c:pt idx="791">
                  <c:v>605.68061236946448</c:v>
                </c:pt>
                <c:pt idx="792">
                  <c:v>605.68061236946448</c:v>
                </c:pt>
                <c:pt idx="793">
                  <c:v>603.13271627221923</c:v>
                </c:pt>
                <c:pt idx="794">
                  <c:v>594.00702183910369</c:v>
                </c:pt>
                <c:pt idx="795">
                  <c:v>604.75769472313118</c:v>
                </c:pt>
                <c:pt idx="796">
                  <c:v>603.63435640193939</c:v>
                </c:pt>
                <c:pt idx="797">
                  <c:v>593.92932844987365</c:v>
                </c:pt>
                <c:pt idx="798">
                  <c:v>582.05548269399196</c:v>
                </c:pt>
                <c:pt idx="799">
                  <c:v>583.94985220603382</c:v>
                </c:pt>
                <c:pt idx="800">
                  <c:v>587.68348476347398</c:v>
                </c:pt>
                <c:pt idx="801">
                  <c:v>576.79212294101399</c:v>
                </c:pt>
                <c:pt idx="802">
                  <c:v>571.54612967177752</c:v>
                </c:pt>
                <c:pt idx="803">
                  <c:v>572.47918766565874</c:v>
                </c:pt>
                <c:pt idx="804">
                  <c:v>565.51852692167563</c:v>
                </c:pt>
                <c:pt idx="805">
                  <c:v>546.80745101998343</c:v>
                </c:pt>
                <c:pt idx="806">
                  <c:v>534.95187778145896</c:v>
                </c:pt>
                <c:pt idx="807">
                  <c:v>524.37190643442966</c:v>
                </c:pt>
                <c:pt idx="808">
                  <c:v>529.48891717109234</c:v>
                </c:pt>
                <c:pt idx="809">
                  <c:v>535.57391515111215</c:v>
                </c:pt>
                <c:pt idx="810">
                  <c:v>548.5686383156883</c:v>
                </c:pt>
                <c:pt idx="811">
                  <c:v>549.31074195840256</c:v>
                </c:pt>
                <c:pt idx="812">
                  <c:v>548.40259775864115</c:v>
                </c:pt>
                <c:pt idx="813">
                  <c:v>555.35633885271795</c:v>
                </c:pt>
                <c:pt idx="814">
                  <c:v>562.15524336040119</c:v>
                </c:pt>
                <c:pt idx="815">
                  <c:v>566.43567105853083</c:v>
                </c:pt>
                <c:pt idx="816">
                  <c:v>563.90988326370666</c:v>
                </c:pt>
                <c:pt idx="817">
                  <c:v>562.44729485978758</c:v>
                </c:pt>
              </c:numCache>
            </c:numRef>
          </c:val>
          <c:smooth val="0"/>
          <c:extLst>
            <c:ext xmlns:c16="http://schemas.microsoft.com/office/drawing/2014/chart" uri="{C3380CC4-5D6E-409C-BE32-E72D297353CC}">
              <c16:uniqueId val="{00000002-66C3-43B1-A650-EA89CC5B330E}"/>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Offset val="100"/>
        <c:baseTimeUnit val="days"/>
      </c:dateAx>
      <c:valAx>
        <c:axId val="843382912"/>
        <c:scaling>
          <c:orientation val="minMax"/>
          <c:min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0"/>
          <c:order val="0"/>
          <c:tx>
            <c:strRef>
              <c:f>Planilha1!$B$1</c:f>
              <c:strCache>
                <c:ptCount val="1"/>
                <c:pt idx="0">
                  <c:v>USA (Platts)</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0.00</c:formatCode>
                <c:ptCount val="1368"/>
                <c:pt idx="0">
                  <c:v>320.41179300000005</c:v>
                </c:pt>
                <c:pt idx="1">
                  <c:v>328.89165000000003</c:v>
                </c:pt>
                <c:pt idx="2">
                  <c:v>332.85420000000005</c:v>
                </c:pt>
                <c:pt idx="3">
                  <c:v>337.47717500000005</c:v>
                </c:pt>
                <c:pt idx="4">
                  <c:v>333.51462500000002</c:v>
                </c:pt>
                <c:pt idx="5">
                  <c:v>330.87292500000001</c:v>
                </c:pt>
                <c:pt idx="6">
                  <c:v>334.17505</c:v>
                </c:pt>
                <c:pt idx="7">
                  <c:v>332.85420000000005</c:v>
                </c:pt>
                <c:pt idx="8">
                  <c:v>338.13760000000002</c:v>
                </c:pt>
                <c:pt idx="9">
                  <c:v>337.47717500000005</c:v>
                </c:pt>
                <c:pt idx="10">
                  <c:v>334.17505</c:v>
                </c:pt>
                <c:pt idx="11">
                  <c:v>332.19377500000002</c:v>
                </c:pt>
                <c:pt idx="12">
                  <c:v>333.51462500000002</c:v>
                </c:pt>
                <c:pt idx="13">
                  <c:v>333.51462500000002</c:v>
                </c:pt>
                <c:pt idx="14">
                  <c:v>335.49590000000001</c:v>
                </c:pt>
                <c:pt idx="15">
                  <c:v>334.17505</c:v>
                </c:pt>
                <c:pt idx="16">
                  <c:v>334.17505</c:v>
                </c:pt>
                <c:pt idx="17">
                  <c:v>333.51462500000002</c:v>
                </c:pt>
                <c:pt idx="18">
                  <c:v>334.17505</c:v>
                </c:pt>
                <c:pt idx="19">
                  <c:v>333.51462500000002</c:v>
                </c:pt>
                <c:pt idx="20">
                  <c:v>333.51462500000002</c:v>
                </c:pt>
                <c:pt idx="21">
                  <c:v>334.17505</c:v>
                </c:pt>
                <c:pt idx="22">
                  <c:v>334.016548</c:v>
                </c:pt>
                <c:pt idx="23">
                  <c:v>344.74185</c:v>
                </c:pt>
                <c:pt idx="24">
                  <c:v>346.72312500000004</c:v>
                </c:pt>
                <c:pt idx="25">
                  <c:v>345.40227500000003</c:v>
                </c:pt>
                <c:pt idx="26">
                  <c:v>343.42100000000005</c:v>
                </c:pt>
                <c:pt idx="27">
                  <c:v>340.77930000000003</c:v>
                </c:pt>
                <c:pt idx="28">
                  <c:v>344.74185</c:v>
                </c:pt>
                <c:pt idx="29">
                  <c:v>347.38355000000001</c:v>
                </c:pt>
                <c:pt idx="30">
                  <c:v>350.02525000000003</c:v>
                </c:pt>
                <c:pt idx="31">
                  <c:v>352.66694999999999</c:v>
                </c:pt>
                <c:pt idx="32">
                  <c:v>350.685675</c:v>
                </c:pt>
                <c:pt idx="33">
                  <c:v>350.685675</c:v>
                </c:pt>
                <c:pt idx="34">
                  <c:v>350.685675</c:v>
                </c:pt>
                <c:pt idx="35">
                  <c:v>348.70440000000002</c:v>
                </c:pt>
                <c:pt idx="36">
                  <c:v>350.685675</c:v>
                </c:pt>
                <c:pt idx="37">
                  <c:v>352.00652500000001</c:v>
                </c:pt>
                <c:pt idx="38">
                  <c:v>352.66694999999999</c:v>
                </c:pt>
                <c:pt idx="39">
                  <c:v>352.00652500000001</c:v>
                </c:pt>
                <c:pt idx="40">
                  <c:v>352.00652500000001</c:v>
                </c:pt>
                <c:pt idx="41">
                  <c:v>352.00652500000001</c:v>
                </c:pt>
                <c:pt idx="42">
                  <c:v>352.00652500000001</c:v>
                </c:pt>
                <c:pt idx="43">
                  <c:v>353.32737500000002</c:v>
                </c:pt>
                <c:pt idx="44">
                  <c:v>353.32737500000002</c:v>
                </c:pt>
                <c:pt idx="45">
                  <c:v>353.32737500000002</c:v>
                </c:pt>
                <c:pt idx="46">
                  <c:v>350.685675</c:v>
                </c:pt>
                <c:pt idx="47">
                  <c:v>344.08142500000002</c:v>
                </c:pt>
                <c:pt idx="48">
                  <c:v>340.77930000000003</c:v>
                </c:pt>
                <c:pt idx="49">
                  <c:v>340.77930000000003</c:v>
                </c:pt>
                <c:pt idx="50">
                  <c:v>345.40227500000003</c:v>
                </c:pt>
                <c:pt idx="51">
                  <c:v>350.685675</c:v>
                </c:pt>
                <c:pt idx="52">
                  <c:v>354.64822500000002</c:v>
                </c:pt>
                <c:pt idx="53">
                  <c:v>357.95035000000001</c:v>
                </c:pt>
                <c:pt idx="54">
                  <c:v>363.23375000000004</c:v>
                </c:pt>
                <c:pt idx="55">
                  <c:v>361.252475</c:v>
                </c:pt>
                <c:pt idx="56">
                  <c:v>360.59205000000003</c:v>
                </c:pt>
                <c:pt idx="57">
                  <c:v>360.59205000000003</c:v>
                </c:pt>
                <c:pt idx="58">
                  <c:v>361.252475</c:v>
                </c:pt>
                <c:pt idx="59">
                  <c:v>361.252475</c:v>
                </c:pt>
                <c:pt idx="60">
                  <c:v>360.59205000000003</c:v>
                </c:pt>
                <c:pt idx="61">
                  <c:v>359.27120000000002</c:v>
                </c:pt>
                <c:pt idx="62">
                  <c:v>359.27120000000002</c:v>
                </c:pt>
                <c:pt idx="63">
                  <c:v>359.27120000000002</c:v>
                </c:pt>
                <c:pt idx="64">
                  <c:v>351.34610000000004</c:v>
                </c:pt>
                <c:pt idx="65">
                  <c:v>350.02525000000003</c:v>
                </c:pt>
                <c:pt idx="66">
                  <c:v>343.42100000000005</c:v>
                </c:pt>
                <c:pt idx="67">
                  <c:v>342.10014999999999</c:v>
                </c:pt>
                <c:pt idx="68">
                  <c:v>342.10014999999999</c:v>
                </c:pt>
                <c:pt idx="69">
                  <c:v>345.40227500000003</c:v>
                </c:pt>
                <c:pt idx="70">
                  <c:v>344.74185</c:v>
                </c:pt>
                <c:pt idx="71">
                  <c:v>347.38355000000001</c:v>
                </c:pt>
                <c:pt idx="72">
                  <c:v>348.70440000000002</c:v>
                </c:pt>
                <c:pt idx="73">
                  <c:v>348.04397499999999</c:v>
                </c:pt>
                <c:pt idx="74">
                  <c:v>348.04397499999999</c:v>
                </c:pt>
                <c:pt idx="75">
                  <c:v>348.04397499999999</c:v>
                </c:pt>
                <c:pt idx="76">
                  <c:v>349.364825</c:v>
                </c:pt>
                <c:pt idx="77">
                  <c:v>349.364825</c:v>
                </c:pt>
                <c:pt idx="78">
                  <c:v>349.364825</c:v>
                </c:pt>
                <c:pt idx="79">
                  <c:v>349.364825</c:v>
                </c:pt>
                <c:pt idx="80">
                  <c:v>349.364825</c:v>
                </c:pt>
                <c:pt idx="81">
                  <c:v>348.04397499999999</c:v>
                </c:pt>
                <c:pt idx="82">
                  <c:v>348.04397499999999</c:v>
                </c:pt>
                <c:pt idx="83">
                  <c:v>348.70440000000002</c:v>
                </c:pt>
                <c:pt idx="84">
                  <c:v>348.70440000000002</c:v>
                </c:pt>
                <c:pt idx="85">
                  <c:v>348.83648500000004</c:v>
                </c:pt>
                <c:pt idx="86">
                  <c:v>351.34610000000004</c:v>
                </c:pt>
                <c:pt idx="87">
                  <c:v>352.66694999999999</c:v>
                </c:pt>
                <c:pt idx="88">
                  <c:v>354.64822500000002</c:v>
                </c:pt>
                <c:pt idx="89">
                  <c:v>350.685675</c:v>
                </c:pt>
                <c:pt idx="90">
                  <c:v>352.66694999999999</c:v>
                </c:pt>
                <c:pt idx="91">
                  <c:v>351.34610000000004</c:v>
                </c:pt>
                <c:pt idx="92">
                  <c:v>346.06270000000001</c:v>
                </c:pt>
                <c:pt idx="93">
                  <c:v>346.72312500000004</c:v>
                </c:pt>
                <c:pt idx="94">
                  <c:v>346.72312500000004</c:v>
                </c:pt>
                <c:pt idx="95">
                  <c:v>352.00652500000001</c:v>
                </c:pt>
                <c:pt idx="96">
                  <c:v>350.685675</c:v>
                </c:pt>
                <c:pt idx="97">
                  <c:v>352.66694999999999</c:v>
                </c:pt>
                <c:pt idx="98">
                  <c:v>353.98780000000005</c:v>
                </c:pt>
                <c:pt idx="99">
                  <c:v>355.30865</c:v>
                </c:pt>
                <c:pt idx="100">
                  <c:v>357.28992500000004</c:v>
                </c:pt>
                <c:pt idx="101">
                  <c:v>355.96907499999998</c:v>
                </c:pt>
                <c:pt idx="102">
                  <c:v>354.64822500000002</c:v>
                </c:pt>
                <c:pt idx="103">
                  <c:v>354.64822500000002</c:v>
                </c:pt>
                <c:pt idx="104">
                  <c:v>355.96907499999998</c:v>
                </c:pt>
                <c:pt idx="105">
                  <c:v>361.252475</c:v>
                </c:pt>
                <c:pt idx="106">
                  <c:v>361.252475</c:v>
                </c:pt>
                <c:pt idx="107">
                  <c:v>361.252475</c:v>
                </c:pt>
                <c:pt idx="108">
                  <c:v>361.252475</c:v>
                </c:pt>
                <c:pt idx="109">
                  <c:v>396.91542500000003</c:v>
                </c:pt>
                <c:pt idx="110">
                  <c:v>400.21755000000002</c:v>
                </c:pt>
                <c:pt idx="111">
                  <c:v>390.97160000000002</c:v>
                </c:pt>
                <c:pt idx="112">
                  <c:v>392.29245000000003</c:v>
                </c:pt>
                <c:pt idx="113">
                  <c:v>390.31117500000005</c:v>
                </c:pt>
                <c:pt idx="114">
                  <c:v>388.99032499999998</c:v>
                </c:pt>
                <c:pt idx="115">
                  <c:v>398.23627500000003</c:v>
                </c:pt>
                <c:pt idx="116">
                  <c:v>396.91542500000003</c:v>
                </c:pt>
                <c:pt idx="117">
                  <c:v>404.18010000000004</c:v>
                </c:pt>
                <c:pt idx="118">
                  <c:v>412.10520000000002</c:v>
                </c:pt>
                <c:pt idx="119">
                  <c:v>412.10520000000002</c:v>
                </c:pt>
                <c:pt idx="120">
                  <c:v>412.10520000000002</c:v>
                </c:pt>
                <c:pt idx="121">
                  <c:v>412.10520000000002</c:v>
                </c:pt>
                <c:pt idx="122">
                  <c:v>409.46350000000001</c:v>
                </c:pt>
                <c:pt idx="123">
                  <c:v>408.80307500000004</c:v>
                </c:pt>
                <c:pt idx="124">
                  <c:v>408.80307500000004</c:v>
                </c:pt>
                <c:pt idx="125">
                  <c:v>409.46350000000001</c:v>
                </c:pt>
                <c:pt idx="126">
                  <c:v>408.80307500000004</c:v>
                </c:pt>
                <c:pt idx="127">
                  <c:v>408.80307500000004</c:v>
                </c:pt>
                <c:pt idx="128">
                  <c:v>408.14265</c:v>
                </c:pt>
                <c:pt idx="129">
                  <c:v>394.93415000000005</c:v>
                </c:pt>
                <c:pt idx="130">
                  <c:v>396.91542500000003</c:v>
                </c:pt>
                <c:pt idx="131">
                  <c:v>396.91542500000003</c:v>
                </c:pt>
                <c:pt idx="132">
                  <c:v>403.51967500000006</c:v>
                </c:pt>
                <c:pt idx="133">
                  <c:v>405.50094999999999</c:v>
                </c:pt>
                <c:pt idx="134">
                  <c:v>400.87797500000005</c:v>
                </c:pt>
                <c:pt idx="135">
                  <c:v>390.97160000000002</c:v>
                </c:pt>
                <c:pt idx="136">
                  <c:v>396.255</c:v>
                </c:pt>
                <c:pt idx="137">
                  <c:v>403.51967500000006</c:v>
                </c:pt>
                <c:pt idx="138">
                  <c:v>410.78435000000002</c:v>
                </c:pt>
                <c:pt idx="139">
                  <c:v>405.50094999999999</c:v>
                </c:pt>
                <c:pt idx="140">
                  <c:v>400.87797500000005</c:v>
                </c:pt>
                <c:pt idx="141">
                  <c:v>396.255</c:v>
                </c:pt>
                <c:pt idx="142">
                  <c:v>392.29245000000003</c:v>
                </c:pt>
                <c:pt idx="143">
                  <c:v>394.93415000000005</c:v>
                </c:pt>
                <c:pt idx="144">
                  <c:v>394.27372500000001</c:v>
                </c:pt>
                <c:pt idx="145">
                  <c:v>396.91542500000003</c:v>
                </c:pt>
                <c:pt idx="146">
                  <c:v>395.59457500000002</c:v>
                </c:pt>
                <c:pt idx="147">
                  <c:v>394.93415000000005</c:v>
                </c:pt>
                <c:pt idx="148">
                  <c:v>394.93415000000005</c:v>
                </c:pt>
                <c:pt idx="149">
                  <c:v>394.93415000000005</c:v>
                </c:pt>
                <c:pt idx="150">
                  <c:v>394.93415000000005</c:v>
                </c:pt>
                <c:pt idx="151">
                  <c:v>394.93415000000005</c:v>
                </c:pt>
                <c:pt idx="152">
                  <c:v>381.72565000000003</c:v>
                </c:pt>
                <c:pt idx="153">
                  <c:v>386.34862500000003</c:v>
                </c:pt>
                <c:pt idx="154">
                  <c:v>384.36735000000004</c:v>
                </c:pt>
                <c:pt idx="155">
                  <c:v>378.42352500000004</c:v>
                </c:pt>
                <c:pt idx="156">
                  <c:v>380.40480000000002</c:v>
                </c:pt>
                <c:pt idx="157">
                  <c:v>384.36735000000004</c:v>
                </c:pt>
                <c:pt idx="158">
                  <c:v>385.02777500000002</c:v>
                </c:pt>
                <c:pt idx="159">
                  <c:v>365.87545</c:v>
                </c:pt>
                <c:pt idx="160">
                  <c:v>355.96907499999998</c:v>
                </c:pt>
                <c:pt idx="161">
                  <c:v>351.34610000000004</c:v>
                </c:pt>
                <c:pt idx="162">
                  <c:v>352.00652500000001</c:v>
                </c:pt>
                <c:pt idx="163">
                  <c:v>357.28992500000004</c:v>
                </c:pt>
                <c:pt idx="164">
                  <c:v>355.96907499999998</c:v>
                </c:pt>
                <c:pt idx="165">
                  <c:v>355.96907499999998</c:v>
                </c:pt>
                <c:pt idx="166">
                  <c:v>360.59205000000003</c:v>
                </c:pt>
                <c:pt idx="167">
                  <c:v>359.93162500000005</c:v>
                </c:pt>
                <c:pt idx="168">
                  <c:v>359.27120000000002</c:v>
                </c:pt>
                <c:pt idx="169">
                  <c:v>359.27120000000002</c:v>
                </c:pt>
                <c:pt idx="170">
                  <c:v>359.27120000000002</c:v>
                </c:pt>
                <c:pt idx="171">
                  <c:v>359.93162500000005</c:v>
                </c:pt>
                <c:pt idx="172">
                  <c:v>359.93162500000005</c:v>
                </c:pt>
                <c:pt idx="173">
                  <c:v>359.93162500000005</c:v>
                </c:pt>
                <c:pt idx="174">
                  <c:v>359.93162500000005</c:v>
                </c:pt>
                <c:pt idx="175">
                  <c:v>347.38355000000001</c:v>
                </c:pt>
                <c:pt idx="176">
                  <c:v>349.364825</c:v>
                </c:pt>
                <c:pt idx="177">
                  <c:v>348.70440000000002</c:v>
                </c:pt>
                <c:pt idx="178">
                  <c:v>345.40227500000003</c:v>
                </c:pt>
                <c:pt idx="179">
                  <c:v>345.40227500000003</c:v>
                </c:pt>
                <c:pt idx="180">
                  <c:v>351.34610000000004</c:v>
                </c:pt>
                <c:pt idx="181">
                  <c:v>352.66694999999999</c:v>
                </c:pt>
                <c:pt idx="182">
                  <c:v>354.64822500000002</c:v>
                </c:pt>
                <c:pt idx="183">
                  <c:v>355.96907499999998</c:v>
                </c:pt>
                <c:pt idx="184">
                  <c:v>361.91290000000004</c:v>
                </c:pt>
                <c:pt idx="185">
                  <c:v>360.59205000000003</c:v>
                </c:pt>
                <c:pt idx="186">
                  <c:v>361.91290000000004</c:v>
                </c:pt>
                <c:pt idx="187">
                  <c:v>360.59205000000003</c:v>
                </c:pt>
                <c:pt idx="188">
                  <c:v>359.93162500000005</c:v>
                </c:pt>
                <c:pt idx="189">
                  <c:v>360.59205000000003</c:v>
                </c:pt>
                <c:pt idx="190">
                  <c:v>361.252475</c:v>
                </c:pt>
                <c:pt idx="191">
                  <c:v>364.55459999999999</c:v>
                </c:pt>
                <c:pt idx="192">
                  <c:v>364.55459999999999</c:v>
                </c:pt>
                <c:pt idx="193">
                  <c:v>365.87545</c:v>
                </c:pt>
                <c:pt idx="194">
                  <c:v>365.87545</c:v>
                </c:pt>
                <c:pt idx="195">
                  <c:v>401.53840000000002</c:v>
                </c:pt>
                <c:pt idx="196">
                  <c:v>404.84052500000001</c:v>
                </c:pt>
                <c:pt idx="197">
                  <c:v>402.85924999999997</c:v>
                </c:pt>
                <c:pt idx="198">
                  <c:v>388.32990000000001</c:v>
                </c:pt>
                <c:pt idx="199">
                  <c:v>392.29245000000003</c:v>
                </c:pt>
                <c:pt idx="200">
                  <c:v>400.87797500000005</c:v>
                </c:pt>
                <c:pt idx="201">
                  <c:v>416.06774999999999</c:v>
                </c:pt>
                <c:pt idx="202">
                  <c:v>413.42605000000003</c:v>
                </c:pt>
                <c:pt idx="203">
                  <c:v>423.33242500000006</c:v>
                </c:pt>
                <c:pt idx="204">
                  <c:v>421.35115000000002</c:v>
                </c:pt>
                <c:pt idx="205">
                  <c:v>413.42605000000003</c:v>
                </c:pt>
                <c:pt idx="206">
                  <c:v>412.10520000000002</c:v>
                </c:pt>
                <c:pt idx="207">
                  <c:v>413.42605000000003</c:v>
                </c:pt>
                <c:pt idx="208">
                  <c:v>413.42605000000003</c:v>
                </c:pt>
                <c:pt idx="209">
                  <c:v>411.44477500000005</c:v>
                </c:pt>
                <c:pt idx="210">
                  <c:v>410.78435000000002</c:v>
                </c:pt>
                <c:pt idx="211">
                  <c:v>409.46350000000001</c:v>
                </c:pt>
                <c:pt idx="212">
                  <c:v>410.78435000000002</c:v>
                </c:pt>
                <c:pt idx="213">
                  <c:v>412.10520000000002</c:v>
                </c:pt>
                <c:pt idx="214">
                  <c:v>412.10520000000002</c:v>
                </c:pt>
                <c:pt idx="215">
                  <c:v>412.10520000000002</c:v>
                </c:pt>
                <c:pt idx="216">
                  <c:v>413.42605000000003</c:v>
                </c:pt>
                <c:pt idx="217">
                  <c:v>413.42605000000003</c:v>
                </c:pt>
                <c:pt idx="218">
                  <c:v>397.57585</c:v>
                </c:pt>
                <c:pt idx="219">
                  <c:v>392.95287500000006</c:v>
                </c:pt>
                <c:pt idx="220">
                  <c:v>389.65075000000007</c:v>
                </c:pt>
                <c:pt idx="221">
                  <c:v>383.04650000000004</c:v>
                </c:pt>
                <c:pt idx="222">
                  <c:v>390.97160000000002</c:v>
                </c:pt>
                <c:pt idx="223">
                  <c:v>396.255</c:v>
                </c:pt>
                <c:pt idx="224">
                  <c:v>401.53840000000002</c:v>
                </c:pt>
                <c:pt idx="225">
                  <c:v>402.198825</c:v>
                </c:pt>
                <c:pt idx="226">
                  <c:v>398.23627500000003</c:v>
                </c:pt>
                <c:pt idx="227">
                  <c:v>398.23627500000003</c:v>
                </c:pt>
                <c:pt idx="228">
                  <c:v>404.18010000000004</c:v>
                </c:pt>
                <c:pt idx="229">
                  <c:v>403.51967500000006</c:v>
                </c:pt>
                <c:pt idx="230">
                  <c:v>403.51967500000006</c:v>
                </c:pt>
                <c:pt idx="231">
                  <c:v>404.18010000000004</c:v>
                </c:pt>
                <c:pt idx="232">
                  <c:v>405.50094999999999</c:v>
                </c:pt>
                <c:pt idx="233">
                  <c:v>406.82180000000005</c:v>
                </c:pt>
                <c:pt idx="234">
                  <c:v>410.78435000000002</c:v>
                </c:pt>
                <c:pt idx="235">
                  <c:v>411.44477500000005</c:v>
                </c:pt>
                <c:pt idx="236">
                  <c:v>411.44477500000005</c:v>
                </c:pt>
                <c:pt idx="237">
                  <c:v>410.78435000000002</c:v>
                </c:pt>
                <c:pt idx="238">
                  <c:v>410.78435000000002</c:v>
                </c:pt>
                <c:pt idx="239">
                  <c:v>388.99032499999998</c:v>
                </c:pt>
                <c:pt idx="240">
                  <c:v>381.065225</c:v>
                </c:pt>
                <c:pt idx="241">
                  <c:v>381.065225</c:v>
                </c:pt>
                <c:pt idx="242">
                  <c:v>384.36735000000004</c:v>
                </c:pt>
                <c:pt idx="243">
                  <c:v>388.32990000000001</c:v>
                </c:pt>
                <c:pt idx="244">
                  <c:v>379.74437500000005</c:v>
                </c:pt>
                <c:pt idx="245">
                  <c:v>373.80055000000004</c:v>
                </c:pt>
                <c:pt idx="246">
                  <c:v>367.19630000000001</c:v>
                </c:pt>
                <c:pt idx="247">
                  <c:v>371.15885000000003</c:v>
                </c:pt>
                <c:pt idx="248">
                  <c:v>373.80055000000004</c:v>
                </c:pt>
                <c:pt idx="249">
                  <c:v>375.78182500000003</c:v>
                </c:pt>
                <c:pt idx="250">
                  <c:v>371.819275</c:v>
                </c:pt>
                <c:pt idx="251">
                  <c:v>369.83800000000002</c:v>
                </c:pt>
                <c:pt idx="252">
                  <c:v>371.819275</c:v>
                </c:pt>
                <c:pt idx="253">
                  <c:v>373.14012500000007</c:v>
                </c:pt>
                <c:pt idx="254">
                  <c:v>373.80055000000004</c:v>
                </c:pt>
                <c:pt idx="255">
                  <c:v>373.80055000000004</c:v>
                </c:pt>
                <c:pt idx="256">
                  <c:v>373.80055000000004</c:v>
                </c:pt>
                <c:pt idx="257">
                  <c:v>373.80055000000004</c:v>
                </c:pt>
                <c:pt idx="258">
                  <c:v>373.80055000000004</c:v>
                </c:pt>
                <c:pt idx="259">
                  <c:v>373.80055000000004</c:v>
                </c:pt>
                <c:pt idx="260">
                  <c:v>373.80055000000004</c:v>
                </c:pt>
                <c:pt idx="261">
                  <c:v>373.80055000000004</c:v>
                </c:pt>
                <c:pt idx="262">
                  <c:v>353.32737500000002</c:v>
                </c:pt>
                <c:pt idx="263">
                  <c:v>351.34610000000004</c:v>
                </c:pt>
                <c:pt idx="264">
                  <c:v>350.02525000000003</c:v>
                </c:pt>
                <c:pt idx="265">
                  <c:v>350.02525000000003</c:v>
                </c:pt>
                <c:pt idx="266">
                  <c:v>345.40227500000003</c:v>
                </c:pt>
                <c:pt idx="267">
                  <c:v>344.74185</c:v>
                </c:pt>
                <c:pt idx="268">
                  <c:v>348.70440000000002</c:v>
                </c:pt>
                <c:pt idx="269">
                  <c:v>350.02525000000003</c:v>
                </c:pt>
                <c:pt idx="270">
                  <c:v>348.70440000000002</c:v>
                </c:pt>
                <c:pt idx="271">
                  <c:v>345.40227500000003</c:v>
                </c:pt>
                <c:pt idx="272">
                  <c:v>340.77930000000003</c:v>
                </c:pt>
                <c:pt idx="273">
                  <c:v>340.77930000000003</c:v>
                </c:pt>
                <c:pt idx="274">
                  <c:v>347.38355000000001</c:v>
                </c:pt>
                <c:pt idx="275">
                  <c:v>344.74185</c:v>
                </c:pt>
                <c:pt idx="276">
                  <c:v>343.42100000000005</c:v>
                </c:pt>
                <c:pt idx="277">
                  <c:v>345.40227500000003</c:v>
                </c:pt>
                <c:pt idx="278">
                  <c:v>344.74185</c:v>
                </c:pt>
                <c:pt idx="279">
                  <c:v>344.08142500000002</c:v>
                </c:pt>
                <c:pt idx="280">
                  <c:v>344.74185</c:v>
                </c:pt>
                <c:pt idx="281">
                  <c:v>344.74185</c:v>
                </c:pt>
                <c:pt idx="282">
                  <c:v>344.74185</c:v>
                </c:pt>
                <c:pt idx="283">
                  <c:v>344.74185</c:v>
                </c:pt>
                <c:pt idx="284">
                  <c:v>356.62950000000006</c:v>
                </c:pt>
                <c:pt idx="285">
                  <c:v>359.93162500000005</c:v>
                </c:pt>
                <c:pt idx="286">
                  <c:v>356.62950000000006</c:v>
                </c:pt>
                <c:pt idx="287">
                  <c:v>352.66694999999999</c:v>
                </c:pt>
                <c:pt idx="288">
                  <c:v>354.64822500000002</c:v>
                </c:pt>
                <c:pt idx="289">
                  <c:v>353.32737500000002</c:v>
                </c:pt>
                <c:pt idx="290">
                  <c:v>352.66694999999999</c:v>
                </c:pt>
                <c:pt idx="291">
                  <c:v>356.62950000000006</c:v>
                </c:pt>
                <c:pt idx="292">
                  <c:v>355.96907499999998</c:v>
                </c:pt>
                <c:pt idx="293">
                  <c:v>355.96907499999998</c:v>
                </c:pt>
                <c:pt idx="294">
                  <c:v>357.28992500000004</c:v>
                </c:pt>
                <c:pt idx="295">
                  <c:v>358.61077499999999</c:v>
                </c:pt>
                <c:pt idx="296">
                  <c:v>357.28992500000004</c:v>
                </c:pt>
                <c:pt idx="297">
                  <c:v>354.64822500000002</c:v>
                </c:pt>
                <c:pt idx="298">
                  <c:v>354.64822500000002</c:v>
                </c:pt>
                <c:pt idx="299">
                  <c:v>354.64822500000002</c:v>
                </c:pt>
                <c:pt idx="300">
                  <c:v>352.66694999999999</c:v>
                </c:pt>
                <c:pt idx="301">
                  <c:v>352.00652500000001</c:v>
                </c:pt>
                <c:pt idx="302">
                  <c:v>351.34610000000004</c:v>
                </c:pt>
                <c:pt idx="303">
                  <c:v>351.34610000000004</c:v>
                </c:pt>
                <c:pt idx="304">
                  <c:v>338.13760000000002</c:v>
                </c:pt>
                <c:pt idx="305">
                  <c:v>338.798025</c:v>
                </c:pt>
                <c:pt idx="306">
                  <c:v>337.47717500000005</c:v>
                </c:pt>
                <c:pt idx="307">
                  <c:v>332.85420000000005</c:v>
                </c:pt>
                <c:pt idx="308">
                  <c:v>330.87292500000001</c:v>
                </c:pt>
                <c:pt idx="309">
                  <c:v>323.60825000000006</c:v>
                </c:pt>
                <c:pt idx="310">
                  <c:v>329.55207500000006</c:v>
                </c:pt>
                <c:pt idx="311">
                  <c:v>326.91037500000004</c:v>
                </c:pt>
                <c:pt idx="312">
                  <c:v>317.66442499999999</c:v>
                </c:pt>
                <c:pt idx="313">
                  <c:v>317.66442499999999</c:v>
                </c:pt>
                <c:pt idx="314">
                  <c:v>299.83295000000004</c:v>
                </c:pt>
                <c:pt idx="315">
                  <c:v>291.90785</c:v>
                </c:pt>
                <c:pt idx="316">
                  <c:v>285.30360000000002</c:v>
                </c:pt>
                <c:pt idx="317">
                  <c:v>295.87040000000002</c:v>
                </c:pt>
                <c:pt idx="318">
                  <c:v>287.94530000000003</c:v>
                </c:pt>
                <c:pt idx="319">
                  <c:v>280.02020000000005</c:v>
                </c:pt>
                <c:pt idx="320">
                  <c:v>281.34105</c:v>
                </c:pt>
                <c:pt idx="321">
                  <c:v>282.66190000000006</c:v>
                </c:pt>
                <c:pt idx="322">
                  <c:v>284.64317499999999</c:v>
                </c:pt>
                <c:pt idx="323">
                  <c:v>285.30360000000002</c:v>
                </c:pt>
                <c:pt idx="324">
                  <c:v>283.98275000000001</c:v>
                </c:pt>
                <c:pt idx="325">
                  <c:v>283.98275000000001</c:v>
                </c:pt>
                <c:pt idx="326">
                  <c:v>212.65685000000002</c:v>
                </c:pt>
                <c:pt idx="327">
                  <c:v>217.94024999999999</c:v>
                </c:pt>
                <c:pt idx="328">
                  <c:v>221.90280000000001</c:v>
                </c:pt>
                <c:pt idx="329">
                  <c:v>221.90280000000001</c:v>
                </c:pt>
                <c:pt idx="330">
                  <c:v>221.90280000000001</c:v>
                </c:pt>
                <c:pt idx="331">
                  <c:v>222.56322500000002</c:v>
                </c:pt>
                <c:pt idx="332">
                  <c:v>222.56322500000002</c:v>
                </c:pt>
                <c:pt idx="333">
                  <c:v>235.771725</c:v>
                </c:pt>
                <c:pt idx="334">
                  <c:v>240.39470000000003</c:v>
                </c:pt>
                <c:pt idx="335">
                  <c:v>236.43215000000001</c:v>
                </c:pt>
                <c:pt idx="336">
                  <c:v>237.09257500000001</c:v>
                </c:pt>
                <c:pt idx="337">
                  <c:v>238.41342500000002</c:v>
                </c:pt>
                <c:pt idx="338">
                  <c:v>239.734275</c:v>
                </c:pt>
                <c:pt idx="339">
                  <c:v>235.771725</c:v>
                </c:pt>
                <c:pt idx="340">
                  <c:v>233.79045000000002</c:v>
                </c:pt>
                <c:pt idx="341">
                  <c:v>236.43215000000001</c:v>
                </c:pt>
                <c:pt idx="342">
                  <c:v>236.43215000000001</c:v>
                </c:pt>
                <c:pt idx="343">
                  <c:v>236.43215000000001</c:v>
                </c:pt>
                <c:pt idx="344">
                  <c:v>235.771725</c:v>
                </c:pt>
                <c:pt idx="345">
                  <c:v>236.43215000000001</c:v>
                </c:pt>
                <c:pt idx="346">
                  <c:v>238.41342500000002</c:v>
                </c:pt>
                <c:pt idx="347">
                  <c:v>237.75300000000001</c:v>
                </c:pt>
                <c:pt idx="348">
                  <c:v>260.20744999999999</c:v>
                </c:pt>
                <c:pt idx="349">
                  <c:v>266.15127500000006</c:v>
                </c:pt>
                <c:pt idx="350">
                  <c:v>274.73680000000002</c:v>
                </c:pt>
                <c:pt idx="351">
                  <c:v>275.39722499999999</c:v>
                </c:pt>
                <c:pt idx="352">
                  <c:v>283.98275000000001</c:v>
                </c:pt>
                <c:pt idx="353">
                  <c:v>287.284875</c:v>
                </c:pt>
                <c:pt idx="354">
                  <c:v>289.26615000000004</c:v>
                </c:pt>
                <c:pt idx="355">
                  <c:v>290.58700000000005</c:v>
                </c:pt>
                <c:pt idx="356">
                  <c:v>287.94530000000003</c:v>
                </c:pt>
                <c:pt idx="357">
                  <c:v>287.94530000000003</c:v>
                </c:pt>
                <c:pt idx="358">
                  <c:v>291.24742500000002</c:v>
                </c:pt>
                <c:pt idx="359">
                  <c:v>295.87040000000002</c:v>
                </c:pt>
                <c:pt idx="360">
                  <c:v>294.54955000000001</c:v>
                </c:pt>
                <c:pt idx="361">
                  <c:v>291.90785</c:v>
                </c:pt>
                <c:pt idx="362">
                  <c:v>291.90785</c:v>
                </c:pt>
                <c:pt idx="363">
                  <c:v>291.90785</c:v>
                </c:pt>
                <c:pt idx="364">
                  <c:v>293.88912500000004</c:v>
                </c:pt>
                <c:pt idx="365">
                  <c:v>295.20997499999999</c:v>
                </c:pt>
                <c:pt idx="366">
                  <c:v>295.20997499999999</c:v>
                </c:pt>
                <c:pt idx="367">
                  <c:v>295.20997499999999</c:v>
                </c:pt>
                <c:pt idx="368">
                  <c:v>295.20997499999999</c:v>
                </c:pt>
                <c:pt idx="369">
                  <c:v>311.72059999999999</c:v>
                </c:pt>
                <c:pt idx="370">
                  <c:v>315.68315000000001</c:v>
                </c:pt>
                <c:pt idx="371">
                  <c:v>318.985275</c:v>
                </c:pt>
                <c:pt idx="372">
                  <c:v>324.92910000000001</c:v>
                </c:pt>
                <c:pt idx="373">
                  <c:v>328.89165000000003</c:v>
                </c:pt>
                <c:pt idx="374">
                  <c:v>330.87292500000001</c:v>
                </c:pt>
                <c:pt idx="375">
                  <c:v>332.19377500000002</c:v>
                </c:pt>
                <c:pt idx="376">
                  <c:v>329.55207500000006</c:v>
                </c:pt>
                <c:pt idx="377">
                  <c:v>327.57080000000002</c:v>
                </c:pt>
                <c:pt idx="378">
                  <c:v>326.91037500000004</c:v>
                </c:pt>
                <c:pt idx="379">
                  <c:v>330.87292500000001</c:v>
                </c:pt>
                <c:pt idx="380">
                  <c:v>338.13760000000002</c:v>
                </c:pt>
                <c:pt idx="381">
                  <c:v>339.45845000000003</c:v>
                </c:pt>
                <c:pt idx="382">
                  <c:v>339.45845000000003</c:v>
                </c:pt>
                <c:pt idx="383">
                  <c:v>340.11887500000006</c:v>
                </c:pt>
                <c:pt idx="384">
                  <c:v>340.11887500000006</c:v>
                </c:pt>
                <c:pt idx="385">
                  <c:v>339.45845000000003</c:v>
                </c:pt>
                <c:pt idx="386">
                  <c:v>337.47717500000005</c:v>
                </c:pt>
                <c:pt idx="387">
                  <c:v>336.15632500000004</c:v>
                </c:pt>
                <c:pt idx="388">
                  <c:v>335.49590000000001</c:v>
                </c:pt>
                <c:pt idx="389">
                  <c:v>335.49590000000001</c:v>
                </c:pt>
                <c:pt idx="390">
                  <c:v>336.15632500000004</c:v>
                </c:pt>
                <c:pt idx="391">
                  <c:v>350.02525000000003</c:v>
                </c:pt>
                <c:pt idx="392">
                  <c:v>350.02525000000003</c:v>
                </c:pt>
                <c:pt idx="393">
                  <c:v>356.62950000000006</c:v>
                </c:pt>
                <c:pt idx="394">
                  <c:v>383.70692500000001</c:v>
                </c:pt>
                <c:pt idx="395">
                  <c:v>384.36735000000004</c:v>
                </c:pt>
                <c:pt idx="396">
                  <c:v>396.255</c:v>
                </c:pt>
                <c:pt idx="397">
                  <c:v>395.59457500000002</c:v>
                </c:pt>
                <c:pt idx="398">
                  <c:v>387.66947500000003</c:v>
                </c:pt>
                <c:pt idx="399">
                  <c:v>379.74437500000005</c:v>
                </c:pt>
                <c:pt idx="400">
                  <c:v>369.83800000000002</c:v>
                </c:pt>
                <c:pt idx="401">
                  <c:v>371.15885000000003</c:v>
                </c:pt>
                <c:pt idx="402">
                  <c:v>365.87545</c:v>
                </c:pt>
                <c:pt idx="403">
                  <c:v>363.23375000000004</c:v>
                </c:pt>
                <c:pt idx="404">
                  <c:v>363.23375000000004</c:v>
                </c:pt>
                <c:pt idx="405">
                  <c:v>362.57332500000001</c:v>
                </c:pt>
                <c:pt idx="406">
                  <c:v>368.51715000000002</c:v>
                </c:pt>
                <c:pt idx="407">
                  <c:v>368.51715000000002</c:v>
                </c:pt>
                <c:pt idx="408">
                  <c:v>368.51715000000002</c:v>
                </c:pt>
                <c:pt idx="409">
                  <c:v>368.51715000000002</c:v>
                </c:pt>
                <c:pt idx="410">
                  <c:v>368.51715000000002</c:v>
                </c:pt>
                <c:pt idx="411">
                  <c:v>366.53587500000003</c:v>
                </c:pt>
                <c:pt idx="412">
                  <c:v>365.21502500000003</c:v>
                </c:pt>
                <c:pt idx="413">
                  <c:v>365.21502500000003</c:v>
                </c:pt>
                <c:pt idx="414">
                  <c:v>308.418475</c:v>
                </c:pt>
                <c:pt idx="415">
                  <c:v>303.7955</c:v>
                </c:pt>
                <c:pt idx="416">
                  <c:v>307.09762500000005</c:v>
                </c:pt>
                <c:pt idx="417">
                  <c:v>315.02272499999998</c:v>
                </c:pt>
                <c:pt idx="418">
                  <c:v>319.64570000000003</c:v>
                </c:pt>
                <c:pt idx="419">
                  <c:v>323.60825000000006</c:v>
                </c:pt>
                <c:pt idx="420">
                  <c:v>326.91037500000004</c:v>
                </c:pt>
                <c:pt idx="421">
                  <c:v>328.89165000000003</c:v>
                </c:pt>
                <c:pt idx="422">
                  <c:v>334.17505</c:v>
                </c:pt>
                <c:pt idx="423">
                  <c:v>334.83547500000003</c:v>
                </c:pt>
                <c:pt idx="424">
                  <c:v>338.798025</c:v>
                </c:pt>
                <c:pt idx="425">
                  <c:v>340.11887500000006</c:v>
                </c:pt>
                <c:pt idx="426">
                  <c:v>338.13760000000002</c:v>
                </c:pt>
                <c:pt idx="427">
                  <c:v>338.798025</c:v>
                </c:pt>
                <c:pt idx="428">
                  <c:v>338.798025</c:v>
                </c:pt>
                <c:pt idx="429">
                  <c:v>338.798025</c:v>
                </c:pt>
                <c:pt idx="430">
                  <c:v>340.11887500000006</c:v>
                </c:pt>
                <c:pt idx="431">
                  <c:v>339.45845000000003</c:v>
                </c:pt>
                <c:pt idx="432">
                  <c:v>340.77930000000003</c:v>
                </c:pt>
                <c:pt idx="433">
                  <c:v>341.43972500000001</c:v>
                </c:pt>
                <c:pt idx="434">
                  <c:v>341.43972500000001</c:v>
                </c:pt>
                <c:pt idx="435">
                  <c:v>363.89417500000002</c:v>
                </c:pt>
                <c:pt idx="436">
                  <c:v>363.23375000000004</c:v>
                </c:pt>
                <c:pt idx="437">
                  <c:v>365.87545</c:v>
                </c:pt>
                <c:pt idx="438">
                  <c:v>365.87545</c:v>
                </c:pt>
                <c:pt idx="439">
                  <c:v>371.15885000000003</c:v>
                </c:pt>
                <c:pt idx="440">
                  <c:v>367.19630000000001</c:v>
                </c:pt>
                <c:pt idx="441">
                  <c:v>362.57332500000001</c:v>
                </c:pt>
                <c:pt idx="442">
                  <c:v>364.55459999999999</c:v>
                </c:pt>
                <c:pt idx="443">
                  <c:v>368.51715000000002</c:v>
                </c:pt>
                <c:pt idx="444">
                  <c:v>370.49842500000005</c:v>
                </c:pt>
                <c:pt idx="445">
                  <c:v>369.17757499999999</c:v>
                </c:pt>
                <c:pt idx="446">
                  <c:v>375.12139999999999</c:v>
                </c:pt>
                <c:pt idx="447">
                  <c:v>375.78182500000003</c:v>
                </c:pt>
                <c:pt idx="448">
                  <c:v>375.12139999999999</c:v>
                </c:pt>
                <c:pt idx="449">
                  <c:v>372.47969999999998</c:v>
                </c:pt>
                <c:pt idx="450">
                  <c:v>373.80055000000004</c:v>
                </c:pt>
                <c:pt idx="451">
                  <c:v>373.80055000000004</c:v>
                </c:pt>
                <c:pt idx="452">
                  <c:v>373.14012500000007</c:v>
                </c:pt>
                <c:pt idx="453">
                  <c:v>373.80055000000004</c:v>
                </c:pt>
                <c:pt idx="454">
                  <c:v>374.46097500000002</c:v>
                </c:pt>
                <c:pt idx="455">
                  <c:v>374.46097500000002</c:v>
                </c:pt>
                <c:pt idx="456">
                  <c:v>375.78182500000003</c:v>
                </c:pt>
                <c:pt idx="457">
                  <c:v>369.83800000000002</c:v>
                </c:pt>
                <c:pt idx="458">
                  <c:v>365.87545</c:v>
                </c:pt>
                <c:pt idx="459">
                  <c:v>369.83800000000002</c:v>
                </c:pt>
                <c:pt idx="460">
                  <c:v>371.15885000000003</c:v>
                </c:pt>
                <c:pt idx="461">
                  <c:v>369.17757499999999</c:v>
                </c:pt>
                <c:pt idx="462">
                  <c:v>369.83800000000002</c:v>
                </c:pt>
                <c:pt idx="463">
                  <c:v>369.83800000000002</c:v>
                </c:pt>
                <c:pt idx="464">
                  <c:v>374.46097500000002</c:v>
                </c:pt>
                <c:pt idx="465">
                  <c:v>376.44225000000006</c:v>
                </c:pt>
                <c:pt idx="466">
                  <c:v>378.42352500000004</c:v>
                </c:pt>
                <c:pt idx="467">
                  <c:v>380.40480000000002</c:v>
                </c:pt>
                <c:pt idx="468">
                  <c:v>383.70692500000001</c:v>
                </c:pt>
                <c:pt idx="469">
                  <c:v>384.36735000000004</c:v>
                </c:pt>
                <c:pt idx="470">
                  <c:v>385.68819999999999</c:v>
                </c:pt>
                <c:pt idx="471">
                  <c:v>387.66947500000003</c:v>
                </c:pt>
                <c:pt idx="472">
                  <c:v>389.65075000000007</c:v>
                </c:pt>
                <c:pt idx="473">
                  <c:v>391.632025</c:v>
                </c:pt>
                <c:pt idx="474">
                  <c:v>394.27372500000001</c:v>
                </c:pt>
                <c:pt idx="475">
                  <c:v>394.27372500000001</c:v>
                </c:pt>
                <c:pt idx="476">
                  <c:v>392.95287500000006</c:v>
                </c:pt>
                <c:pt idx="477">
                  <c:v>392.95287500000006</c:v>
                </c:pt>
                <c:pt idx="478">
                  <c:v>392.95287500000006</c:v>
                </c:pt>
                <c:pt idx="479">
                  <c:v>388.32990000000001</c:v>
                </c:pt>
                <c:pt idx="480">
                  <c:v>388.32990000000001</c:v>
                </c:pt>
                <c:pt idx="481">
                  <c:v>387.00905000000006</c:v>
                </c:pt>
                <c:pt idx="482">
                  <c:v>392.95287500000006</c:v>
                </c:pt>
                <c:pt idx="483">
                  <c:v>390.97160000000002</c:v>
                </c:pt>
                <c:pt idx="484">
                  <c:v>396.255</c:v>
                </c:pt>
                <c:pt idx="485">
                  <c:v>400.21755000000002</c:v>
                </c:pt>
                <c:pt idx="486">
                  <c:v>396.255</c:v>
                </c:pt>
                <c:pt idx="487">
                  <c:v>388.99032499999998</c:v>
                </c:pt>
                <c:pt idx="488">
                  <c:v>385.68819999999999</c:v>
                </c:pt>
                <c:pt idx="489">
                  <c:v>385.68819999999999</c:v>
                </c:pt>
                <c:pt idx="490">
                  <c:v>383.04650000000004</c:v>
                </c:pt>
                <c:pt idx="491">
                  <c:v>386.34862500000003</c:v>
                </c:pt>
                <c:pt idx="492">
                  <c:v>383.04650000000004</c:v>
                </c:pt>
                <c:pt idx="493">
                  <c:v>383.04650000000004</c:v>
                </c:pt>
                <c:pt idx="494">
                  <c:v>383.70692500000001</c:v>
                </c:pt>
                <c:pt idx="495">
                  <c:v>384.36735000000004</c:v>
                </c:pt>
                <c:pt idx="496">
                  <c:v>384.36735000000004</c:v>
                </c:pt>
                <c:pt idx="497">
                  <c:v>383.70692500000001</c:v>
                </c:pt>
                <c:pt idx="498">
                  <c:v>384.36735000000004</c:v>
                </c:pt>
                <c:pt idx="499">
                  <c:v>383.70692500000001</c:v>
                </c:pt>
                <c:pt idx="500">
                  <c:v>339.45845000000003</c:v>
                </c:pt>
                <c:pt idx="501">
                  <c:v>340.77930000000003</c:v>
                </c:pt>
                <c:pt idx="502">
                  <c:v>344.74185</c:v>
                </c:pt>
                <c:pt idx="503">
                  <c:v>347.38355000000001</c:v>
                </c:pt>
                <c:pt idx="504">
                  <c:v>346.06270000000001</c:v>
                </c:pt>
                <c:pt idx="505">
                  <c:v>343.42100000000005</c:v>
                </c:pt>
                <c:pt idx="506">
                  <c:v>338.13760000000002</c:v>
                </c:pt>
                <c:pt idx="507">
                  <c:v>340.11887500000006</c:v>
                </c:pt>
                <c:pt idx="508">
                  <c:v>342.76057500000007</c:v>
                </c:pt>
                <c:pt idx="509">
                  <c:v>342.76057500000007</c:v>
                </c:pt>
                <c:pt idx="510">
                  <c:v>344.08142500000002</c:v>
                </c:pt>
                <c:pt idx="511">
                  <c:v>344.74185</c:v>
                </c:pt>
                <c:pt idx="512">
                  <c:v>348.04397499999999</c:v>
                </c:pt>
                <c:pt idx="513">
                  <c:v>350.02525000000003</c:v>
                </c:pt>
                <c:pt idx="514">
                  <c:v>350.02525000000003</c:v>
                </c:pt>
                <c:pt idx="515">
                  <c:v>350.02525000000003</c:v>
                </c:pt>
                <c:pt idx="516">
                  <c:v>350.02525000000003</c:v>
                </c:pt>
                <c:pt idx="517">
                  <c:v>350.02525000000003</c:v>
                </c:pt>
                <c:pt idx="518">
                  <c:v>350.685675</c:v>
                </c:pt>
                <c:pt idx="519">
                  <c:v>351.34610000000004</c:v>
                </c:pt>
                <c:pt idx="520">
                  <c:v>351.34610000000004</c:v>
                </c:pt>
                <c:pt idx="521">
                  <c:v>351.34610000000004</c:v>
                </c:pt>
                <c:pt idx="522">
                  <c:v>351.34610000000004</c:v>
                </c:pt>
                <c:pt idx="523">
                  <c:v>352.56392370000003</c:v>
                </c:pt>
                <c:pt idx="524">
                  <c:v>392.95287500000006</c:v>
                </c:pt>
                <c:pt idx="525">
                  <c:v>398.23627500000003</c:v>
                </c:pt>
                <c:pt idx="526">
                  <c:v>402.198825</c:v>
                </c:pt>
                <c:pt idx="527">
                  <c:v>402.85924999999997</c:v>
                </c:pt>
                <c:pt idx="528">
                  <c:v>408.80307500000004</c:v>
                </c:pt>
                <c:pt idx="529">
                  <c:v>403.51967500000006</c:v>
                </c:pt>
                <c:pt idx="530">
                  <c:v>422.01157499999999</c:v>
                </c:pt>
                <c:pt idx="531">
                  <c:v>418.70945</c:v>
                </c:pt>
                <c:pt idx="532">
                  <c:v>419.36987499999998</c:v>
                </c:pt>
                <c:pt idx="533">
                  <c:v>419.36987499999998</c:v>
                </c:pt>
                <c:pt idx="534">
                  <c:v>414.74690000000004</c:v>
                </c:pt>
                <c:pt idx="535">
                  <c:v>411.44477500000005</c:v>
                </c:pt>
                <c:pt idx="536">
                  <c:v>410.78435000000002</c:v>
                </c:pt>
                <c:pt idx="537">
                  <c:v>412.10520000000002</c:v>
                </c:pt>
                <c:pt idx="538">
                  <c:v>412.10520000000002</c:v>
                </c:pt>
                <c:pt idx="539">
                  <c:v>409.46350000000001</c:v>
                </c:pt>
                <c:pt idx="540">
                  <c:v>412.10520000000002</c:v>
                </c:pt>
                <c:pt idx="541">
                  <c:v>412.10520000000002</c:v>
                </c:pt>
                <c:pt idx="542">
                  <c:v>412.765625</c:v>
                </c:pt>
                <c:pt idx="543">
                  <c:v>414.44046280000003</c:v>
                </c:pt>
                <c:pt idx="544">
                  <c:v>441.82432500000004</c:v>
                </c:pt>
                <c:pt idx="545">
                  <c:v>440.50347500000004</c:v>
                </c:pt>
                <c:pt idx="546">
                  <c:v>438.5222</c:v>
                </c:pt>
                <c:pt idx="547">
                  <c:v>438.5222</c:v>
                </c:pt>
                <c:pt idx="548">
                  <c:v>439.84305000000006</c:v>
                </c:pt>
                <c:pt idx="549">
                  <c:v>446.44730000000004</c:v>
                </c:pt>
                <c:pt idx="550">
                  <c:v>441.16390000000001</c:v>
                </c:pt>
                <c:pt idx="551">
                  <c:v>430.59710000000001</c:v>
                </c:pt>
                <c:pt idx="552">
                  <c:v>430.59710000000001</c:v>
                </c:pt>
                <c:pt idx="553">
                  <c:v>430.59710000000001</c:v>
                </c:pt>
                <c:pt idx="554">
                  <c:v>445.12645000000003</c:v>
                </c:pt>
                <c:pt idx="555">
                  <c:v>449.089</c:v>
                </c:pt>
                <c:pt idx="556">
                  <c:v>449.74942499999997</c:v>
                </c:pt>
                <c:pt idx="557">
                  <c:v>449.74942499999997</c:v>
                </c:pt>
                <c:pt idx="558">
                  <c:v>449.74942499999997</c:v>
                </c:pt>
                <c:pt idx="559">
                  <c:v>449.74942499999997</c:v>
                </c:pt>
                <c:pt idx="560">
                  <c:v>449.74942499999997</c:v>
                </c:pt>
                <c:pt idx="561">
                  <c:v>451.07027500000004</c:v>
                </c:pt>
                <c:pt idx="562">
                  <c:v>451.07027500000004</c:v>
                </c:pt>
                <c:pt idx="563">
                  <c:v>451.07027500000004</c:v>
                </c:pt>
                <c:pt idx="564">
                  <c:v>464.93920000000003</c:v>
                </c:pt>
                <c:pt idx="565">
                  <c:v>469.56217500000002</c:v>
                </c:pt>
                <c:pt idx="566">
                  <c:v>469.56217500000002</c:v>
                </c:pt>
                <c:pt idx="567">
                  <c:v>458.33495000000005</c:v>
                </c:pt>
                <c:pt idx="568">
                  <c:v>470.22260000000006</c:v>
                </c:pt>
                <c:pt idx="569">
                  <c:v>471.54345000000001</c:v>
                </c:pt>
                <c:pt idx="570">
                  <c:v>472.86430000000001</c:v>
                </c:pt>
                <c:pt idx="571">
                  <c:v>470.88302500000003</c:v>
                </c:pt>
                <c:pt idx="572">
                  <c:v>477.48727500000007</c:v>
                </c:pt>
                <c:pt idx="573">
                  <c:v>478.80812500000002</c:v>
                </c:pt>
                <c:pt idx="574">
                  <c:v>484.75195000000002</c:v>
                </c:pt>
                <c:pt idx="575">
                  <c:v>486.07280000000003</c:v>
                </c:pt>
                <c:pt idx="576">
                  <c:v>484.75195000000002</c:v>
                </c:pt>
                <c:pt idx="577">
                  <c:v>482.11025000000001</c:v>
                </c:pt>
                <c:pt idx="578">
                  <c:v>484.09152500000005</c:v>
                </c:pt>
                <c:pt idx="579">
                  <c:v>482.11025000000001</c:v>
                </c:pt>
                <c:pt idx="580">
                  <c:v>481.44982500000003</c:v>
                </c:pt>
                <c:pt idx="581">
                  <c:v>481.44982500000003</c:v>
                </c:pt>
                <c:pt idx="582">
                  <c:v>482.11025000000001</c:v>
                </c:pt>
                <c:pt idx="583">
                  <c:v>482.77067499999998</c:v>
                </c:pt>
                <c:pt idx="584">
                  <c:v>482.11025000000001</c:v>
                </c:pt>
                <c:pt idx="585">
                  <c:v>482.11025000000001</c:v>
                </c:pt>
                <c:pt idx="586">
                  <c:v>482.77067499999998</c:v>
                </c:pt>
                <c:pt idx="587">
                  <c:v>482.77067499999998</c:v>
                </c:pt>
                <c:pt idx="588">
                  <c:v>506.545975</c:v>
                </c:pt>
                <c:pt idx="589">
                  <c:v>504.56470000000002</c:v>
                </c:pt>
                <c:pt idx="590">
                  <c:v>503.24385000000001</c:v>
                </c:pt>
                <c:pt idx="591">
                  <c:v>511.16895000000005</c:v>
                </c:pt>
                <c:pt idx="592">
                  <c:v>519.09405000000004</c:v>
                </c:pt>
                <c:pt idx="593">
                  <c:v>517.77319999999997</c:v>
                </c:pt>
                <c:pt idx="594">
                  <c:v>512.48980000000006</c:v>
                </c:pt>
                <c:pt idx="595">
                  <c:v>518.43362500000001</c:v>
                </c:pt>
                <c:pt idx="596">
                  <c:v>525.0378750000001</c:v>
                </c:pt>
                <c:pt idx="597">
                  <c:v>529.66084999999998</c:v>
                </c:pt>
                <c:pt idx="598">
                  <c:v>530.32127500000001</c:v>
                </c:pt>
                <c:pt idx="599">
                  <c:v>542.20892500000014</c:v>
                </c:pt>
                <c:pt idx="600">
                  <c:v>546.83190000000002</c:v>
                </c:pt>
                <c:pt idx="601">
                  <c:v>552.11530000000005</c:v>
                </c:pt>
                <c:pt idx="602">
                  <c:v>558.71955000000014</c:v>
                </c:pt>
                <c:pt idx="603">
                  <c:v>558.71955000000014</c:v>
                </c:pt>
                <c:pt idx="604">
                  <c:v>562.02167500000007</c:v>
                </c:pt>
                <c:pt idx="605">
                  <c:v>559.37997500000006</c:v>
                </c:pt>
                <c:pt idx="606">
                  <c:v>557.39869999999996</c:v>
                </c:pt>
                <c:pt idx="607">
                  <c:v>557.39869999999996</c:v>
                </c:pt>
                <c:pt idx="608">
                  <c:v>559.37997500000006</c:v>
                </c:pt>
                <c:pt idx="609">
                  <c:v>617.49737500000003</c:v>
                </c:pt>
                <c:pt idx="610">
                  <c:v>651.17904999999996</c:v>
                </c:pt>
                <c:pt idx="611">
                  <c:v>676.27520000000004</c:v>
                </c:pt>
                <c:pt idx="612">
                  <c:v>684.20029999999997</c:v>
                </c:pt>
                <c:pt idx="613">
                  <c:v>694.76710000000003</c:v>
                </c:pt>
                <c:pt idx="614">
                  <c:v>682.87945000000002</c:v>
                </c:pt>
                <c:pt idx="615">
                  <c:v>684.20029999999997</c:v>
                </c:pt>
                <c:pt idx="616">
                  <c:v>674.29392500000006</c:v>
                </c:pt>
                <c:pt idx="617">
                  <c:v>667.02925000000005</c:v>
                </c:pt>
                <c:pt idx="618">
                  <c:v>664.38755000000003</c:v>
                </c:pt>
                <c:pt idx="619">
                  <c:v>676.27520000000004</c:v>
                </c:pt>
                <c:pt idx="620">
                  <c:v>681.55860000000007</c:v>
                </c:pt>
                <c:pt idx="621">
                  <c:v>678.91690000000006</c:v>
                </c:pt>
                <c:pt idx="622">
                  <c:v>678.91690000000006</c:v>
                </c:pt>
                <c:pt idx="623">
                  <c:v>678.91690000000006</c:v>
                </c:pt>
                <c:pt idx="624">
                  <c:v>678.91690000000006</c:v>
                </c:pt>
                <c:pt idx="625">
                  <c:v>670.33137500000009</c:v>
                </c:pt>
                <c:pt idx="626">
                  <c:v>669.67095000000006</c:v>
                </c:pt>
                <c:pt idx="627">
                  <c:v>670.99180000000001</c:v>
                </c:pt>
                <c:pt idx="628">
                  <c:v>670.99180000000001</c:v>
                </c:pt>
                <c:pt idx="629">
                  <c:v>670.99180000000001</c:v>
                </c:pt>
                <c:pt idx="630">
                  <c:v>659.10415000000012</c:v>
                </c:pt>
                <c:pt idx="631">
                  <c:v>645.23522500000001</c:v>
                </c:pt>
                <c:pt idx="632">
                  <c:v>616.83695</c:v>
                </c:pt>
                <c:pt idx="633">
                  <c:v>627.40375000000006</c:v>
                </c:pt>
                <c:pt idx="634">
                  <c:v>632.68715000000009</c:v>
                </c:pt>
                <c:pt idx="635">
                  <c:v>630.04544999999996</c:v>
                </c:pt>
                <c:pt idx="636">
                  <c:v>623.44119999999998</c:v>
                </c:pt>
                <c:pt idx="637">
                  <c:v>626.08290000000011</c:v>
                </c:pt>
                <c:pt idx="638">
                  <c:v>628.72460000000001</c:v>
                </c:pt>
                <c:pt idx="639">
                  <c:v>626.08290000000011</c:v>
                </c:pt>
                <c:pt idx="640">
                  <c:v>626.08290000000011</c:v>
                </c:pt>
                <c:pt idx="641">
                  <c:v>628.72460000000001</c:v>
                </c:pt>
                <c:pt idx="642">
                  <c:v>620.79950000000008</c:v>
                </c:pt>
                <c:pt idx="643">
                  <c:v>626.08290000000011</c:v>
                </c:pt>
                <c:pt idx="644">
                  <c:v>628.72460000000001</c:v>
                </c:pt>
                <c:pt idx="645">
                  <c:v>631.36630000000002</c:v>
                </c:pt>
                <c:pt idx="646">
                  <c:v>631.36630000000002</c:v>
                </c:pt>
                <c:pt idx="647">
                  <c:v>631.36630000000002</c:v>
                </c:pt>
                <c:pt idx="648">
                  <c:v>624.76205000000004</c:v>
                </c:pt>
                <c:pt idx="649">
                  <c:v>627.40375000000006</c:v>
                </c:pt>
                <c:pt idx="650">
                  <c:v>628.06417499999998</c:v>
                </c:pt>
                <c:pt idx="651">
                  <c:v>628.72460000000001</c:v>
                </c:pt>
                <c:pt idx="652">
                  <c:v>628.72460000000001</c:v>
                </c:pt>
                <c:pt idx="653">
                  <c:v>628.72460000000001</c:v>
                </c:pt>
                <c:pt idx="654">
                  <c:v>618.15779999999995</c:v>
                </c:pt>
                <c:pt idx="655">
                  <c:v>597.02419999999995</c:v>
                </c:pt>
                <c:pt idx="656">
                  <c:v>591.74080000000004</c:v>
                </c:pt>
                <c:pt idx="657">
                  <c:v>586.45740000000012</c:v>
                </c:pt>
                <c:pt idx="658">
                  <c:v>578.53230000000008</c:v>
                </c:pt>
                <c:pt idx="659">
                  <c:v>577.87187500000005</c:v>
                </c:pt>
                <c:pt idx="660">
                  <c:v>581.17400000000009</c:v>
                </c:pt>
                <c:pt idx="661">
                  <c:v>585.13654999999994</c:v>
                </c:pt>
                <c:pt idx="662">
                  <c:v>589.09910000000002</c:v>
                </c:pt>
                <c:pt idx="663">
                  <c:v>590.41994999999997</c:v>
                </c:pt>
                <c:pt idx="664">
                  <c:v>587.11782500000004</c:v>
                </c:pt>
                <c:pt idx="665">
                  <c:v>593.0616500000001</c:v>
                </c:pt>
                <c:pt idx="666">
                  <c:v>591.74080000000004</c:v>
                </c:pt>
                <c:pt idx="667">
                  <c:v>586.45740000000012</c:v>
                </c:pt>
                <c:pt idx="668">
                  <c:v>585.13654999999994</c:v>
                </c:pt>
                <c:pt idx="669">
                  <c:v>586.45740000000012</c:v>
                </c:pt>
                <c:pt idx="670">
                  <c:v>586.45740000000012</c:v>
                </c:pt>
                <c:pt idx="671">
                  <c:v>587.77825000000007</c:v>
                </c:pt>
                <c:pt idx="672">
                  <c:v>589.09910000000002</c:v>
                </c:pt>
                <c:pt idx="673">
                  <c:v>589.09910000000002</c:v>
                </c:pt>
                <c:pt idx="674">
                  <c:v>597.6846250000001</c:v>
                </c:pt>
                <c:pt idx="675">
                  <c:v>592.40122500000007</c:v>
                </c:pt>
                <c:pt idx="676">
                  <c:v>583.15527500000007</c:v>
                </c:pt>
                <c:pt idx="677">
                  <c:v>582.49485000000004</c:v>
                </c:pt>
                <c:pt idx="678">
                  <c:v>581.17400000000009</c:v>
                </c:pt>
                <c:pt idx="679">
                  <c:v>577.21145000000001</c:v>
                </c:pt>
                <c:pt idx="680">
                  <c:v>578.53230000000008</c:v>
                </c:pt>
                <c:pt idx="681">
                  <c:v>585.13654999999994</c:v>
                </c:pt>
                <c:pt idx="682">
                  <c:v>591.74080000000004</c:v>
                </c:pt>
                <c:pt idx="683">
                  <c:v>597.02419999999995</c:v>
                </c:pt>
                <c:pt idx="684">
                  <c:v>597.6846250000001</c:v>
                </c:pt>
                <c:pt idx="685">
                  <c:v>597.02419999999995</c:v>
                </c:pt>
                <c:pt idx="686">
                  <c:v>598.34505000000001</c:v>
                </c:pt>
                <c:pt idx="687">
                  <c:v>593.72207500000002</c:v>
                </c:pt>
                <c:pt idx="688">
                  <c:v>591.74080000000004</c:v>
                </c:pt>
                <c:pt idx="689">
                  <c:v>591.74080000000004</c:v>
                </c:pt>
                <c:pt idx="690">
                  <c:v>593.0616500000001</c:v>
                </c:pt>
                <c:pt idx="691">
                  <c:v>597.02419999999995</c:v>
                </c:pt>
                <c:pt idx="692">
                  <c:v>597.02419999999995</c:v>
                </c:pt>
                <c:pt idx="693">
                  <c:v>595.70335</c:v>
                </c:pt>
                <c:pt idx="694">
                  <c:v>594.38250000000005</c:v>
                </c:pt>
                <c:pt idx="695">
                  <c:v>593.72207500000002</c:v>
                </c:pt>
                <c:pt idx="696">
                  <c:v>565.32380000000012</c:v>
                </c:pt>
                <c:pt idx="697">
                  <c:v>579.85315000000003</c:v>
                </c:pt>
                <c:pt idx="698">
                  <c:v>579.85315000000003</c:v>
                </c:pt>
                <c:pt idx="699">
                  <c:v>591.74080000000004</c:v>
                </c:pt>
                <c:pt idx="700">
                  <c:v>606.27015000000006</c:v>
                </c:pt>
                <c:pt idx="701">
                  <c:v>614.1952500000001</c:v>
                </c:pt>
                <c:pt idx="702">
                  <c:v>626.08290000000011</c:v>
                </c:pt>
                <c:pt idx="703">
                  <c:v>615.51610000000005</c:v>
                </c:pt>
                <c:pt idx="704">
                  <c:v>623.44119999999998</c:v>
                </c:pt>
                <c:pt idx="705">
                  <c:v>634.00800000000004</c:v>
                </c:pt>
                <c:pt idx="706">
                  <c:v>639.29140000000007</c:v>
                </c:pt>
                <c:pt idx="707">
                  <c:v>631.36630000000002</c:v>
                </c:pt>
                <c:pt idx="708">
                  <c:v>625.42247500000008</c:v>
                </c:pt>
                <c:pt idx="709">
                  <c:v>623.44119999999998</c:v>
                </c:pt>
                <c:pt idx="710">
                  <c:v>626.08290000000011</c:v>
                </c:pt>
                <c:pt idx="711">
                  <c:v>634.00800000000004</c:v>
                </c:pt>
                <c:pt idx="712">
                  <c:v>635.32884999999999</c:v>
                </c:pt>
                <c:pt idx="713">
                  <c:v>634.00800000000004</c:v>
                </c:pt>
                <c:pt idx="714">
                  <c:v>637.97055</c:v>
                </c:pt>
                <c:pt idx="715">
                  <c:v>637.31012500000008</c:v>
                </c:pt>
                <c:pt idx="716">
                  <c:v>637.31012500000008</c:v>
                </c:pt>
                <c:pt idx="717">
                  <c:v>637.31012500000008</c:v>
                </c:pt>
                <c:pt idx="718">
                  <c:v>554.75700000000006</c:v>
                </c:pt>
                <c:pt idx="719">
                  <c:v>575.89060000000006</c:v>
                </c:pt>
                <c:pt idx="720">
                  <c:v>597.02419999999995</c:v>
                </c:pt>
                <c:pt idx="721">
                  <c:v>600.98675000000003</c:v>
                </c:pt>
                <c:pt idx="722">
                  <c:v>620.79950000000008</c:v>
                </c:pt>
                <c:pt idx="723">
                  <c:v>624.76205000000004</c:v>
                </c:pt>
                <c:pt idx="724">
                  <c:v>616.83695</c:v>
                </c:pt>
                <c:pt idx="725">
                  <c:v>610.23270000000002</c:v>
                </c:pt>
                <c:pt idx="726">
                  <c:v>620.79950000000008</c:v>
                </c:pt>
                <c:pt idx="727">
                  <c:v>634.00800000000004</c:v>
                </c:pt>
                <c:pt idx="728">
                  <c:v>648.53735000000006</c:v>
                </c:pt>
                <c:pt idx="729">
                  <c:v>653.82075000000009</c:v>
                </c:pt>
                <c:pt idx="730">
                  <c:v>663.06669999999997</c:v>
                </c:pt>
                <c:pt idx="731">
                  <c:v>660.42500000000007</c:v>
                </c:pt>
                <c:pt idx="732">
                  <c:v>660.42500000000007</c:v>
                </c:pt>
                <c:pt idx="733">
                  <c:v>660.42500000000007</c:v>
                </c:pt>
                <c:pt idx="734">
                  <c:v>669.67095000000006</c:v>
                </c:pt>
                <c:pt idx="735">
                  <c:v>676.27520000000004</c:v>
                </c:pt>
                <c:pt idx="736">
                  <c:v>676.27520000000004</c:v>
                </c:pt>
                <c:pt idx="737">
                  <c:v>681.55860000000007</c:v>
                </c:pt>
                <c:pt idx="738">
                  <c:v>686.8420000000001</c:v>
                </c:pt>
                <c:pt idx="739">
                  <c:v>709.29645000000005</c:v>
                </c:pt>
                <c:pt idx="740">
                  <c:v>713.25900000000013</c:v>
                </c:pt>
                <c:pt idx="741">
                  <c:v>752.88450000000012</c:v>
                </c:pt>
                <c:pt idx="742">
                  <c:v>795.15170000000001</c:v>
                </c:pt>
                <c:pt idx="743">
                  <c:v>818.92700000000002</c:v>
                </c:pt>
                <c:pt idx="744">
                  <c:v>807.03935000000013</c:v>
                </c:pt>
                <c:pt idx="745">
                  <c:v>792.51</c:v>
                </c:pt>
                <c:pt idx="746">
                  <c:v>818.92700000000002</c:v>
                </c:pt>
                <c:pt idx="747">
                  <c:v>841.38145000000009</c:v>
                </c:pt>
                <c:pt idx="748">
                  <c:v>847.98570000000007</c:v>
                </c:pt>
                <c:pt idx="749">
                  <c:v>855.25037499999996</c:v>
                </c:pt>
                <c:pt idx="750">
                  <c:v>871.76099999999997</c:v>
                </c:pt>
                <c:pt idx="751">
                  <c:v>887.61120000000005</c:v>
                </c:pt>
                <c:pt idx="752">
                  <c:v>900.81970000000013</c:v>
                </c:pt>
                <c:pt idx="753">
                  <c:v>890.25290000000007</c:v>
                </c:pt>
                <c:pt idx="754">
                  <c:v>890.25290000000007</c:v>
                </c:pt>
                <c:pt idx="755">
                  <c:v>903.46140000000003</c:v>
                </c:pt>
                <c:pt idx="756">
                  <c:v>903.46140000000003</c:v>
                </c:pt>
                <c:pt idx="757">
                  <c:v>911.38650000000007</c:v>
                </c:pt>
                <c:pt idx="758">
                  <c:v>911.38650000000007</c:v>
                </c:pt>
                <c:pt idx="759">
                  <c:v>904.78224999999998</c:v>
                </c:pt>
                <c:pt idx="760">
                  <c:v>899.49884999999995</c:v>
                </c:pt>
                <c:pt idx="761">
                  <c:v>758.16790000000003</c:v>
                </c:pt>
                <c:pt idx="762">
                  <c:v>784.58490000000006</c:v>
                </c:pt>
                <c:pt idx="763">
                  <c:v>752.88450000000012</c:v>
                </c:pt>
                <c:pt idx="764">
                  <c:v>715.90070000000003</c:v>
                </c:pt>
                <c:pt idx="765">
                  <c:v>752.88450000000012</c:v>
                </c:pt>
                <c:pt idx="766">
                  <c:v>760.80960000000005</c:v>
                </c:pt>
                <c:pt idx="767">
                  <c:v>779.30150000000015</c:v>
                </c:pt>
                <c:pt idx="768">
                  <c:v>784.58490000000006</c:v>
                </c:pt>
                <c:pt idx="769">
                  <c:v>787.22660000000008</c:v>
                </c:pt>
                <c:pt idx="770">
                  <c:v>795.15170000000001</c:v>
                </c:pt>
                <c:pt idx="771">
                  <c:v>766.09300000000007</c:v>
                </c:pt>
                <c:pt idx="772">
                  <c:v>771.37639999999999</c:v>
                </c:pt>
                <c:pt idx="773">
                  <c:v>792.51</c:v>
                </c:pt>
                <c:pt idx="774">
                  <c:v>797.79340000000002</c:v>
                </c:pt>
                <c:pt idx="775">
                  <c:v>797.79340000000002</c:v>
                </c:pt>
                <c:pt idx="776">
                  <c:v>797.79340000000002</c:v>
                </c:pt>
                <c:pt idx="777">
                  <c:v>797.79340000000002</c:v>
                </c:pt>
                <c:pt idx="778">
                  <c:v>797.79340000000002</c:v>
                </c:pt>
                <c:pt idx="779">
                  <c:v>797.79340000000002</c:v>
                </c:pt>
                <c:pt idx="780">
                  <c:v>797.79340000000002</c:v>
                </c:pt>
                <c:pt idx="781">
                  <c:v>792.51</c:v>
                </c:pt>
                <c:pt idx="782">
                  <c:v>792.51</c:v>
                </c:pt>
                <c:pt idx="783">
                  <c:v>792.51</c:v>
                </c:pt>
                <c:pt idx="784">
                  <c:v>604.94929999999999</c:v>
                </c:pt>
                <c:pt idx="785">
                  <c:v>607.59100000000001</c:v>
                </c:pt>
                <c:pt idx="786">
                  <c:v>575.89060000000006</c:v>
                </c:pt>
                <c:pt idx="787">
                  <c:v>574.56975</c:v>
                </c:pt>
                <c:pt idx="788">
                  <c:v>583.81569999999999</c:v>
                </c:pt>
                <c:pt idx="789">
                  <c:v>577.21145000000001</c:v>
                </c:pt>
                <c:pt idx="790">
                  <c:v>570.60720000000003</c:v>
                </c:pt>
                <c:pt idx="791">
                  <c:v>565.98422500000004</c:v>
                </c:pt>
                <c:pt idx="792">
                  <c:v>569.28634999999997</c:v>
                </c:pt>
                <c:pt idx="793">
                  <c:v>569.28634999999997</c:v>
                </c:pt>
                <c:pt idx="794">
                  <c:v>578.53230000000008</c:v>
                </c:pt>
                <c:pt idx="795">
                  <c:v>579.85315000000003</c:v>
                </c:pt>
                <c:pt idx="796">
                  <c:v>581.17400000000009</c:v>
                </c:pt>
                <c:pt idx="797">
                  <c:v>577.21145000000001</c:v>
                </c:pt>
                <c:pt idx="798">
                  <c:v>575.89060000000006</c:v>
                </c:pt>
                <c:pt idx="799">
                  <c:v>574.56975</c:v>
                </c:pt>
                <c:pt idx="800">
                  <c:v>571.9280500000001</c:v>
                </c:pt>
                <c:pt idx="801">
                  <c:v>569.28634999999997</c:v>
                </c:pt>
                <c:pt idx="802">
                  <c:v>570.60720000000003</c:v>
                </c:pt>
                <c:pt idx="803">
                  <c:v>570.60720000000003</c:v>
                </c:pt>
                <c:pt idx="804">
                  <c:v>570.60720000000003</c:v>
                </c:pt>
                <c:pt idx="805">
                  <c:v>568.62592500000005</c:v>
                </c:pt>
                <c:pt idx="806">
                  <c:v>546.17147499999999</c:v>
                </c:pt>
                <c:pt idx="807">
                  <c:v>529.66084999999998</c:v>
                </c:pt>
                <c:pt idx="808">
                  <c:v>538.24637500000006</c:v>
                </c:pt>
                <c:pt idx="809">
                  <c:v>550.13402500000007</c:v>
                </c:pt>
                <c:pt idx="810">
                  <c:v>542.86935000000005</c:v>
                </c:pt>
                <c:pt idx="811">
                  <c:v>556.07785000000001</c:v>
                </c:pt>
                <c:pt idx="812">
                  <c:v>561.36125000000004</c:v>
                </c:pt>
                <c:pt idx="813">
                  <c:v>565.32380000000012</c:v>
                </c:pt>
                <c:pt idx="814">
                  <c:v>565.98422500000004</c:v>
                </c:pt>
                <c:pt idx="815">
                  <c:v>562.68209999999999</c:v>
                </c:pt>
                <c:pt idx="816">
                  <c:v>562.68209999999999</c:v>
                </c:pt>
                <c:pt idx="817">
                  <c:v>562.68209999999999</c:v>
                </c:pt>
                <c:pt idx="818">
                  <c:v>562.68209999999999</c:v>
                </c:pt>
                <c:pt idx="819">
                  <c:v>564.00294999999994</c:v>
                </c:pt>
                <c:pt idx="820">
                  <c:v>567.96550000000002</c:v>
                </c:pt>
                <c:pt idx="821">
                  <c:v>568.62592500000005</c:v>
                </c:pt>
                <c:pt idx="822">
                  <c:v>569.94677500000012</c:v>
                </c:pt>
                <c:pt idx="823">
                  <c:v>568.62592500000005</c:v>
                </c:pt>
                <c:pt idx="824">
                  <c:v>569.74600580000003</c:v>
                </c:pt>
                <c:pt idx="825">
                  <c:v>649.19777500000009</c:v>
                </c:pt>
                <c:pt idx="826">
                  <c:v>653.82075000000009</c:v>
                </c:pt>
                <c:pt idx="827">
                  <c:v>672.97307499999999</c:v>
                </c:pt>
                <c:pt idx="828">
                  <c:v>681.55860000000007</c:v>
                </c:pt>
                <c:pt idx="829">
                  <c:v>672.31265000000008</c:v>
                </c:pt>
                <c:pt idx="830">
                  <c:v>670.99180000000001</c:v>
                </c:pt>
                <c:pt idx="831">
                  <c:v>670.99180000000001</c:v>
                </c:pt>
              </c:numCache>
            </c:numRef>
          </c:val>
          <c:smooth val="0"/>
          <c:extLst>
            <c:ext xmlns:c16="http://schemas.microsoft.com/office/drawing/2014/chart" uri="{C3380CC4-5D6E-409C-BE32-E72D297353CC}">
              <c16:uniqueId val="{00000000-A26F-4AA9-9840-7C7BFF7A351F}"/>
            </c:ext>
          </c:extLst>
        </c:ser>
        <c:ser>
          <c:idx val="1"/>
          <c:order val="1"/>
          <c:tx>
            <c:strRef>
              <c:f>Planilha1!$C$1</c:f>
              <c:strCache>
                <c:ptCount val="1"/>
                <c:pt idx="0">
                  <c:v>EU (T2)</c:v>
                </c:pt>
              </c:strCache>
            </c:strRef>
          </c:tx>
          <c:spPr>
            <a:ln w="28575" cap="rnd">
              <a:solidFill>
                <a:schemeClr val="accent3"/>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0.00</c:formatCode>
                <c:ptCount val="1368"/>
                <c:pt idx="0">
                  <c:v>466.05713278081458</c:v>
                </c:pt>
                <c:pt idx="1">
                  <c:v>466.48525280898872</c:v>
                </c:pt>
                <c:pt idx="2">
                  <c:v>518.39111735276049</c:v>
                </c:pt>
                <c:pt idx="3">
                  <c:v>518.69182499564238</c:v>
                </c:pt>
                <c:pt idx="4">
                  <c:v>522.444055944056</c:v>
                </c:pt>
                <c:pt idx="5">
                  <c:v>519.65600901135087</c:v>
                </c:pt>
                <c:pt idx="6">
                  <c:v>524.00417463906774</c:v>
                </c:pt>
                <c:pt idx="7">
                  <c:v>526.90852010115987</c:v>
                </c:pt>
                <c:pt idx="8">
                  <c:v>531.76485968276108</c:v>
                </c:pt>
                <c:pt idx="9">
                  <c:v>539.81689153670936</c:v>
                </c:pt>
                <c:pt idx="10">
                  <c:v>540.88005615512861</c:v>
                </c:pt>
                <c:pt idx="11">
                  <c:v>540.92321193505916</c:v>
                </c:pt>
                <c:pt idx="12">
                  <c:v>542.28324971393351</c:v>
                </c:pt>
                <c:pt idx="13">
                  <c:v>541.7775431186202</c:v>
                </c:pt>
                <c:pt idx="14">
                  <c:v>541.4941010741328</c:v>
                </c:pt>
                <c:pt idx="15">
                  <c:v>539.98242530755715</c:v>
                </c:pt>
                <c:pt idx="16">
                  <c:v>542.9924812030074</c:v>
                </c:pt>
                <c:pt idx="17">
                  <c:v>537.90133193130032</c:v>
                </c:pt>
                <c:pt idx="18">
                  <c:v>536.91332108807831</c:v>
                </c:pt>
                <c:pt idx="19">
                  <c:v>536.33333333333337</c:v>
                </c:pt>
                <c:pt idx="20">
                  <c:v>533.77886207197014</c:v>
                </c:pt>
                <c:pt idx="21">
                  <c:v>535.31807060468373</c:v>
                </c:pt>
                <c:pt idx="22">
                  <c:v>481.76881438798671</c:v>
                </c:pt>
                <c:pt idx="23">
                  <c:v>492.14954088325322</c:v>
                </c:pt>
                <c:pt idx="24">
                  <c:v>490.55205047318611</c:v>
                </c:pt>
                <c:pt idx="25">
                  <c:v>498.38908450704224</c:v>
                </c:pt>
                <c:pt idx="26">
                  <c:v>505.16049382716051</c:v>
                </c:pt>
                <c:pt idx="27">
                  <c:v>507.10010593220335</c:v>
                </c:pt>
                <c:pt idx="28">
                  <c:v>510.12860310421286</c:v>
                </c:pt>
                <c:pt idx="29">
                  <c:v>508.38308018368065</c:v>
                </c:pt>
                <c:pt idx="30">
                  <c:v>513.66888592987129</c:v>
                </c:pt>
                <c:pt idx="31">
                  <c:v>515.86423577307733</c:v>
                </c:pt>
                <c:pt idx="32">
                  <c:v>517.10440095634465</c:v>
                </c:pt>
                <c:pt idx="33">
                  <c:v>516.81995047753799</c:v>
                </c:pt>
                <c:pt idx="34">
                  <c:v>515.31216931216943</c:v>
                </c:pt>
                <c:pt idx="35">
                  <c:v>515.3383325981473</c:v>
                </c:pt>
                <c:pt idx="36">
                  <c:v>515.10322922181047</c:v>
                </c:pt>
                <c:pt idx="37">
                  <c:v>514.46521470769767</c:v>
                </c:pt>
                <c:pt idx="38">
                  <c:v>513.21447437929214</c:v>
                </c:pt>
                <c:pt idx="39">
                  <c:v>511.63812033377246</c:v>
                </c:pt>
                <c:pt idx="40">
                  <c:v>511.95795584484119</c:v>
                </c:pt>
                <c:pt idx="41">
                  <c:v>511.39401934916452</c:v>
                </c:pt>
                <c:pt idx="42">
                  <c:v>510.43432389660632</c:v>
                </c:pt>
                <c:pt idx="43">
                  <c:v>477.24265678750993</c:v>
                </c:pt>
                <c:pt idx="44">
                  <c:v>487.749867327083</c:v>
                </c:pt>
                <c:pt idx="45">
                  <c:v>490.8668730650154</c:v>
                </c:pt>
                <c:pt idx="46">
                  <c:v>503.14957112223016</c:v>
                </c:pt>
                <c:pt idx="47">
                  <c:v>504.91635522334934</c:v>
                </c:pt>
                <c:pt idx="48">
                  <c:v>507.34684804836849</c:v>
                </c:pt>
                <c:pt idx="49">
                  <c:v>505.54935318093209</c:v>
                </c:pt>
                <c:pt idx="50">
                  <c:v>502.6163355408388</c:v>
                </c:pt>
                <c:pt idx="51">
                  <c:v>501.42718102990614</c:v>
                </c:pt>
                <c:pt idx="52">
                  <c:v>500.27637969094917</c:v>
                </c:pt>
                <c:pt idx="53">
                  <c:v>498.42360621030349</c:v>
                </c:pt>
                <c:pt idx="54">
                  <c:v>498.27121332275976</c:v>
                </c:pt>
                <c:pt idx="55">
                  <c:v>494.8847603189904</c:v>
                </c:pt>
                <c:pt idx="56">
                  <c:v>496.18658225622085</c:v>
                </c:pt>
                <c:pt idx="57">
                  <c:v>498.59718907451605</c:v>
                </c:pt>
                <c:pt idx="58">
                  <c:v>497.39191937052431</c:v>
                </c:pt>
                <c:pt idx="59">
                  <c:v>498.80149147727269</c:v>
                </c:pt>
                <c:pt idx="60">
                  <c:v>498.55517026762692</c:v>
                </c:pt>
                <c:pt idx="61">
                  <c:v>499.27629233511578</c:v>
                </c:pt>
                <c:pt idx="62">
                  <c:v>494.89079076401896</c:v>
                </c:pt>
                <c:pt idx="63">
                  <c:v>512.9495183731716</c:v>
                </c:pt>
                <c:pt idx="64">
                  <c:v>522.33440457061238</c:v>
                </c:pt>
                <c:pt idx="65">
                  <c:v>523.80274167705193</c:v>
                </c:pt>
                <c:pt idx="66">
                  <c:v>527.51247771836006</c:v>
                </c:pt>
                <c:pt idx="67">
                  <c:v>530.56536472266816</c:v>
                </c:pt>
                <c:pt idx="68">
                  <c:v>527.60991207034374</c:v>
                </c:pt>
                <c:pt idx="69">
                  <c:v>527.30485747269336</c:v>
                </c:pt>
                <c:pt idx="70">
                  <c:v>527.53481770602332</c:v>
                </c:pt>
                <c:pt idx="71">
                  <c:v>527.8942222222222</c:v>
                </c:pt>
                <c:pt idx="72">
                  <c:v>525.03185840707965</c:v>
                </c:pt>
                <c:pt idx="73">
                  <c:v>526.45440877332624</c:v>
                </c:pt>
                <c:pt idx="74">
                  <c:v>527.56648936170222</c:v>
                </c:pt>
                <c:pt idx="75">
                  <c:v>526.70178856029747</c:v>
                </c:pt>
                <c:pt idx="76">
                  <c:v>529.58144091192446</c:v>
                </c:pt>
                <c:pt idx="77">
                  <c:v>529.58144091192446</c:v>
                </c:pt>
                <c:pt idx="78">
                  <c:v>528.18836072856516</c:v>
                </c:pt>
                <c:pt idx="79">
                  <c:v>528.47037861915362</c:v>
                </c:pt>
                <c:pt idx="80">
                  <c:v>531.85796269727405</c:v>
                </c:pt>
                <c:pt idx="81">
                  <c:v>533.05121293800539</c:v>
                </c:pt>
                <c:pt idx="82">
                  <c:v>532.12504485109434</c:v>
                </c:pt>
                <c:pt idx="83">
                  <c:v>529.59946356727755</c:v>
                </c:pt>
                <c:pt idx="84">
                  <c:v>517.74409273294691</c:v>
                </c:pt>
                <c:pt idx="85">
                  <c:v>525.28140075040199</c:v>
                </c:pt>
                <c:pt idx="86">
                  <c:v>530.50107372942023</c:v>
                </c:pt>
                <c:pt idx="87">
                  <c:v>530.41339285714275</c:v>
                </c:pt>
                <c:pt idx="88">
                  <c:v>530.82343484862031</c:v>
                </c:pt>
                <c:pt idx="89">
                  <c:v>531.45665773011626</c:v>
                </c:pt>
                <c:pt idx="90">
                  <c:v>531.02939862389417</c:v>
                </c:pt>
                <c:pt idx="91">
                  <c:v>531.60695187165766</c:v>
                </c:pt>
                <c:pt idx="92">
                  <c:v>529.66705243479043</c:v>
                </c:pt>
                <c:pt idx="93">
                  <c:v>530.28423772609824</c:v>
                </c:pt>
                <c:pt idx="94">
                  <c:v>531.07471213067925</c:v>
                </c:pt>
                <c:pt idx="95">
                  <c:v>531.73035714285709</c:v>
                </c:pt>
                <c:pt idx="96">
                  <c:v>533.04063730755468</c:v>
                </c:pt>
                <c:pt idx="97">
                  <c:v>533.39010397992115</c:v>
                </c:pt>
                <c:pt idx="98">
                  <c:v>532.7215756490599</c:v>
                </c:pt>
                <c:pt idx="99">
                  <c:v>532.77917189460481</c:v>
                </c:pt>
                <c:pt idx="100">
                  <c:v>532.52779770444761</c:v>
                </c:pt>
                <c:pt idx="101">
                  <c:v>530.85867620751333</c:v>
                </c:pt>
                <c:pt idx="102">
                  <c:v>529.54829494733087</c:v>
                </c:pt>
                <c:pt idx="103">
                  <c:v>529.65344765987857</c:v>
                </c:pt>
                <c:pt idx="104">
                  <c:v>531.07078853046585</c:v>
                </c:pt>
                <c:pt idx="105">
                  <c:v>515.45961002785509</c:v>
                </c:pt>
                <c:pt idx="106">
                  <c:v>515.18867924528297</c:v>
                </c:pt>
                <c:pt idx="107">
                  <c:v>515.62460822065009</c:v>
                </c:pt>
                <c:pt idx="108">
                  <c:v>512.27580071174373</c:v>
                </c:pt>
                <c:pt idx="109">
                  <c:v>516.15500844369387</c:v>
                </c:pt>
                <c:pt idx="110">
                  <c:v>518.82609858276146</c:v>
                </c:pt>
                <c:pt idx="111">
                  <c:v>516.8440659925493</c:v>
                </c:pt>
                <c:pt idx="112">
                  <c:v>514.87512134851295</c:v>
                </c:pt>
                <c:pt idx="113">
                  <c:v>517.92874823196598</c:v>
                </c:pt>
                <c:pt idx="114">
                  <c:v>517.4878630064436</c:v>
                </c:pt>
                <c:pt idx="115">
                  <c:v>521.1012669442722</c:v>
                </c:pt>
                <c:pt idx="116">
                  <c:v>522.66962305986692</c:v>
                </c:pt>
                <c:pt idx="117">
                  <c:v>525.96769875970369</c:v>
                </c:pt>
                <c:pt idx="118">
                  <c:v>525.96594454845331</c:v>
                </c:pt>
                <c:pt idx="119">
                  <c:v>527.31570011616486</c:v>
                </c:pt>
                <c:pt idx="120">
                  <c:v>525.89272986457581</c:v>
                </c:pt>
                <c:pt idx="121">
                  <c:v>525.89272986457581</c:v>
                </c:pt>
                <c:pt idx="122">
                  <c:v>520.83054724617273</c:v>
                </c:pt>
                <c:pt idx="123">
                  <c:v>520.88013338013343</c:v>
                </c:pt>
                <c:pt idx="124">
                  <c:v>523.27496700395955</c:v>
                </c:pt>
                <c:pt idx="125">
                  <c:v>523.96463757916956</c:v>
                </c:pt>
                <c:pt idx="126">
                  <c:v>524.85485573539756</c:v>
                </c:pt>
                <c:pt idx="127">
                  <c:v>548.09553131597465</c:v>
                </c:pt>
                <c:pt idx="128">
                  <c:v>568.31014621178554</c:v>
                </c:pt>
                <c:pt idx="129">
                  <c:v>569.37427989010007</c:v>
                </c:pt>
                <c:pt idx="130">
                  <c:v>565.33209186840475</c:v>
                </c:pt>
                <c:pt idx="131">
                  <c:v>563.88514711095354</c:v>
                </c:pt>
                <c:pt idx="132">
                  <c:v>567.79044903777617</c:v>
                </c:pt>
                <c:pt idx="133">
                  <c:v>569.16622079543436</c:v>
                </c:pt>
                <c:pt idx="134">
                  <c:v>568.72479029091551</c:v>
                </c:pt>
                <c:pt idx="135">
                  <c:v>566.99528847008617</c:v>
                </c:pt>
                <c:pt idx="136">
                  <c:v>565.22218272307157</c:v>
                </c:pt>
                <c:pt idx="137">
                  <c:v>563.03842399503071</c:v>
                </c:pt>
                <c:pt idx="138">
                  <c:v>562.30612063604872</c:v>
                </c:pt>
                <c:pt idx="139">
                  <c:v>562.48371844053895</c:v>
                </c:pt>
                <c:pt idx="140">
                  <c:v>560.62371914817777</c:v>
                </c:pt>
                <c:pt idx="141">
                  <c:v>557.19556541019961</c:v>
                </c:pt>
                <c:pt idx="142">
                  <c:v>558.66755793226378</c:v>
                </c:pt>
                <c:pt idx="143">
                  <c:v>558.55192719486081</c:v>
                </c:pt>
                <c:pt idx="144">
                  <c:v>560.6788628822527</c:v>
                </c:pt>
                <c:pt idx="145">
                  <c:v>560.67690097854393</c:v>
                </c:pt>
                <c:pt idx="146">
                  <c:v>560.06101390758181</c:v>
                </c:pt>
                <c:pt idx="147">
                  <c:v>554.25528089887644</c:v>
                </c:pt>
                <c:pt idx="148">
                  <c:v>563.76615218951895</c:v>
                </c:pt>
                <c:pt idx="149">
                  <c:v>559.72473773872503</c:v>
                </c:pt>
                <c:pt idx="150">
                  <c:v>575.06411414123181</c:v>
                </c:pt>
                <c:pt idx="151">
                  <c:v>576.7941892989262</c:v>
                </c:pt>
                <c:pt idx="152">
                  <c:v>578.1705230935446</c:v>
                </c:pt>
                <c:pt idx="153">
                  <c:v>576.21674700946255</c:v>
                </c:pt>
                <c:pt idx="154">
                  <c:v>578.0050008930167</c:v>
                </c:pt>
                <c:pt idx="155">
                  <c:v>580.27953916227568</c:v>
                </c:pt>
                <c:pt idx="156">
                  <c:v>584.06691715870465</c:v>
                </c:pt>
                <c:pt idx="157">
                  <c:v>585.5375959992856</c:v>
                </c:pt>
                <c:pt idx="158">
                  <c:v>585.69835890117724</c:v>
                </c:pt>
                <c:pt idx="159">
                  <c:v>588.24514280598078</c:v>
                </c:pt>
                <c:pt idx="160">
                  <c:v>590.83857065900531</c:v>
                </c:pt>
                <c:pt idx="161">
                  <c:v>593.7547271745002</c:v>
                </c:pt>
                <c:pt idx="162">
                  <c:v>595.17449724952655</c:v>
                </c:pt>
                <c:pt idx="163">
                  <c:v>595.79451065366561</c:v>
                </c:pt>
                <c:pt idx="164">
                  <c:v>594.07063699432376</c:v>
                </c:pt>
                <c:pt idx="165">
                  <c:v>594.63412433456642</c:v>
                </c:pt>
                <c:pt idx="166">
                  <c:v>594.54865499187576</c:v>
                </c:pt>
                <c:pt idx="167">
                  <c:v>590.00358937544866</c:v>
                </c:pt>
                <c:pt idx="168">
                  <c:v>591.30450450450439</c:v>
                </c:pt>
                <c:pt idx="169">
                  <c:v>552.52479711451758</c:v>
                </c:pt>
                <c:pt idx="170">
                  <c:v>553.02247901056239</c:v>
                </c:pt>
                <c:pt idx="171">
                  <c:v>552.24966078697423</c:v>
                </c:pt>
                <c:pt idx="172">
                  <c:v>550.40950040950042</c:v>
                </c:pt>
                <c:pt idx="173">
                  <c:v>543.05307313514493</c:v>
                </c:pt>
                <c:pt idx="174">
                  <c:v>540.27160043747722</c:v>
                </c:pt>
                <c:pt idx="175">
                  <c:v>536.07541013323669</c:v>
                </c:pt>
                <c:pt idx="176">
                  <c:v>536.10803951781031</c:v>
                </c:pt>
                <c:pt idx="177">
                  <c:v>534.67216831413793</c:v>
                </c:pt>
                <c:pt idx="178">
                  <c:v>533.45102299474922</c:v>
                </c:pt>
                <c:pt idx="179">
                  <c:v>533.63940958072988</c:v>
                </c:pt>
                <c:pt idx="180">
                  <c:v>534.76791715868831</c:v>
                </c:pt>
                <c:pt idx="181">
                  <c:v>530.18714401952809</c:v>
                </c:pt>
                <c:pt idx="182">
                  <c:v>529.30100243836364</c:v>
                </c:pt>
                <c:pt idx="183">
                  <c:v>532.07818181818175</c:v>
                </c:pt>
                <c:pt idx="184">
                  <c:v>527.78430132779329</c:v>
                </c:pt>
                <c:pt idx="185">
                  <c:v>528.76870069815936</c:v>
                </c:pt>
                <c:pt idx="186">
                  <c:v>528.24184782608688</c:v>
                </c:pt>
                <c:pt idx="187">
                  <c:v>528.04756285740223</c:v>
                </c:pt>
                <c:pt idx="188">
                  <c:v>527.23864980438543</c:v>
                </c:pt>
                <c:pt idx="189">
                  <c:v>523.84007986930487</c:v>
                </c:pt>
                <c:pt idx="190">
                  <c:v>525.5680467964537</c:v>
                </c:pt>
                <c:pt idx="191">
                  <c:v>510.13551872539142</c:v>
                </c:pt>
                <c:pt idx="192">
                  <c:v>510.67014079356369</c:v>
                </c:pt>
                <c:pt idx="193">
                  <c:v>512.98219856854462</c:v>
                </c:pt>
                <c:pt idx="194">
                  <c:v>511.08783165599272</c:v>
                </c:pt>
                <c:pt idx="195">
                  <c:v>510.07483117357179</c:v>
                </c:pt>
                <c:pt idx="196">
                  <c:v>510.05654870485222</c:v>
                </c:pt>
                <c:pt idx="197">
                  <c:v>509.75947521865891</c:v>
                </c:pt>
                <c:pt idx="198">
                  <c:v>511.38377392889703</c:v>
                </c:pt>
                <c:pt idx="199">
                  <c:v>513.56582070476531</c:v>
                </c:pt>
                <c:pt idx="200">
                  <c:v>514.12161546175594</c:v>
                </c:pt>
                <c:pt idx="201">
                  <c:v>513.00617957106499</c:v>
                </c:pt>
                <c:pt idx="202">
                  <c:v>512.6702898550725</c:v>
                </c:pt>
                <c:pt idx="203">
                  <c:v>514.09140369967361</c:v>
                </c:pt>
                <c:pt idx="204">
                  <c:v>514.03861843894481</c:v>
                </c:pt>
                <c:pt idx="205">
                  <c:v>512.31345980126468</c:v>
                </c:pt>
                <c:pt idx="206">
                  <c:v>509.74644848048911</c:v>
                </c:pt>
                <c:pt idx="207">
                  <c:v>507.64437281762025</c:v>
                </c:pt>
                <c:pt idx="208">
                  <c:v>508.69662719770366</c:v>
                </c:pt>
                <c:pt idx="209">
                  <c:v>510.06202804746493</c:v>
                </c:pt>
                <c:pt idx="210">
                  <c:v>509.85443436067931</c:v>
                </c:pt>
                <c:pt idx="211">
                  <c:v>508.25828530259366</c:v>
                </c:pt>
                <c:pt idx="212">
                  <c:v>516.08322801949816</c:v>
                </c:pt>
                <c:pt idx="213">
                  <c:v>511.77419354838713</c:v>
                </c:pt>
                <c:pt idx="214">
                  <c:v>518.7848784878488</c:v>
                </c:pt>
                <c:pt idx="215">
                  <c:v>519.4142447075709</c:v>
                </c:pt>
                <c:pt idx="216">
                  <c:v>524.93632286995512</c:v>
                </c:pt>
                <c:pt idx="217">
                  <c:v>525.47783251231522</c:v>
                </c:pt>
                <c:pt idx="218">
                  <c:v>527.94445443106235</c:v>
                </c:pt>
                <c:pt idx="219">
                  <c:v>531.00325085786528</c:v>
                </c:pt>
                <c:pt idx="220">
                  <c:v>531.9457749661093</c:v>
                </c:pt>
                <c:pt idx="221">
                  <c:v>533.06996108245096</c:v>
                </c:pt>
                <c:pt idx="222">
                  <c:v>535.41666666666674</c:v>
                </c:pt>
                <c:pt idx="223">
                  <c:v>536.09862218999274</c:v>
                </c:pt>
                <c:pt idx="224">
                  <c:v>537.80049059689293</c:v>
                </c:pt>
                <c:pt idx="225">
                  <c:v>537.88842449572962</c:v>
                </c:pt>
                <c:pt idx="226">
                  <c:v>536.99845749024587</c:v>
                </c:pt>
                <c:pt idx="227">
                  <c:v>536.99845749024587</c:v>
                </c:pt>
                <c:pt idx="228">
                  <c:v>533.81662149954832</c:v>
                </c:pt>
                <c:pt idx="229">
                  <c:v>532.64578443762423</c:v>
                </c:pt>
                <c:pt idx="230">
                  <c:v>532.38529624277453</c:v>
                </c:pt>
                <c:pt idx="231">
                  <c:v>533.02885050194448</c:v>
                </c:pt>
                <c:pt idx="232">
                  <c:v>535.53982943204505</c:v>
                </c:pt>
                <c:pt idx="233">
                  <c:v>536.66848270226103</c:v>
                </c:pt>
                <c:pt idx="234">
                  <c:v>534.61245235069885</c:v>
                </c:pt>
                <c:pt idx="235">
                  <c:v>539.02618657937808</c:v>
                </c:pt>
                <c:pt idx="236">
                  <c:v>540.12174071045695</c:v>
                </c:pt>
                <c:pt idx="237">
                  <c:v>541.83658647299137</c:v>
                </c:pt>
                <c:pt idx="238">
                  <c:v>540.93166019680427</c:v>
                </c:pt>
                <c:pt idx="239">
                  <c:v>544.74415666456093</c:v>
                </c:pt>
                <c:pt idx="240">
                  <c:v>550.8369447453955</c:v>
                </c:pt>
                <c:pt idx="241">
                  <c:v>553.91100702576114</c:v>
                </c:pt>
                <c:pt idx="242">
                  <c:v>563.47653070453111</c:v>
                </c:pt>
                <c:pt idx="243">
                  <c:v>566.9453986620864</c:v>
                </c:pt>
                <c:pt idx="244">
                  <c:v>567.5802380093761</c:v>
                </c:pt>
                <c:pt idx="245">
                  <c:v>568.95309130122212</c:v>
                </c:pt>
                <c:pt idx="246">
                  <c:v>584.94698058950394</c:v>
                </c:pt>
                <c:pt idx="247">
                  <c:v>587.70033276373772</c:v>
                </c:pt>
                <c:pt idx="248">
                  <c:v>588.26063543349494</c:v>
                </c:pt>
                <c:pt idx="249">
                  <c:v>588.58552336532432</c:v>
                </c:pt>
                <c:pt idx="250">
                  <c:v>588.90558905589057</c:v>
                </c:pt>
                <c:pt idx="251">
                  <c:v>587.43345323741005</c:v>
                </c:pt>
                <c:pt idx="252">
                  <c:v>589.13432027441786</c:v>
                </c:pt>
                <c:pt idx="253">
                  <c:v>587.46346743640618</c:v>
                </c:pt>
                <c:pt idx="254">
                  <c:v>587.81726346171183</c:v>
                </c:pt>
                <c:pt idx="255">
                  <c:v>587.81726346171183</c:v>
                </c:pt>
                <c:pt idx="256">
                  <c:v>596.49873828406635</c:v>
                </c:pt>
                <c:pt idx="257">
                  <c:v>602.21476510067123</c:v>
                </c:pt>
                <c:pt idx="258">
                  <c:v>602.95168348664822</c:v>
                </c:pt>
                <c:pt idx="259">
                  <c:v>604.66101694915255</c:v>
                </c:pt>
                <c:pt idx="260">
                  <c:v>604.66101694915255</c:v>
                </c:pt>
                <c:pt idx="261">
                  <c:v>611.66069829901528</c:v>
                </c:pt>
                <c:pt idx="262">
                  <c:v>617.0908765011651</c:v>
                </c:pt>
                <c:pt idx="263">
                  <c:v>616.14401858304302</c:v>
                </c:pt>
                <c:pt idx="264">
                  <c:v>622.47780468119447</c:v>
                </c:pt>
                <c:pt idx="265">
                  <c:v>627.01522111141128</c:v>
                </c:pt>
                <c:pt idx="266">
                  <c:v>627.38676271949566</c:v>
                </c:pt>
                <c:pt idx="267">
                  <c:v>627.74280575539558</c:v>
                </c:pt>
                <c:pt idx="268">
                  <c:v>625.74148926614578</c:v>
                </c:pt>
                <c:pt idx="269">
                  <c:v>624.79823851891786</c:v>
                </c:pt>
                <c:pt idx="270">
                  <c:v>622.8585523365324</c:v>
                </c:pt>
                <c:pt idx="271">
                  <c:v>622.75527615626402</c:v>
                </c:pt>
                <c:pt idx="272">
                  <c:v>624.47059884559883</c:v>
                </c:pt>
                <c:pt idx="273">
                  <c:v>624.13286461150176</c:v>
                </c:pt>
                <c:pt idx="274">
                  <c:v>622.87944414365631</c:v>
                </c:pt>
                <c:pt idx="275">
                  <c:v>621.03327021909661</c:v>
                </c:pt>
                <c:pt idx="276">
                  <c:v>621.78791169019189</c:v>
                </c:pt>
                <c:pt idx="277">
                  <c:v>583.78934954186695</c:v>
                </c:pt>
                <c:pt idx="278">
                  <c:v>581.20007262164131</c:v>
                </c:pt>
                <c:pt idx="279">
                  <c:v>585.93920145190566</c:v>
                </c:pt>
                <c:pt idx="280">
                  <c:v>590.88018893632488</c:v>
                </c:pt>
                <c:pt idx="281">
                  <c:v>596.14233907524931</c:v>
                </c:pt>
                <c:pt idx="282">
                  <c:v>593.83304786802489</c:v>
                </c:pt>
                <c:pt idx="283">
                  <c:v>595.95858202206546</c:v>
                </c:pt>
                <c:pt idx="284">
                  <c:v>595.37130954537213</c:v>
                </c:pt>
                <c:pt idx="285">
                  <c:v>595.92707101936901</c:v>
                </c:pt>
                <c:pt idx="286">
                  <c:v>595.23497267759558</c:v>
                </c:pt>
                <c:pt idx="287">
                  <c:v>600.01005208809283</c:v>
                </c:pt>
                <c:pt idx="288">
                  <c:v>604.63012191768269</c:v>
                </c:pt>
                <c:pt idx="289">
                  <c:v>606.36247022173359</c:v>
                </c:pt>
                <c:pt idx="290">
                  <c:v>610.55928617422501</c:v>
                </c:pt>
                <c:pt idx="291">
                  <c:v>613.36346863468623</c:v>
                </c:pt>
                <c:pt idx="292">
                  <c:v>614.85318559556788</c:v>
                </c:pt>
                <c:pt idx="293">
                  <c:v>615.66457448772383</c:v>
                </c:pt>
                <c:pt idx="294">
                  <c:v>618.89722917245854</c:v>
                </c:pt>
                <c:pt idx="295">
                  <c:v>618.61532765642346</c:v>
                </c:pt>
                <c:pt idx="296">
                  <c:v>619.60957062042098</c:v>
                </c:pt>
                <c:pt idx="297">
                  <c:v>615.47911094715482</c:v>
                </c:pt>
                <c:pt idx="298">
                  <c:v>593.85366752672326</c:v>
                </c:pt>
                <c:pt idx="299">
                  <c:v>593.85366752672326</c:v>
                </c:pt>
                <c:pt idx="300">
                  <c:v>584.33679566136595</c:v>
                </c:pt>
                <c:pt idx="301">
                  <c:v>577.05946535733767</c:v>
                </c:pt>
                <c:pt idx="302">
                  <c:v>576.68934240362807</c:v>
                </c:pt>
                <c:pt idx="303">
                  <c:v>565.03772906934967</c:v>
                </c:pt>
                <c:pt idx="304">
                  <c:v>564.84468713633521</c:v>
                </c:pt>
                <c:pt idx="305">
                  <c:v>569.85360158074377</c:v>
                </c:pt>
                <c:pt idx="306">
                  <c:v>565.33054542219065</c:v>
                </c:pt>
                <c:pt idx="307">
                  <c:v>562.33938856889677</c:v>
                </c:pt>
                <c:pt idx="308">
                  <c:v>555.34201100725079</c:v>
                </c:pt>
                <c:pt idx="309">
                  <c:v>563.70245589147976</c:v>
                </c:pt>
                <c:pt idx="310">
                  <c:v>564.74660513002573</c:v>
                </c:pt>
                <c:pt idx="311">
                  <c:v>568.93320218188319</c:v>
                </c:pt>
                <c:pt idx="312">
                  <c:v>573.14272850067539</c:v>
                </c:pt>
                <c:pt idx="313">
                  <c:v>569.41507915213299</c:v>
                </c:pt>
                <c:pt idx="314">
                  <c:v>579.15423790469265</c:v>
                </c:pt>
                <c:pt idx="315">
                  <c:v>584.06304407587288</c:v>
                </c:pt>
                <c:pt idx="316">
                  <c:v>596.31711880261923</c:v>
                </c:pt>
                <c:pt idx="317">
                  <c:v>595.66111838414065</c:v>
                </c:pt>
                <c:pt idx="318">
                  <c:v>585.14131144482792</c:v>
                </c:pt>
                <c:pt idx="319">
                  <c:v>578.94780754612032</c:v>
                </c:pt>
                <c:pt idx="320">
                  <c:v>560.87040441176464</c:v>
                </c:pt>
                <c:pt idx="321">
                  <c:v>550.69550235763518</c:v>
                </c:pt>
                <c:pt idx="322">
                  <c:v>539.97666068222611</c:v>
                </c:pt>
                <c:pt idx="323">
                  <c:v>530.66268332428024</c:v>
                </c:pt>
                <c:pt idx="324">
                  <c:v>531.39903889745221</c:v>
                </c:pt>
                <c:pt idx="325">
                  <c:v>525.60664112388247</c:v>
                </c:pt>
                <c:pt idx="326">
                  <c:v>526.88743551952848</c:v>
                </c:pt>
                <c:pt idx="327">
                  <c:v>516.09455958549222</c:v>
                </c:pt>
                <c:pt idx="328">
                  <c:v>511.89509776665739</c:v>
                </c:pt>
                <c:pt idx="329">
                  <c:v>503.15547800532647</c:v>
                </c:pt>
                <c:pt idx="330">
                  <c:v>499.03279292557119</c:v>
                </c:pt>
                <c:pt idx="331">
                  <c:v>491.7964674659101</c:v>
                </c:pt>
                <c:pt idx="332">
                  <c:v>491.7964674659101</c:v>
                </c:pt>
                <c:pt idx="333">
                  <c:v>485.76376798313942</c:v>
                </c:pt>
                <c:pt idx="334">
                  <c:v>472.91738774023133</c:v>
                </c:pt>
                <c:pt idx="335">
                  <c:v>470.52810121940041</c:v>
                </c:pt>
                <c:pt idx="336">
                  <c:v>467.90678357175818</c:v>
                </c:pt>
                <c:pt idx="337">
                  <c:v>462.94593600588456</c:v>
                </c:pt>
                <c:pt idx="338">
                  <c:v>460.65549622537281</c:v>
                </c:pt>
                <c:pt idx="339">
                  <c:v>458.04163596168024</c:v>
                </c:pt>
                <c:pt idx="340">
                  <c:v>439.05932360007387</c:v>
                </c:pt>
                <c:pt idx="341">
                  <c:v>447.1510764662213</c:v>
                </c:pt>
                <c:pt idx="342">
                  <c:v>448.70609981515707</c:v>
                </c:pt>
                <c:pt idx="343">
                  <c:v>429.44218692279276</c:v>
                </c:pt>
                <c:pt idx="344">
                  <c:v>421.47347014235527</c:v>
                </c:pt>
                <c:pt idx="345">
                  <c:v>415.88154143290723</c:v>
                </c:pt>
                <c:pt idx="346">
                  <c:v>418.11958010041081</c:v>
                </c:pt>
                <c:pt idx="347">
                  <c:v>418.23727578985705</c:v>
                </c:pt>
                <c:pt idx="348">
                  <c:v>424.03264258206491</c:v>
                </c:pt>
                <c:pt idx="349">
                  <c:v>432.84093006089682</c:v>
                </c:pt>
                <c:pt idx="350">
                  <c:v>434.92959051324817</c:v>
                </c:pt>
                <c:pt idx="351">
                  <c:v>434.25775480059082</c:v>
                </c:pt>
                <c:pt idx="352">
                  <c:v>436.4391143911439</c:v>
                </c:pt>
                <c:pt idx="353">
                  <c:v>436.79437349620582</c:v>
                </c:pt>
                <c:pt idx="354">
                  <c:v>437.4082611100867</c:v>
                </c:pt>
                <c:pt idx="355">
                  <c:v>438.77126479289944</c:v>
                </c:pt>
                <c:pt idx="356">
                  <c:v>439.71029248426504</c:v>
                </c:pt>
                <c:pt idx="357">
                  <c:v>439.58668515950075</c:v>
                </c:pt>
                <c:pt idx="358">
                  <c:v>435.67906891495602</c:v>
                </c:pt>
                <c:pt idx="359">
                  <c:v>435.22845893233216</c:v>
                </c:pt>
                <c:pt idx="360">
                  <c:v>433.7369044365492</c:v>
                </c:pt>
                <c:pt idx="361">
                  <c:v>456.71111517033518</c:v>
                </c:pt>
                <c:pt idx="362">
                  <c:v>456.44587155963302</c:v>
                </c:pt>
                <c:pt idx="363">
                  <c:v>454.99128360400033</c:v>
                </c:pt>
                <c:pt idx="364">
                  <c:v>453.16848816029142</c:v>
                </c:pt>
                <c:pt idx="365">
                  <c:v>456.66999909115691</c:v>
                </c:pt>
                <c:pt idx="366">
                  <c:v>453.66016612495486</c:v>
                </c:pt>
                <c:pt idx="367">
                  <c:v>452.90322580645164</c:v>
                </c:pt>
                <c:pt idx="368">
                  <c:v>450.39877851625653</c:v>
                </c:pt>
                <c:pt idx="369">
                  <c:v>450.16474169576503</c:v>
                </c:pt>
                <c:pt idx="370">
                  <c:v>447.67539173789174</c:v>
                </c:pt>
                <c:pt idx="371">
                  <c:v>443.61503175723362</c:v>
                </c:pt>
                <c:pt idx="372">
                  <c:v>446.16004962779152</c:v>
                </c:pt>
                <c:pt idx="373">
                  <c:v>445.42507970244418</c:v>
                </c:pt>
                <c:pt idx="374">
                  <c:v>443.48148148148152</c:v>
                </c:pt>
                <c:pt idx="375">
                  <c:v>442.14178907555635</c:v>
                </c:pt>
                <c:pt idx="376">
                  <c:v>444.77383376117558</c:v>
                </c:pt>
                <c:pt idx="377">
                  <c:v>447.36182690598901</c:v>
                </c:pt>
                <c:pt idx="378">
                  <c:v>444.67496908673377</c:v>
                </c:pt>
                <c:pt idx="379">
                  <c:v>447.05051939980461</c:v>
                </c:pt>
                <c:pt idx="380">
                  <c:v>448.13839722493992</c:v>
                </c:pt>
                <c:pt idx="381">
                  <c:v>455.18478843063735</c:v>
                </c:pt>
                <c:pt idx="382">
                  <c:v>450.98612975391501</c:v>
                </c:pt>
                <c:pt idx="383">
                  <c:v>446.56155622668325</c:v>
                </c:pt>
                <c:pt idx="384">
                  <c:v>444.65505041570844</c:v>
                </c:pt>
                <c:pt idx="385">
                  <c:v>453.54577777777774</c:v>
                </c:pt>
                <c:pt idx="386">
                  <c:v>454.7579566729072</c:v>
                </c:pt>
                <c:pt idx="387">
                  <c:v>454.02870642774366</c:v>
                </c:pt>
                <c:pt idx="388">
                  <c:v>455.68772241992878</c:v>
                </c:pt>
                <c:pt idx="389">
                  <c:v>464.97729498708929</c:v>
                </c:pt>
                <c:pt idx="390">
                  <c:v>470.69688888888891</c:v>
                </c:pt>
                <c:pt idx="391">
                  <c:v>474.2329596013526</c:v>
                </c:pt>
                <c:pt idx="392">
                  <c:v>477.08481507823615</c:v>
                </c:pt>
                <c:pt idx="393">
                  <c:v>486.11248673505486</c:v>
                </c:pt>
                <c:pt idx="394">
                  <c:v>493.63797692990244</c:v>
                </c:pt>
                <c:pt idx="395">
                  <c:v>495.76838202842259</c:v>
                </c:pt>
                <c:pt idx="396">
                  <c:v>501.24013828561289</c:v>
                </c:pt>
                <c:pt idx="397">
                  <c:v>501.96937511063908</c:v>
                </c:pt>
                <c:pt idx="398">
                  <c:v>500.40564373897718</c:v>
                </c:pt>
                <c:pt idx="399">
                  <c:v>497.34204984204985</c:v>
                </c:pt>
                <c:pt idx="400">
                  <c:v>496.21822962313752</c:v>
                </c:pt>
                <c:pt idx="401">
                  <c:v>497.39787402266535</c:v>
                </c:pt>
                <c:pt idx="402">
                  <c:v>495.61963941886916</c:v>
                </c:pt>
                <c:pt idx="403">
                  <c:v>530.88343236630544</c:v>
                </c:pt>
                <c:pt idx="404">
                  <c:v>527.67308693388861</c:v>
                </c:pt>
                <c:pt idx="405">
                  <c:v>527.33575380359616</c:v>
                </c:pt>
                <c:pt idx="406">
                  <c:v>526.41538726927729</c:v>
                </c:pt>
                <c:pt idx="407">
                  <c:v>529.32898575596357</c:v>
                </c:pt>
                <c:pt idx="408">
                  <c:v>527.52191302867834</c:v>
                </c:pt>
                <c:pt idx="409">
                  <c:v>534.66279665357695</c:v>
                </c:pt>
                <c:pt idx="410">
                  <c:v>533.41051738761655</c:v>
                </c:pt>
                <c:pt idx="411">
                  <c:v>532.90815465135904</c:v>
                </c:pt>
                <c:pt idx="412">
                  <c:v>536.53558688635974</c:v>
                </c:pt>
                <c:pt idx="413">
                  <c:v>537.01811070487202</c:v>
                </c:pt>
                <c:pt idx="414">
                  <c:v>535.814406779661</c:v>
                </c:pt>
                <c:pt idx="415">
                  <c:v>533.11356546665547</c:v>
                </c:pt>
                <c:pt idx="416">
                  <c:v>532.51284210526319</c:v>
                </c:pt>
                <c:pt idx="417">
                  <c:v>536.68165620227387</c:v>
                </c:pt>
                <c:pt idx="418">
                  <c:v>539.22716428084527</c:v>
                </c:pt>
                <c:pt idx="419">
                  <c:v>539.79299769997453</c:v>
                </c:pt>
                <c:pt idx="420">
                  <c:v>539.77847564080798</c:v>
                </c:pt>
                <c:pt idx="421">
                  <c:v>539.69607179139859</c:v>
                </c:pt>
                <c:pt idx="422">
                  <c:v>539.65965712355376</c:v>
                </c:pt>
                <c:pt idx="423">
                  <c:v>539.99831493807392</c:v>
                </c:pt>
                <c:pt idx="424">
                  <c:v>538.61262469611859</c:v>
                </c:pt>
                <c:pt idx="425">
                  <c:v>559.69077391010478</c:v>
                </c:pt>
                <c:pt idx="426">
                  <c:v>560.92419259634039</c:v>
                </c:pt>
                <c:pt idx="427">
                  <c:v>576.51547265790589</c:v>
                </c:pt>
                <c:pt idx="428">
                  <c:v>605.83693900059382</c:v>
                </c:pt>
                <c:pt idx="429">
                  <c:v>609.39744781543141</c:v>
                </c:pt>
                <c:pt idx="430">
                  <c:v>618.43773776312446</c:v>
                </c:pt>
                <c:pt idx="431">
                  <c:v>628.7962101345064</c:v>
                </c:pt>
                <c:pt idx="432">
                  <c:v>627.31076199277493</c:v>
                </c:pt>
                <c:pt idx="433">
                  <c:v>631.16873324396784</c:v>
                </c:pt>
                <c:pt idx="434">
                  <c:v>640.67002518891684</c:v>
                </c:pt>
                <c:pt idx="435">
                  <c:v>644.88990129081242</c:v>
                </c:pt>
                <c:pt idx="436">
                  <c:v>647.86057895181023</c:v>
                </c:pt>
                <c:pt idx="437">
                  <c:v>650.73323196485887</c:v>
                </c:pt>
                <c:pt idx="438">
                  <c:v>650.73323196485887</c:v>
                </c:pt>
                <c:pt idx="439">
                  <c:v>660.27506579505905</c:v>
                </c:pt>
                <c:pt idx="440">
                  <c:v>662.86476868327406</c:v>
                </c:pt>
                <c:pt idx="441">
                  <c:v>662.99839160247188</c:v>
                </c:pt>
                <c:pt idx="442">
                  <c:v>662.10468552131692</c:v>
                </c:pt>
                <c:pt idx="443">
                  <c:v>661.37933940006735</c:v>
                </c:pt>
                <c:pt idx="444">
                  <c:v>662.33685099197965</c:v>
                </c:pt>
                <c:pt idx="445">
                  <c:v>610.29287286270528</c:v>
                </c:pt>
                <c:pt idx="446">
                  <c:v>611.47969950198353</c:v>
                </c:pt>
                <c:pt idx="447">
                  <c:v>619.75331587395453</c:v>
                </c:pt>
                <c:pt idx="448">
                  <c:v>630.00679751890561</c:v>
                </c:pt>
                <c:pt idx="449">
                  <c:v>638.15393815137531</c:v>
                </c:pt>
                <c:pt idx="450">
                  <c:v>661.14589587443186</c:v>
                </c:pt>
                <c:pt idx="451">
                  <c:v>668.78169979437973</c:v>
                </c:pt>
                <c:pt idx="452">
                  <c:v>676.01461736887359</c:v>
                </c:pt>
                <c:pt idx="453">
                  <c:v>677.23936899862827</c:v>
                </c:pt>
                <c:pt idx="454">
                  <c:v>674.67637540453086</c:v>
                </c:pt>
                <c:pt idx="455">
                  <c:v>682.6907322068613</c:v>
                </c:pt>
                <c:pt idx="456">
                  <c:v>683.7532987145654</c:v>
                </c:pt>
                <c:pt idx="457">
                  <c:v>687.13480747886967</c:v>
                </c:pt>
                <c:pt idx="458">
                  <c:v>684.76020711314834</c:v>
                </c:pt>
                <c:pt idx="459">
                  <c:v>688.77194477586499</c:v>
                </c:pt>
                <c:pt idx="460">
                  <c:v>687.24914965986397</c:v>
                </c:pt>
                <c:pt idx="461">
                  <c:v>687.39496513012421</c:v>
                </c:pt>
                <c:pt idx="462">
                  <c:v>681.96211096075785</c:v>
                </c:pt>
                <c:pt idx="463">
                  <c:v>681.96211096075785</c:v>
                </c:pt>
                <c:pt idx="464">
                  <c:v>683.96628065395089</c:v>
                </c:pt>
                <c:pt idx="465">
                  <c:v>682.68857483398597</c:v>
                </c:pt>
                <c:pt idx="466">
                  <c:v>684.43960362207417</c:v>
                </c:pt>
                <c:pt idx="467">
                  <c:v>626.3483529612563</c:v>
                </c:pt>
                <c:pt idx="468">
                  <c:v>626.98963114057449</c:v>
                </c:pt>
                <c:pt idx="469">
                  <c:v>627.70577785297348</c:v>
                </c:pt>
                <c:pt idx="470">
                  <c:v>629.45957339178824</c:v>
                </c:pt>
                <c:pt idx="471">
                  <c:v>619.12406905890316</c:v>
                </c:pt>
                <c:pt idx="472">
                  <c:v>623.9893751581078</c:v>
                </c:pt>
                <c:pt idx="473">
                  <c:v>626.79962737127369</c:v>
                </c:pt>
                <c:pt idx="474">
                  <c:v>627.64476473081811</c:v>
                </c:pt>
                <c:pt idx="475">
                  <c:v>626.19039509536776</c:v>
                </c:pt>
                <c:pt idx="476">
                  <c:v>628.7476443378448</c:v>
                </c:pt>
                <c:pt idx="477">
                  <c:v>626.10715205632346</c:v>
                </c:pt>
                <c:pt idx="478">
                  <c:v>626.10715205632346</c:v>
                </c:pt>
                <c:pt idx="479">
                  <c:v>618.08641448211085</c:v>
                </c:pt>
                <c:pt idx="480">
                  <c:v>614.05476881078312</c:v>
                </c:pt>
                <c:pt idx="481">
                  <c:v>603.99035614584216</c:v>
                </c:pt>
                <c:pt idx="482">
                  <c:v>596.10259433962256</c:v>
                </c:pt>
                <c:pt idx="483">
                  <c:v>593.99136544484895</c:v>
                </c:pt>
                <c:pt idx="484">
                  <c:v>586.99593702386994</c:v>
                </c:pt>
                <c:pt idx="485">
                  <c:v>582.60677591916442</c:v>
                </c:pt>
                <c:pt idx="486">
                  <c:v>574.47814300237212</c:v>
                </c:pt>
                <c:pt idx="487">
                  <c:v>566.25169033130499</c:v>
                </c:pt>
                <c:pt idx="488">
                  <c:v>558.93950898506705</c:v>
                </c:pt>
                <c:pt idx="489">
                  <c:v>414.3832729112217</c:v>
                </c:pt>
                <c:pt idx="490">
                  <c:v>418.15305433682079</c:v>
                </c:pt>
                <c:pt idx="491">
                  <c:v>423.61997810157499</c:v>
                </c:pt>
                <c:pt idx="492">
                  <c:v>432.83219438116924</c:v>
                </c:pt>
                <c:pt idx="493">
                  <c:v>443.72381756756761</c:v>
                </c:pt>
                <c:pt idx="494">
                  <c:v>444.04525572005377</c:v>
                </c:pt>
                <c:pt idx="495">
                  <c:v>445.43188113825232</c:v>
                </c:pt>
                <c:pt idx="496">
                  <c:v>446.59111894568957</c:v>
                </c:pt>
                <c:pt idx="497">
                  <c:v>444.93061360976429</c:v>
                </c:pt>
                <c:pt idx="498">
                  <c:v>450.39067739771963</c:v>
                </c:pt>
                <c:pt idx="499">
                  <c:v>441.57083678541835</c:v>
                </c:pt>
                <c:pt idx="500">
                  <c:v>438.55550969872053</c:v>
                </c:pt>
                <c:pt idx="501">
                  <c:v>437.10296540362441</c:v>
                </c:pt>
                <c:pt idx="502">
                  <c:v>436.29207920792078</c:v>
                </c:pt>
                <c:pt idx="503">
                  <c:v>436.60637594978527</c:v>
                </c:pt>
                <c:pt idx="504">
                  <c:v>436.34740930501613</c:v>
                </c:pt>
                <c:pt idx="505">
                  <c:v>437.97616091383168</c:v>
                </c:pt>
                <c:pt idx="506">
                  <c:v>436.22692814765981</c:v>
                </c:pt>
                <c:pt idx="507">
                  <c:v>437.47089422838741</c:v>
                </c:pt>
                <c:pt idx="508">
                  <c:v>437.18109198715314</c:v>
                </c:pt>
                <c:pt idx="509">
                  <c:v>476.09250267467695</c:v>
                </c:pt>
                <c:pt idx="510">
                  <c:v>478.24055095515286</c:v>
                </c:pt>
                <c:pt idx="511">
                  <c:v>467.89254850807117</c:v>
                </c:pt>
                <c:pt idx="512">
                  <c:v>462.56140350877195</c:v>
                </c:pt>
                <c:pt idx="513">
                  <c:v>460.8160431302075</c:v>
                </c:pt>
                <c:pt idx="514">
                  <c:v>463.0137324233205</c:v>
                </c:pt>
                <c:pt idx="515">
                  <c:v>459.36643414033654</c:v>
                </c:pt>
                <c:pt idx="516">
                  <c:v>457.94190054160515</c:v>
                </c:pt>
                <c:pt idx="517">
                  <c:v>457.94190054160515</c:v>
                </c:pt>
                <c:pt idx="518">
                  <c:v>456.03405927624038</c:v>
                </c:pt>
                <c:pt idx="519">
                  <c:v>447.81579162243821</c:v>
                </c:pt>
                <c:pt idx="520">
                  <c:v>444.98332655551036</c:v>
                </c:pt>
                <c:pt idx="521">
                  <c:v>444.98332655551036</c:v>
                </c:pt>
                <c:pt idx="522">
                  <c:v>444.98332655551036</c:v>
                </c:pt>
                <c:pt idx="523">
                  <c:v>441.25734813847157</c:v>
                </c:pt>
                <c:pt idx="524">
                  <c:v>439.12233609891001</c:v>
                </c:pt>
                <c:pt idx="525">
                  <c:v>436.55983772819468</c:v>
                </c:pt>
                <c:pt idx="526">
                  <c:v>436.24612876935612</c:v>
                </c:pt>
                <c:pt idx="527">
                  <c:v>435.8029137338354</c:v>
                </c:pt>
                <c:pt idx="528">
                  <c:v>436.23014239855127</c:v>
                </c:pt>
                <c:pt idx="529">
                  <c:v>434.15745064307367</c:v>
                </c:pt>
                <c:pt idx="530">
                  <c:v>433.01554659866747</c:v>
                </c:pt>
                <c:pt idx="531">
                  <c:v>430.28956893715031</c:v>
                </c:pt>
                <c:pt idx="532">
                  <c:v>429.89402218910413</c:v>
                </c:pt>
                <c:pt idx="533">
                  <c:v>381.33487909903943</c:v>
                </c:pt>
                <c:pt idx="534">
                  <c:v>374.55722295514505</c:v>
                </c:pt>
                <c:pt idx="535">
                  <c:v>385.70968274950434</c:v>
                </c:pt>
                <c:pt idx="536">
                  <c:v>388.06364084854471</c:v>
                </c:pt>
                <c:pt idx="537">
                  <c:v>408.82140215336568</c:v>
                </c:pt>
                <c:pt idx="538">
                  <c:v>408.82140215336568</c:v>
                </c:pt>
                <c:pt idx="539">
                  <c:v>410.49588815789474</c:v>
                </c:pt>
                <c:pt idx="540">
                  <c:v>411.63941195903533</c:v>
                </c:pt>
                <c:pt idx="541">
                  <c:v>412.76544839534694</c:v>
                </c:pt>
                <c:pt idx="542">
                  <c:v>413.82086354647333</c:v>
                </c:pt>
                <c:pt idx="543">
                  <c:v>412.70005804793101</c:v>
                </c:pt>
                <c:pt idx="544">
                  <c:v>410.31390134529153</c:v>
                </c:pt>
                <c:pt idx="545">
                  <c:v>410.96061160046537</c:v>
                </c:pt>
                <c:pt idx="546">
                  <c:v>414.06119378030434</c:v>
                </c:pt>
                <c:pt idx="547">
                  <c:v>412.14084039196149</c:v>
                </c:pt>
                <c:pt idx="548">
                  <c:v>412.93160690571045</c:v>
                </c:pt>
                <c:pt idx="549">
                  <c:v>411.0654452422217</c:v>
                </c:pt>
                <c:pt idx="550">
                  <c:v>411.46005282271375</c:v>
                </c:pt>
                <c:pt idx="551">
                  <c:v>411.65072559366752</c:v>
                </c:pt>
                <c:pt idx="552">
                  <c:v>411.65072559366752</c:v>
                </c:pt>
                <c:pt idx="553">
                  <c:v>421.0645666694154</c:v>
                </c:pt>
                <c:pt idx="554">
                  <c:v>420.81130204890951</c:v>
                </c:pt>
                <c:pt idx="555">
                  <c:v>424.51811232967765</c:v>
                </c:pt>
                <c:pt idx="556">
                  <c:v>421.77200529450693</c:v>
                </c:pt>
                <c:pt idx="557">
                  <c:v>419.21515226541226</c:v>
                </c:pt>
                <c:pt idx="558">
                  <c:v>413.94849432285667</c:v>
                </c:pt>
                <c:pt idx="559">
                  <c:v>412.07095234175648</c:v>
                </c:pt>
                <c:pt idx="560">
                  <c:v>409.87750739888196</c:v>
                </c:pt>
                <c:pt idx="561">
                  <c:v>408.1291064388962</c:v>
                </c:pt>
                <c:pt idx="562">
                  <c:v>412.46728507536852</c:v>
                </c:pt>
                <c:pt idx="563">
                  <c:v>414.09728563127749</c:v>
                </c:pt>
                <c:pt idx="564">
                  <c:v>415.26428985027707</c:v>
                </c:pt>
                <c:pt idx="565">
                  <c:v>417.07428287182887</c:v>
                </c:pt>
                <c:pt idx="566">
                  <c:v>420.12786227644995</c:v>
                </c:pt>
                <c:pt idx="567">
                  <c:v>422.51657296299402</c:v>
                </c:pt>
                <c:pt idx="568">
                  <c:v>426.39111711559576</c:v>
                </c:pt>
                <c:pt idx="569">
                  <c:v>426.31114473020676</c:v>
                </c:pt>
                <c:pt idx="570">
                  <c:v>428.20796645702308</c:v>
                </c:pt>
                <c:pt idx="571">
                  <c:v>487.0986315086783</c:v>
                </c:pt>
                <c:pt idx="572">
                  <c:v>489.03028781793842</c:v>
                </c:pt>
                <c:pt idx="573">
                  <c:v>486.84356136820924</c:v>
                </c:pt>
                <c:pt idx="574">
                  <c:v>486.46302521008403</c:v>
                </c:pt>
                <c:pt idx="575">
                  <c:v>482.16146268158292</c:v>
                </c:pt>
                <c:pt idx="576">
                  <c:v>480.58749475451111</c:v>
                </c:pt>
                <c:pt idx="577">
                  <c:v>480.06720994707217</c:v>
                </c:pt>
                <c:pt idx="578">
                  <c:v>472.39963121280698</c:v>
                </c:pt>
                <c:pt idx="579">
                  <c:v>473.39353531943618</c:v>
                </c:pt>
                <c:pt idx="580">
                  <c:v>474.72908906197085</c:v>
                </c:pt>
                <c:pt idx="581">
                  <c:v>474.63362801768113</c:v>
                </c:pt>
                <c:pt idx="582">
                  <c:v>471.86249576127506</c:v>
                </c:pt>
                <c:pt idx="583">
                  <c:v>470.73116816867883</c:v>
                </c:pt>
                <c:pt idx="584">
                  <c:v>474.29315349154859</c:v>
                </c:pt>
                <c:pt idx="585">
                  <c:v>473.51381309686218</c:v>
                </c:pt>
                <c:pt idx="586">
                  <c:v>470.93163481953297</c:v>
                </c:pt>
                <c:pt idx="587">
                  <c:v>470.93163481953297</c:v>
                </c:pt>
                <c:pt idx="588">
                  <c:v>469.26593853187705</c:v>
                </c:pt>
                <c:pt idx="589">
                  <c:v>466.59031578947372</c:v>
                </c:pt>
                <c:pt idx="590">
                  <c:v>466.33782645324345</c:v>
                </c:pt>
                <c:pt idx="591">
                  <c:v>464.06396910678308</c:v>
                </c:pt>
                <c:pt idx="592">
                  <c:v>463.9668796234028</c:v>
                </c:pt>
                <c:pt idx="593">
                  <c:v>463.37811739020907</c:v>
                </c:pt>
                <c:pt idx="594">
                  <c:v>461.9881131759584</c:v>
                </c:pt>
                <c:pt idx="595">
                  <c:v>458.12155618634171</c:v>
                </c:pt>
                <c:pt idx="596">
                  <c:v>458.61930631007112</c:v>
                </c:pt>
                <c:pt idx="597">
                  <c:v>454.33113577568218</c:v>
                </c:pt>
                <c:pt idx="598">
                  <c:v>450.61497548408545</c:v>
                </c:pt>
                <c:pt idx="599">
                  <c:v>452.98346214576583</c:v>
                </c:pt>
                <c:pt idx="600">
                  <c:v>458.66616803789577</c:v>
                </c:pt>
                <c:pt idx="601">
                  <c:v>465.66791510611733</c:v>
                </c:pt>
                <c:pt idx="602">
                  <c:v>466.87742788660222</c:v>
                </c:pt>
                <c:pt idx="603">
                  <c:v>466.04733923694448</c:v>
                </c:pt>
                <c:pt idx="604">
                  <c:v>465.07444168734486</c:v>
                </c:pt>
                <c:pt idx="605">
                  <c:v>465.33448816299597</c:v>
                </c:pt>
                <c:pt idx="606">
                  <c:v>464.86631457336199</c:v>
                </c:pt>
                <c:pt idx="607">
                  <c:v>471.23065401897156</c:v>
                </c:pt>
                <c:pt idx="608">
                  <c:v>471.05380980018248</c:v>
                </c:pt>
                <c:pt idx="609">
                  <c:v>474.4551735619745</c:v>
                </c:pt>
                <c:pt idx="610">
                  <c:v>476.4681382757185</c:v>
                </c:pt>
                <c:pt idx="611">
                  <c:v>476.07592838196285</c:v>
                </c:pt>
                <c:pt idx="612">
                  <c:v>474.55397517059941</c:v>
                </c:pt>
                <c:pt idx="613">
                  <c:v>477.20339681754467</c:v>
                </c:pt>
                <c:pt idx="614">
                  <c:v>478.06932323398655</c:v>
                </c:pt>
                <c:pt idx="615">
                  <c:v>482.61082111193963</c:v>
                </c:pt>
                <c:pt idx="616">
                  <c:v>519.12568306010928</c:v>
                </c:pt>
                <c:pt idx="617">
                  <c:v>510.14497528830316</c:v>
                </c:pt>
                <c:pt idx="618">
                  <c:v>509.03300139906173</c:v>
                </c:pt>
                <c:pt idx="619">
                  <c:v>504.15630114566284</c:v>
                </c:pt>
                <c:pt idx="620">
                  <c:v>505.92836017088399</c:v>
                </c:pt>
                <c:pt idx="621">
                  <c:v>508.3862260755767</c:v>
                </c:pt>
                <c:pt idx="622">
                  <c:v>518.55899499137865</c:v>
                </c:pt>
                <c:pt idx="623">
                  <c:v>520.8112975849366</c:v>
                </c:pt>
                <c:pt idx="624">
                  <c:v>519.32326530612249</c:v>
                </c:pt>
                <c:pt idx="625">
                  <c:v>518.88925348646421</c:v>
                </c:pt>
                <c:pt idx="626">
                  <c:v>519.61368110236219</c:v>
                </c:pt>
                <c:pt idx="627">
                  <c:v>520.76708507670844</c:v>
                </c:pt>
                <c:pt idx="628">
                  <c:v>520.28875255623723</c:v>
                </c:pt>
                <c:pt idx="629">
                  <c:v>521.32667267218073</c:v>
                </c:pt>
                <c:pt idx="630">
                  <c:v>520.9705954623638</c:v>
                </c:pt>
                <c:pt idx="631">
                  <c:v>524.12322665786871</c:v>
                </c:pt>
                <c:pt idx="632">
                  <c:v>522.23838882038638</c:v>
                </c:pt>
                <c:pt idx="633">
                  <c:v>520.96152268438755</c:v>
                </c:pt>
                <c:pt idx="634">
                  <c:v>521.59148796319107</c:v>
                </c:pt>
                <c:pt idx="635">
                  <c:v>521.5618328132698</c:v>
                </c:pt>
                <c:pt idx="636">
                  <c:v>539.44859889884128</c:v>
                </c:pt>
                <c:pt idx="637">
                  <c:v>542.74326780109038</c:v>
                </c:pt>
                <c:pt idx="638">
                  <c:v>546.26671067832979</c:v>
                </c:pt>
                <c:pt idx="639">
                  <c:v>545.5839656878918</c:v>
                </c:pt>
                <c:pt idx="640">
                  <c:v>554.66149741537436</c:v>
                </c:pt>
                <c:pt idx="641">
                  <c:v>557.5684528809004</c:v>
                </c:pt>
                <c:pt idx="642">
                  <c:v>559.72175379426653</c:v>
                </c:pt>
                <c:pt idx="643">
                  <c:v>558.58749475451111</c:v>
                </c:pt>
                <c:pt idx="644">
                  <c:v>556.31177751717212</c:v>
                </c:pt>
                <c:pt idx="645">
                  <c:v>556.14675052410905</c:v>
                </c:pt>
                <c:pt idx="646">
                  <c:v>555.27493713327738</c:v>
                </c:pt>
                <c:pt idx="647">
                  <c:v>555.27493713327738</c:v>
                </c:pt>
                <c:pt idx="648">
                  <c:v>553.91563233814168</c:v>
                </c:pt>
                <c:pt idx="649">
                  <c:v>554.99789827658674</c:v>
                </c:pt>
                <c:pt idx="650">
                  <c:v>556.61239983129485</c:v>
                </c:pt>
                <c:pt idx="651">
                  <c:v>556.94125590817009</c:v>
                </c:pt>
                <c:pt idx="652">
                  <c:v>555.60519217801755</c:v>
                </c:pt>
                <c:pt idx="653">
                  <c:v>555.30562347188265</c:v>
                </c:pt>
                <c:pt idx="654">
                  <c:v>556.63762476738293</c:v>
                </c:pt>
                <c:pt idx="655">
                  <c:v>557.84884214097883</c:v>
                </c:pt>
                <c:pt idx="656">
                  <c:v>554.93919945955076</c:v>
                </c:pt>
                <c:pt idx="657">
                  <c:v>553.01187568432579</c:v>
                </c:pt>
                <c:pt idx="658">
                  <c:v>549.63993591365204</c:v>
                </c:pt>
                <c:pt idx="659">
                  <c:v>552.73908612196362</c:v>
                </c:pt>
                <c:pt idx="660">
                  <c:v>551.10012674271229</c:v>
                </c:pt>
                <c:pt idx="661">
                  <c:v>559.10006772773454</c:v>
                </c:pt>
                <c:pt idx="662">
                  <c:v>562.42524354087243</c:v>
                </c:pt>
                <c:pt idx="663">
                  <c:v>563.89557552127485</c:v>
                </c:pt>
                <c:pt idx="664">
                  <c:v>565.01740385431697</c:v>
                </c:pt>
                <c:pt idx="665">
                  <c:v>563.67198100407052</c:v>
                </c:pt>
                <c:pt idx="666">
                  <c:v>564.77400169923533</c:v>
                </c:pt>
                <c:pt idx="667">
                  <c:v>564.301248831875</c:v>
                </c:pt>
                <c:pt idx="668">
                  <c:v>563.00025425883553</c:v>
                </c:pt>
                <c:pt idx="669">
                  <c:v>560.87184696123245</c:v>
                </c:pt>
                <c:pt idx="670">
                  <c:v>558.63367674379333</c:v>
                </c:pt>
                <c:pt idx="671">
                  <c:v>555.37102473498226</c:v>
                </c:pt>
                <c:pt idx="672">
                  <c:v>554.64532434709349</c:v>
                </c:pt>
                <c:pt idx="673">
                  <c:v>553.74146793629393</c:v>
                </c:pt>
                <c:pt idx="674">
                  <c:v>553.1871838111299</c:v>
                </c:pt>
                <c:pt idx="675">
                  <c:v>553.36628643852976</c:v>
                </c:pt>
                <c:pt idx="676">
                  <c:v>552.50760649087215</c:v>
                </c:pt>
                <c:pt idx="677">
                  <c:v>554.86649659863951</c:v>
                </c:pt>
                <c:pt idx="678">
                  <c:v>555.02428218454463</c:v>
                </c:pt>
                <c:pt idx="679">
                  <c:v>526.15463389656941</c:v>
                </c:pt>
                <c:pt idx="680">
                  <c:v>531.91616256283544</c:v>
                </c:pt>
                <c:pt idx="681">
                  <c:v>541.47522810607995</c:v>
                </c:pt>
                <c:pt idx="682">
                  <c:v>547.89585276906109</c:v>
                </c:pt>
                <c:pt idx="683">
                  <c:v>548.79001443491552</c:v>
                </c:pt>
                <c:pt idx="684">
                  <c:v>551.69883840109321</c:v>
                </c:pt>
                <c:pt idx="685">
                  <c:v>551.64474807856527</c:v>
                </c:pt>
                <c:pt idx="686">
                  <c:v>558.85300668151444</c:v>
                </c:pt>
                <c:pt idx="687">
                  <c:v>560.32575239398079</c:v>
                </c:pt>
                <c:pt idx="688">
                  <c:v>557.29285531806181</c:v>
                </c:pt>
                <c:pt idx="689">
                  <c:v>557.05096571088234</c:v>
                </c:pt>
                <c:pt idx="690">
                  <c:v>555.58963466440093</c:v>
                </c:pt>
                <c:pt idx="691">
                  <c:v>557.42638297872338</c:v>
                </c:pt>
                <c:pt idx="692">
                  <c:v>554.82913592809291</c:v>
                </c:pt>
                <c:pt idx="693">
                  <c:v>554.81559983043655</c:v>
                </c:pt>
                <c:pt idx="694">
                  <c:v>555.12831371220466</c:v>
                </c:pt>
                <c:pt idx="695">
                  <c:v>553.92329137450372</c:v>
                </c:pt>
                <c:pt idx="696">
                  <c:v>553.90802661500879</c:v>
                </c:pt>
                <c:pt idx="697">
                  <c:v>554.31997980138033</c:v>
                </c:pt>
                <c:pt idx="698">
                  <c:v>554.31997980138033</c:v>
                </c:pt>
                <c:pt idx="699">
                  <c:v>557.09772784863594</c:v>
                </c:pt>
                <c:pt idx="700">
                  <c:v>559.18056378565984</c:v>
                </c:pt>
                <c:pt idx="701">
                  <c:v>623.20761099365745</c:v>
                </c:pt>
                <c:pt idx="702">
                  <c:v>622.10512950736415</c:v>
                </c:pt>
                <c:pt idx="703">
                  <c:v>626.26100948509486</c:v>
                </c:pt>
                <c:pt idx="704">
                  <c:v>646.79884765294025</c:v>
                </c:pt>
                <c:pt idx="705">
                  <c:v>651.23317816335168</c:v>
                </c:pt>
                <c:pt idx="706">
                  <c:v>666.70095205712346</c:v>
                </c:pt>
                <c:pt idx="707">
                  <c:v>667.84221748400842</c:v>
                </c:pt>
                <c:pt idx="708">
                  <c:v>668.10405117270784</c:v>
                </c:pt>
                <c:pt idx="709">
                  <c:v>667.20975859421651</c:v>
                </c:pt>
                <c:pt idx="710">
                  <c:v>669.53619715899356</c:v>
                </c:pt>
                <c:pt idx="711">
                  <c:v>667.19751192910701</c:v>
                </c:pt>
                <c:pt idx="712">
                  <c:v>667.38347276762852</c:v>
                </c:pt>
                <c:pt idx="713">
                  <c:v>667.97075423293995</c:v>
                </c:pt>
                <c:pt idx="714">
                  <c:v>667.32300316753708</c:v>
                </c:pt>
                <c:pt idx="715">
                  <c:v>670.80206985769723</c:v>
                </c:pt>
                <c:pt idx="716">
                  <c:v>671.8193592953977</c:v>
                </c:pt>
                <c:pt idx="717">
                  <c:v>671.62497843712265</c:v>
                </c:pt>
                <c:pt idx="718">
                  <c:v>673.01781258067297</c:v>
                </c:pt>
                <c:pt idx="719">
                  <c:v>677.93721973094171</c:v>
                </c:pt>
                <c:pt idx="720">
                  <c:v>683.57822776047078</c:v>
                </c:pt>
                <c:pt idx="721">
                  <c:v>686.33419913419914</c:v>
                </c:pt>
                <c:pt idx="722">
                  <c:v>707.10210080401134</c:v>
                </c:pt>
                <c:pt idx="723">
                  <c:v>727.13791013765047</c:v>
                </c:pt>
                <c:pt idx="724">
                  <c:v>740.44590960353946</c:v>
                </c:pt>
                <c:pt idx="725">
                  <c:v>763.28329882677713</c:v>
                </c:pt>
                <c:pt idx="726">
                  <c:v>767.66948421597374</c:v>
                </c:pt>
                <c:pt idx="727">
                  <c:v>767.11810344827586</c:v>
                </c:pt>
                <c:pt idx="728">
                  <c:v>773.8246188302179</c:v>
                </c:pt>
                <c:pt idx="729">
                  <c:v>779.25464236588721</c:v>
                </c:pt>
                <c:pt idx="730">
                  <c:v>781.40784616705287</c:v>
                </c:pt>
                <c:pt idx="731">
                  <c:v>784.08914895447901</c:v>
                </c:pt>
                <c:pt idx="732">
                  <c:v>786.3149308834893</c:v>
                </c:pt>
                <c:pt idx="733">
                  <c:v>792.44701016715487</c:v>
                </c:pt>
                <c:pt idx="734">
                  <c:v>797.26520051746445</c:v>
                </c:pt>
                <c:pt idx="735">
                  <c:v>803.26352981730429</c:v>
                </c:pt>
                <c:pt idx="736">
                  <c:v>806.92268173645004</c:v>
                </c:pt>
                <c:pt idx="737">
                  <c:v>823.17014099126379</c:v>
                </c:pt>
                <c:pt idx="738">
                  <c:v>826.27606410477335</c:v>
                </c:pt>
                <c:pt idx="739">
                  <c:v>834.22821110823179</c:v>
                </c:pt>
                <c:pt idx="740">
                  <c:v>837.43496985357444</c:v>
                </c:pt>
                <c:pt idx="741">
                  <c:v>848.15270083102484</c:v>
                </c:pt>
                <c:pt idx="742">
                  <c:v>853.51807020577542</c:v>
                </c:pt>
                <c:pt idx="743">
                  <c:v>876.07716209218017</c:v>
                </c:pt>
                <c:pt idx="744">
                  <c:v>964.08075230782492</c:v>
                </c:pt>
                <c:pt idx="745">
                  <c:v>994.87715629900697</c:v>
                </c:pt>
                <c:pt idx="746">
                  <c:v>1023.2532751091703</c:v>
                </c:pt>
                <c:pt idx="747">
                  <c:v>1069.3030567685589</c:v>
                </c:pt>
                <c:pt idx="748">
                  <c:v>1096.4256180170669</c:v>
                </c:pt>
                <c:pt idx="749">
                  <c:v>1147.8089937273612</c:v>
                </c:pt>
                <c:pt idx="750">
                  <c:v>1153.8218923933209</c:v>
                </c:pt>
                <c:pt idx="751">
                  <c:v>1161.0818893482276</c:v>
                </c:pt>
                <c:pt idx="752">
                  <c:v>1178.5143515237421</c:v>
                </c:pt>
                <c:pt idx="753">
                  <c:v>1194.6991276482108</c:v>
                </c:pt>
                <c:pt idx="754">
                  <c:v>1191.3426996265339</c:v>
                </c:pt>
                <c:pt idx="755">
                  <c:v>1198.5353219612398</c:v>
                </c:pt>
                <c:pt idx="756">
                  <c:v>1199.3976441192219</c:v>
                </c:pt>
                <c:pt idx="757">
                  <c:v>1163.6962092427323</c:v>
                </c:pt>
                <c:pt idx="758">
                  <c:v>1162.742006908157</c:v>
                </c:pt>
                <c:pt idx="759">
                  <c:v>1157.4347212420607</c:v>
                </c:pt>
                <c:pt idx="760">
                  <c:v>1155.9404541037195</c:v>
                </c:pt>
                <c:pt idx="761">
                  <c:v>1148.9353040092044</c:v>
                </c:pt>
                <c:pt idx="762">
                  <c:v>1140.8132237249183</c:v>
                </c:pt>
                <c:pt idx="763">
                  <c:v>1131.4195835179441</c:v>
                </c:pt>
                <c:pt idx="764">
                  <c:v>692.11045014649733</c:v>
                </c:pt>
                <c:pt idx="765">
                  <c:v>716.57379650855228</c:v>
                </c:pt>
                <c:pt idx="766">
                  <c:v>768.24300389656401</c:v>
                </c:pt>
                <c:pt idx="767">
                  <c:v>785.83414375386792</c:v>
                </c:pt>
                <c:pt idx="768">
                  <c:v>856.07108038642195</c:v>
                </c:pt>
                <c:pt idx="769">
                  <c:v>903.21577684996009</c:v>
                </c:pt>
                <c:pt idx="770">
                  <c:v>933.25564909171464</c:v>
                </c:pt>
                <c:pt idx="771">
                  <c:v>937.25812146892667</c:v>
                </c:pt>
                <c:pt idx="772">
                  <c:v>947.07447281786642</c:v>
                </c:pt>
                <c:pt idx="773">
                  <c:v>949.21330376940148</c:v>
                </c:pt>
                <c:pt idx="774">
                  <c:v>947.50598245147557</c:v>
                </c:pt>
                <c:pt idx="775">
                  <c:v>945.89456022606851</c:v>
                </c:pt>
                <c:pt idx="776">
                  <c:v>943.3218573446328</c:v>
                </c:pt>
                <c:pt idx="777">
                  <c:v>943.46028099319608</c:v>
                </c:pt>
                <c:pt idx="778">
                  <c:v>941.30154525386297</c:v>
                </c:pt>
                <c:pt idx="779">
                  <c:v>942.26456804315148</c:v>
                </c:pt>
                <c:pt idx="780">
                  <c:v>939.03683468452584</c:v>
                </c:pt>
                <c:pt idx="781">
                  <c:v>940.7312549677647</c:v>
                </c:pt>
                <c:pt idx="782">
                  <c:v>937.00738916256159</c:v>
                </c:pt>
                <c:pt idx="783">
                  <c:v>942.43049406764669</c:v>
                </c:pt>
                <c:pt idx="784">
                  <c:v>941.6101019051838</c:v>
                </c:pt>
                <c:pt idx="785">
                  <c:v>937.78573322726061</c:v>
                </c:pt>
                <c:pt idx="786">
                  <c:v>797.98069258701616</c:v>
                </c:pt>
                <c:pt idx="787">
                  <c:v>789.09939255216136</c:v>
                </c:pt>
                <c:pt idx="788">
                  <c:v>780.62080536912754</c:v>
                </c:pt>
                <c:pt idx="789">
                  <c:v>778.98451249560014</c:v>
                </c:pt>
                <c:pt idx="790">
                  <c:v>772.46110819786747</c:v>
                </c:pt>
                <c:pt idx="791">
                  <c:v>778.93390378066886</c:v>
                </c:pt>
                <c:pt idx="792">
                  <c:v>802.44699491852111</c:v>
                </c:pt>
                <c:pt idx="793">
                  <c:v>820.31910230560186</c:v>
                </c:pt>
                <c:pt idx="794">
                  <c:v>837.64944812362035</c:v>
                </c:pt>
                <c:pt idx="795">
                  <c:v>842.03333039414508</c:v>
                </c:pt>
                <c:pt idx="796">
                  <c:v>840.79398762157382</c:v>
                </c:pt>
                <c:pt idx="797">
                  <c:v>836.48589065255749</c:v>
                </c:pt>
                <c:pt idx="798">
                  <c:v>836.81444846772047</c:v>
                </c:pt>
                <c:pt idx="799">
                  <c:v>835.63855208425525</c:v>
                </c:pt>
                <c:pt idx="800">
                  <c:v>843.18590371095502</c:v>
                </c:pt>
                <c:pt idx="801">
                  <c:v>849.96230817553624</c:v>
                </c:pt>
                <c:pt idx="802">
                  <c:v>846.95593646235307</c:v>
                </c:pt>
                <c:pt idx="803">
                  <c:v>837.24294489450733</c:v>
                </c:pt>
                <c:pt idx="804">
                  <c:v>833.29310497825895</c:v>
                </c:pt>
                <c:pt idx="805">
                  <c:v>830.55383526497383</c:v>
                </c:pt>
                <c:pt idx="806">
                  <c:v>809.13446406714468</c:v>
                </c:pt>
                <c:pt idx="807">
                  <c:v>808.0884151668705</c:v>
                </c:pt>
                <c:pt idx="808">
                  <c:v>794.48522985492036</c:v>
                </c:pt>
                <c:pt idx="809">
                  <c:v>787.65113019099351</c:v>
                </c:pt>
                <c:pt idx="810">
                  <c:v>793.46874452810357</c:v>
                </c:pt>
                <c:pt idx="811">
                  <c:v>796.62203552988524</c:v>
                </c:pt>
                <c:pt idx="812">
                  <c:v>808.77169794695567</c:v>
                </c:pt>
                <c:pt idx="813">
                  <c:v>812.42812914639535</c:v>
                </c:pt>
                <c:pt idx="814">
                  <c:v>805.19108841141247</c:v>
                </c:pt>
                <c:pt idx="815">
                  <c:v>803.47137958322344</c:v>
                </c:pt>
                <c:pt idx="816">
                  <c:v>804.9515845070423</c:v>
                </c:pt>
                <c:pt idx="817">
                  <c:v>811.83199364013774</c:v>
                </c:pt>
                <c:pt idx="818">
                  <c:v>817.47391688770995</c:v>
                </c:pt>
                <c:pt idx="819">
                  <c:v>819.59205298013239</c:v>
                </c:pt>
                <c:pt idx="820">
                  <c:v>819.71261826863565</c:v>
                </c:pt>
                <c:pt idx="821">
                  <c:v>828.71325172013223</c:v>
                </c:pt>
                <c:pt idx="822">
                  <c:v>829.41333096653943</c:v>
                </c:pt>
                <c:pt idx="823">
                  <c:v>840.38238702201636</c:v>
                </c:pt>
                <c:pt idx="824">
                  <c:v>850.42962430343334</c:v>
                </c:pt>
                <c:pt idx="825">
                  <c:v>977.51820879417312</c:v>
                </c:pt>
                <c:pt idx="826">
                  <c:v>1047.49276934201</c:v>
                </c:pt>
                <c:pt idx="827">
                  <c:v>1090.5573860516199</c:v>
                </c:pt>
                <c:pt idx="828">
                  <c:v>1140.7832657574643</c:v>
                </c:pt>
                <c:pt idx="829">
                  <c:v>1140.7404349022845</c:v>
                </c:pt>
                <c:pt idx="830">
                  <c:v>1149.4744920993228</c:v>
                </c:pt>
                <c:pt idx="831">
                  <c:v>1149.4744920993228</c:v>
                </c:pt>
              </c:numCache>
            </c:numRef>
          </c:val>
          <c:smooth val="0"/>
          <c:extLst>
            <c:ext xmlns:c16="http://schemas.microsoft.com/office/drawing/2014/chart" uri="{C3380CC4-5D6E-409C-BE32-E72D297353CC}">
              <c16:uniqueId val="{00000001-A26F-4AA9-9840-7C7BFF7A351F}"/>
            </c:ext>
          </c:extLst>
        </c:ser>
        <c:ser>
          <c:idx val="2"/>
          <c:order val="2"/>
          <c:tx>
            <c:strRef>
              <c:f>Planilha1!$D$1</c:f>
              <c:strCache>
                <c:ptCount val="1"/>
                <c:pt idx="0">
                  <c:v>Brazil (ESALQ)</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0.00</c:formatCode>
                <c:ptCount val="1368"/>
                <c:pt idx="0">
                  <c:v>436.45549941702291</c:v>
                </c:pt>
                <c:pt idx="1">
                  <c:v>446.48780617254465</c:v>
                </c:pt>
                <c:pt idx="2">
                  <c:v>444.36176150104978</c:v>
                </c:pt>
                <c:pt idx="3">
                  <c:v>451.54066159408558</c:v>
                </c:pt>
                <c:pt idx="4">
                  <c:v>446.40937432810148</c:v>
                </c:pt>
                <c:pt idx="5">
                  <c:v>446.64374103057054</c:v>
                </c:pt>
                <c:pt idx="6">
                  <c:v>441.69516168116098</c:v>
                </c:pt>
                <c:pt idx="7">
                  <c:v>440.75280687111274</c:v>
                </c:pt>
                <c:pt idx="8">
                  <c:v>438.67418142780463</c:v>
                </c:pt>
                <c:pt idx="9">
                  <c:v>438.06850387324897</c:v>
                </c:pt>
                <c:pt idx="10">
                  <c:v>436.19109067935585</c:v>
                </c:pt>
                <c:pt idx="11">
                  <c:v>430.42217552073635</c:v>
                </c:pt>
                <c:pt idx="12">
                  <c:v>429.89013327658216</c:v>
                </c:pt>
                <c:pt idx="13">
                  <c:v>425.80559607479114</c:v>
                </c:pt>
                <c:pt idx="14">
                  <c:v>423.50126279409812</c:v>
                </c:pt>
                <c:pt idx="15">
                  <c:v>415.46033584250148</c:v>
                </c:pt>
                <c:pt idx="16">
                  <c:v>414.78249371942354</c:v>
                </c:pt>
                <c:pt idx="17">
                  <c:v>416.86599691702548</c:v>
                </c:pt>
                <c:pt idx="18">
                  <c:v>415.91464062002336</c:v>
                </c:pt>
                <c:pt idx="19">
                  <c:v>415.94862188921599</c:v>
                </c:pt>
                <c:pt idx="20">
                  <c:v>413.31323517536538</c:v>
                </c:pt>
                <c:pt idx="21">
                  <c:v>419.37073851967472</c:v>
                </c:pt>
                <c:pt idx="22">
                  <c:v>421.52747492368076</c:v>
                </c:pt>
                <c:pt idx="23">
                  <c:v>421.69985852649904</c:v>
                </c:pt>
                <c:pt idx="24">
                  <c:v>424.32160256933668</c:v>
                </c:pt>
                <c:pt idx="25">
                  <c:v>425.86239498635831</c:v>
                </c:pt>
                <c:pt idx="26">
                  <c:v>440.40545263893745</c:v>
                </c:pt>
                <c:pt idx="27">
                  <c:v>442.12564543889846</c:v>
                </c:pt>
                <c:pt idx="28">
                  <c:v>451.71297905913184</c:v>
                </c:pt>
                <c:pt idx="29">
                  <c:v>455.14264264264261</c:v>
                </c:pt>
                <c:pt idx="30">
                  <c:v>457.11833033774178</c:v>
                </c:pt>
                <c:pt idx="31">
                  <c:v>455.15944485644667</c:v>
                </c:pt>
                <c:pt idx="32">
                  <c:v>464.54043870273182</c:v>
                </c:pt>
                <c:pt idx="33">
                  <c:v>470.9775967413442</c:v>
                </c:pt>
                <c:pt idx="34">
                  <c:v>478.82062033005428</c:v>
                </c:pt>
                <c:pt idx="35">
                  <c:v>490.70080862533695</c:v>
                </c:pt>
                <c:pt idx="36">
                  <c:v>495.01263465886421</c:v>
                </c:pt>
                <c:pt idx="37">
                  <c:v>501.73657493988782</c:v>
                </c:pt>
                <c:pt idx="38">
                  <c:v>508.24728443073622</c:v>
                </c:pt>
                <c:pt idx="39">
                  <c:v>501.34347814520203</c:v>
                </c:pt>
                <c:pt idx="40">
                  <c:v>499.85274825305879</c:v>
                </c:pt>
                <c:pt idx="41">
                  <c:v>501.80553698007219</c:v>
                </c:pt>
                <c:pt idx="42">
                  <c:v>494.02622118841197</c:v>
                </c:pt>
                <c:pt idx="43">
                  <c:v>494.02622118841197</c:v>
                </c:pt>
                <c:pt idx="44">
                  <c:v>494.02622118841197</c:v>
                </c:pt>
                <c:pt idx="45">
                  <c:v>488.08187348249487</c:v>
                </c:pt>
                <c:pt idx="46">
                  <c:v>486.65783251487517</c:v>
                </c:pt>
                <c:pt idx="47">
                  <c:v>485.5473395728838</c:v>
                </c:pt>
                <c:pt idx="48">
                  <c:v>487.24682145550042</c:v>
                </c:pt>
                <c:pt idx="49">
                  <c:v>489.52241076346087</c:v>
                </c:pt>
                <c:pt idx="50">
                  <c:v>487.65190121520976</c:v>
                </c:pt>
                <c:pt idx="51">
                  <c:v>483.340725859055</c:v>
                </c:pt>
                <c:pt idx="52">
                  <c:v>478.43208846234091</c:v>
                </c:pt>
                <c:pt idx="53">
                  <c:v>476.2404555115321</c:v>
                </c:pt>
                <c:pt idx="54">
                  <c:v>481.3656364311085</c:v>
                </c:pt>
                <c:pt idx="55">
                  <c:v>471.67321951605669</c:v>
                </c:pt>
                <c:pt idx="56">
                  <c:v>466.19432665209263</c:v>
                </c:pt>
                <c:pt idx="57">
                  <c:v>448.92438490274378</c:v>
                </c:pt>
                <c:pt idx="58">
                  <c:v>434.4854268764509</c:v>
                </c:pt>
                <c:pt idx="59">
                  <c:v>431.2218599596336</c:v>
                </c:pt>
                <c:pt idx="60">
                  <c:v>417.88316535073244</c:v>
                </c:pt>
                <c:pt idx="61">
                  <c:v>411.52159669371503</c:v>
                </c:pt>
                <c:pt idx="62">
                  <c:v>419.45748967074701</c:v>
                </c:pt>
                <c:pt idx="63">
                  <c:v>423.19425055581411</c:v>
                </c:pt>
                <c:pt idx="64">
                  <c:v>422.13082951811907</c:v>
                </c:pt>
                <c:pt idx="65">
                  <c:v>424.86210844000419</c:v>
                </c:pt>
                <c:pt idx="66">
                  <c:v>430.99217317180273</c:v>
                </c:pt>
                <c:pt idx="67">
                  <c:v>456.86396354409402</c:v>
                </c:pt>
                <c:pt idx="68">
                  <c:v>484.11712970148483</c:v>
                </c:pt>
                <c:pt idx="69">
                  <c:v>499.05349687524313</c:v>
                </c:pt>
                <c:pt idx="70">
                  <c:v>502.41230929717045</c:v>
                </c:pt>
                <c:pt idx="71">
                  <c:v>501.18492669079922</c:v>
                </c:pt>
                <c:pt idx="72">
                  <c:v>495.15316013958898</c:v>
                </c:pt>
                <c:pt idx="73">
                  <c:v>500.96936797208218</c:v>
                </c:pt>
                <c:pt idx="74">
                  <c:v>507.54246652789556</c:v>
                </c:pt>
                <c:pt idx="75">
                  <c:v>520.0764818355641</c:v>
                </c:pt>
                <c:pt idx="76">
                  <c:v>522.09804419608838</c:v>
                </c:pt>
                <c:pt idx="77">
                  <c:v>522.09804419608838</c:v>
                </c:pt>
                <c:pt idx="78">
                  <c:v>514.35345706710177</c:v>
                </c:pt>
                <c:pt idx="79">
                  <c:v>501.57216756263313</c:v>
                </c:pt>
                <c:pt idx="80">
                  <c:v>473.88342165026495</c:v>
                </c:pt>
                <c:pt idx="81">
                  <c:v>452.44326989047852</c:v>
                </c:pt>
                <c:pt idx="82">
                  <c:v>442.40591568622472</c:v>
                </c:pt>
                <c:pt idx="83">
                  <c:v>433.13687633370591</c:v>
                </c:pt>
                <c:pt idx="84">
                  <c:v>430.63898816313082</c:v>
                </c:pt>
                <c:pt idx="85">
                  <c:v>430.63898816313082</c:v>
                </c:pt>
                <c:pt idx="86">
                  <c:v>421.94199243379575</c:v>
                </c:pt>
                <c:pt idx="87">
                  <c:v>417.38600589011878</c:v>
                </c:pt>
                <c:pt idx="88">
                  <c:v>410.10531594784351</c:v>
                </c:pt>
                <c:pt idx="89">
                  <c:v>406.72016048144434</c:v>
                </c:pt>
                <c:pt idx="90">
                  <c:v>411.62566083773891</c:v>
                </c:pt>
                <c:pt idx="91">
                  <c:v>407.70801300632672</c:v>
                </c:pt>
                <c:pt idx="92">
                  <c:v>410.45530345141236</c:v>
                </c:pt>
                <c:pt idx="93">
                  <c:v>415.01629481072951</c:v>
                </c:pt>
                <c:pt idx="94">
                  <c:v>428.14416406956872</c:v>
                </c:pt>
                <c:pt idx="95">
                  <c:v>432.16507206914645</c:v>
                </c:pt>
                <c:pt idx="96">
                  <c:v>419.28467858869021</c:v>
                </c:pt>
                <c:pt idx="97">
                  <c:v>423.19557340123401</c:v>
                </c:pt>
                <c:pt idx="98">
                  <c:v>415.53000779423229</c:v>
                </c:pt>
                <c:pt idx="99">
                  <c:v>415.70693457485908</c:v>
                </c:pt>
                <c:pt idx="100">
                  <c:v>416.37665307745846</c:v>
                </c:pt>
                <c:pt idx="101">
                  <c:v>406.04250487497836</c:v>
                </c:pt>
                <c:pt idx="102">
                  <c:v>406.10584792421014</c:v>
                </c:pt>
                <c:pt idx="103">
                  <c:v>402.88485451380257</c:v>
                </c:pt>
                <c:pt idx="104">
                  <c:v>401.86219739292369</c:v>
                </c:pt>
                <c:pt idx="105">
                  <c:v>407.98198423620664</c:v>
                </c:pt>
                <c:pt idx="106">
                  <c:v>419.81369587109771</c:v>
                </c:pt>
                <c:pt idx="107">
                  <c:v>429.87286522699014</c:v>
                </c:pt>
                <c:pt idx="108">
                  <c:v>436.50488423967386</c:v>
                </c:pt>
                <c:pt idx="109">
                  <c:v>435.67553603719966</c:v>
                </c:pt>
                <c:pt idx="110">
                  <c:v>434.07319157752971</c:v>
                </c:pt>
                <c:pt idx="111">
                  <c:v>426.97412591024118</c:v>
                </c:pt>
                <c:pt idx="112">
                  <c:v>422.59728811801614</c:v>
                </c:pt>
                <c:pt idx="113">
                  <c:v>417.24671307037897</c:v>
                </c:pt>
                <c:pt idx="114">
                  <c:v>417.05462445685907</c:v>
                </c:pt>
                <c:pt idx="115">
                  <c:v>423.94047402242632</c:v>
                </c:pt>
                <c:pt idx="116">
                  <c:v>425.98037940097322</c:v>
                </c:pt>
                <c:pt idx="117">
                  <c:v>426.27470177517841</c:v>
                </c:pt>
                <c:pt idx="118">
                  <c:v>422.93353901529758</c:v>
                </c:pt>
                <c:pt idx="119">
                  <c:v>425.94799005387489</c:v>
                </c:pt>
                <c:pt idx="120">
                  <c:v>420.55109366526352</c:v>
                </c:pt>
                <c:pt idx="121">
                  <c:v>420.55109366526352</c:v>
                </c:pt>
                <c:pt idx="122">
                  <c:v>423.73545941706965</c:v>
                </c:pt>
                <c:pt idx="123">
                  <c:v>422.39891196317416</c:v>
                </c:pt>
                <c:pt idx="124">
                  <c:v>421.11583949037936</c:v>
                </c:pt>
                <c:pt idx="125">
                  <c:v>419.60406857261779</c:v>
                </c:pt>
                <c:pt idx="126">
                  <c:v>421.56203095077893</c:v>
                </c:pt>
                <c:pt idx="127">
                  <c:v>425.47361828714577</c:v>
                </c:pt>
                <c:pt idx="128">
                  <c:v>429.52897127745922</c:v>
                </c:pt>
                <c:pt idx="129">
                  <c:v>428.89741728036512</c:v>
                </c:pt>
                <c:pt idx="130">
                  <c:v>430.40935672514621</c:v>
                </c:pt>
                <c:pt idx="131">
                  <c:v>440.30047443331574</c:v>
                </c:pt>
                <c:pt idx="132">
                  <c:v>438.3048895403623</c:v>
                </c:pt>
                <c:pt idx="133">
                  <c:v>440.95625903060551</c:v>
                </c:pt>
                <c:pt idx="134">
                  <c:v>443.36731998520787</c:v>
                </c:pt>
                <c:pt idx="135">
                  <c:v>442.47552855664907</c:v>
                </c:pt>
                <c:pt idx="136">
                  <c:v>440.27922095222874</c:v>
                </c:pt>
                <c:pt idx="137">
                  <c:v>442.43298088219586</c:v>
                </c:pt>
                <c:pt idx="138">
                  <c:v>444.03811760937458</c:v>
                </c:pt>
                <c:pt idx="139">
                  <c:v>443.46693599829894</c:v>
                </c:pt>
                <c:pt idx="140">
                  <c:v>448.18969642192565</c:v>
                </c:pt>
                <c:pt idx="141">
                  <c:v>453.59972258529172</c:v>
                </c:pt>
                <c:pt idx="142">
                  <c:v>457.38879384088966</c:v>
                </c:pt>
                <c:pt idx="143">
                  <c:v>457.88770053475935</c:v>
                </c:pt>
                <c:pt idx="144">
                  <c:v>457.59017569974213</c:v>
                </c:pt>
                <c:pt idx="145">
                  <c:v>462.15022874773916</c:v>
                </c:pt>
                <c:pt idx="146">
                  <c:v>463.55253771565958</c:v>
                </c:pt>
                <c:pt idx="147">
                  <c:v>461.56699610503171</c:v>
                </c:pt>
                <c:pt idx="148">
                  <c:v>458.86201165950035</c:v>
                </c:pt>
                <c:pt idx="149">
                  <c:v>459.10290237467018</c:v>
                </c:pt>
                <c:pt idx="150">
                  <c:v>458.84352838056788</c:v>
                </c:pt>
                <c:pt idx="151">
                  <c:v>455.26947984123666</c:v>
                </c:pt>
                <c:pt idx="152">
                  <c:v>449.28883037765559</c:v>
                </c:pt>
                <c:pt idx="153">
                  <c:v>442.21398842757083</c:v>
                </c:pt>
                <c:pt idx="154">
                  <c:v>440.55697096587039</c:v>
                </c:pt>
                <c:pt idx="155">
                  <c:v>439.89962358845673</c:v>
                </c:pt>
                <c:pt idx="156">
                  <c:v>446.97911644548196</c:v>
                </c:pt>
                <c:pt idx="157">
                  <c:v>448.2749860271328</c:v>
                </c:pt>
                <c:pt idx="158">
                  <c:v>443.00155131862084</c:v>
                </c:pt>
                <c:pt idx="159">
                  <c:v>445.31407288101474</c:v>
                </c:pt>
                <c:pt idx="160">
                  <c:v>440.18565653540952</c:v>
                </c:pt>
                <c:pt idx="161">
                  <c:v>436.94635214491893</c:v>
                </c:pt>
                <c:pt idx="162">
                  <c:v>440.73823654621492</c:v>
                </c:pt>
                <c:pt idx="163">
                  <c:v>435.88915925907531</c:v>
                </c:pt>
                <c:pt idx="164">
                  <c:v>430.79777365491645</c:v>
                </c:pt>
                <c:pt idx="165">
                  <c:v>432.75202464351366</c:v>
                </c:pt>
                <c:pt idx="166">
                  <c:v>429.72999703293436</c:v>
                </c:pt>
                <c:pt idx="167">
                  <c:v>422.75586888937852</c:v>
                </c:pt>
                <c:pt idx="168">
                  <c:v>416.27384146783663</c:v>
                </c:pt>
                <c:pt idx="169">
                  <c:v>410.52048992949437</c:v>
                </c:pt>
                <c:pt idx="170">
                  <c:v>409.05700329651819</c:v>
                </c:pt>
                <c:pt idx="171">
                  <c:v>404.75047984644914</c:v>
                </c:pt>
                <c:pt idx="172">
                  <c:v>407.01171828003561</c:v>
                </c:pt>
                <c:pt idx="173">
                  <c:v>409.20131790962216</c:v>
                </c:pt>
                <c:pt idx="174">
                  <c:v>411.81554120555967</c:v>
                </c:pt>
                <c:pt idx="175">
                  <c:v>418.07074110887532</c:v>
                </c:pt>
                <c:pt idx="176">
                  <c:v>423.28495557894223</c:v>
                </c:pt>
                <c:pt idx="177">
                  <c:v>424.10824108241076</c:v>
                </c:pt>
                <c:pt idx="178">
                  <c:v>424.12794976205663</c:v>
                </c:pt>
                <c:pt idx="179">
                  <c:v>418.77493431935386</c:v>
                </c:pt>
                <c:pt idx="180">
                  <c:v>419.07692307692309</c:v>
                </c:pt>
                <c:pt idx="181">
                  <c:v>420.2479747085556</c:v>
                </c:pt>
                <c:pt idx="182">
                  <c:v>418.92357691550126</c:v>
                </c:pt>
                <c:pt idx="183">
                  <c:v>424.12898806028574</c:v>
                </c:pt>
                <c:pt idx="184">
                  <c:v>428.92336211522513</c:v>
                </c:pt>
                <c:pt idx="185">
                  <c:v>428.34130625793227</c:v>
                </c:pt>
                <c:pt idx="186">
                  <c:v>423.13917812190465</c:v>
                </c:pt>
                <c:pt idx="187">
                  <c:v>420.03502290882045</c:v>
                </c:pt>
                <c:pt idx="188">
                  <c:v>420.87985814923087</c:v>
                </c:pt>
                <c:pt idx="189">
                  <c:v>420.65147048249082</c:v>
                </c:pt>
                <c:pt idx="190">
                  <c:v>421.25899538575567</c:v>
                </c:pt>
                <c:pt idx="191">
                  <c:v>425.37799319973959</c:v>
                </c:pt>
                <c:pt idx="192">
                  <c:v>423.44963570346505</c:v>
                </c:pt>
                <c:pt idx="193">
                  <c:v>423.95062914225343</c:v>
                </c:pt>
                <c:pt idx="194">
                  <c:v>423.69429803545756</c:v>
                </c:pt>
                <c:pt idx="195">
                  <c:v>429.76459827660904</c:v>
                </c:pt>
                <c:pt idx="196">
                  <c:v>436.33570662245194</c:v>
                </c:pt>
                <c:pt idx="197">
                  <c:v>440.65501108101455</c:v>
                </c:pt>
                <c:pt idx="198">
                  <c:v>443.49685410931966</c:v>
                </c:pt>
                <c:pt idx="199">
                  <c:v>444.47978858764799</c:v>
                </c:pt>
                <c:pt idx="200">
                  <c:v>443.79059432534063</c:v>
                </c:pt>
                <c:pt idx="201">
                  <c:v>442.09502977275491</c:v>
                </c:pt>
                <c:pt idx="202">
                  <c:v>442.76668290306867</c:v>
                </c:pt>
                <c:pt idx="203">
                  <c:v>440.83076848508352</c:v>
                </c:pt>
                <c:pt idx="204">
                  <c:v>439.28364828384116</c:v>
                </c:pt>
                <c:pt idx="205">
                  <c:v>435.58517524092628</c:v>
                </c:pt>
                <c:pt idx="206">
                  <c:v>436.95877656366844</c:v>
                </c:pt>
                <c:pt idx="207">
                  <c:v>435.88070378963653</c:v>
                </c:pt>
                <c:pt idx="208">
                  <c:v>438.66018054647986</c:v>
                </c:pt>
                <c:pt idx="209">
                  <c:v>446.17945078075286</c:v>
                </c:pt>
                <c:pt idx="210">
                  <c:v>450.25908008153044</c:v>
                </c:pt>
                <c:pt idx="211">
                  <c:v>459.22821721669288</c:v>
                </c:pt>
                <c:pt idx="212">
                  <c:v>459.47225475294647</c:v>
                </c:pt>
                <c:pt idx="213">
                  <c:v>466.28804061015757</c:v>
                </c:pt>
                <c:pt idx="214">
                  <c:v>471.26120262354175</c:v>
                </c:pt>
                <c:pt idx="215">
                  <c:v>469.44209426168317</c:v>
                </c:pt>
                <c:pt idx="216">
                  <c:v>471.51669538722808</c:v>
                </c:pt>
                <c:pt idx="217">
                  <c:v>473.35344394167919</c:v>
                </c:pt>
                <c:pt idx="218">
                  <c:v>473.673663644106</c:v>
                </c:pt>
                <c:pt idx="219">
                  <c:v>472.36720525435157</c:v>
                </c:pt>
                <c:pt idx="220">
                  <c:v>469.38118014423435</c:v>
                </c:pt>
                <c:pt idx="221">
                  <c:v>463.38602878295507</c:v>
                </c:pt>
                <c:pt idx="222">
                  <c:v>457.63326483742298</c:v>
                </c:pt>
                <c:pt idx="223">
                  <c:v>457.06104574219785</c:v>
                </c:pt>
                <c:pt idx="224">
                  <c:v>455.14417089759553</c:v>
                </c:pt>
                <c:pt idx="225">
                  <c:v>455.26372495031961</c:v>
                </c:pt>
                <c:pt idx="226">
                  <c:v>456.71870144151472</c:v>
                </c:pt>
                <c:pt idx="227">
                  <c:v>456.71870144151472</c:v>
                </c:pt>
                <c:pt idx="228">
                  <c:v>457.07728717936465</c:v>
                </c:pt>
                <c:pt idx="229">
                  <c:v>456.76237836803983</c:v>
                </c:pt>
                <c:pt idx="230">
                  <c:v>453.97300636821592</c:v>
                </c:pt>
                <c:pt idx="231">
                  <c:v>457.09731902847489</c:v>
                </c:pt>
                <c:pt idx="232">
                  <c:v>457.96439112634482</c:v>
                </c:pt>
                <c:pt idx="233">
                  <c:v>466.03078982597054</c:v>
                </c:pt>
                <c:pt idx="234">
                  <c:v>466.5114400437169</c:v>
                </c:pt>
                <c:pt idx="235">
                  <c:v>470.17082168284031</c:v>
                </c:pt>
                <c:pt idx="236">
                  <c:v>474.62560443171679</c:v>
                </c:pt>
                <c:pt idx="237">
                  <c:v>477.63653483992465</c:v>
                </c:pt>
                <c:pt idx="238">
                  <c:v>480.11363636363632</c:v>
                </c:pt>
                <c:pt idx="239">
                  <c:v>479.52012493788601</c:v>
                </c:pt>
                <c:pt idx="240">
                  <c:v>482.52713768805938</c:v>
                </c:pt>
                <c:pt idx="241">
                  <c:v>482.63607308114302</c:v>
                </c:pt>
                <c:pt idx="242">
                  <c:v>480.23068160243025</c:v>
                </c:pt>
                <c:pt idx="243">
                  <c:v>483.0912093435129</c:v>
                </c:pt>
                <c:pt idx="244">
                  <c:v>485.38659855914034</c:v>
                </c:pt>
                <c:pt idx="245">
                  <c:v>484.46665218335875</c:v>
                </c:pt>
                <c:pt idx="246">
                  <c:v>487.2062790076057</c:v>
                </c:pt>
                <c:pt idx="247">
                  <c:v>487.68616762386836</c:v>
                </c:pt>
                <c:pt idx="248">
                  <c:v>488.53451854746146</c:v>
                </c:pt>
                <c:pt idx="249">
                  <c:v>490.06151810004661</c:v>
                </c:pt>
                <c:pt idx="250">
                  <c:v>490.57438493867824</c:v>
                </c:pt>
                <c:pt idx="251">
                  <c:v>490.62347603777215</c:v>
                </c:pt>
                <c:pt idx="252">
                  <c:v>490.13691092555734</c:v>
                </c:pt>
                <c:pt idx="253">
                  <c:v>493.4192778813773</c:v>
                </c:pt>
                <c:pt idx="254">
                  <c:v>493.4192778813773</c:v>
                </c:pt>
                <c:pt idx="255">
                  <c:v>493.4192778813773</c:v>
                </c:pt>
                <c:pt idx="256">
                  <c:v>502.5594697424965</c:v>
                </c:pt>
                <c:pt idx="257">
                  <c:v>506.84061766317302</c:v>
                </c:pt>
                <c:pt idx="258">
                  <c:v>509.96104894931409</c:v>
                </c:pt>
                <c:pt idx="259">
                  <c:v>509.96104894931409</c:v>
                </c:pt>
                <c:pt idx="260">
                  <c:v>509.96104894931409</c:v>
                </c:pt>
                <c:pt idx="261">
                  <c:v>510.25569314442464</c:v>
                </c:pt>
                <c:pt idx="262">
                  <c:v>510.05153062332113</c:v>
                </c:pt>
                <c:pt idx="263">
                  <c:v>510.89641448980547</c:v>
                </c:pt>
                <c:pt idx="264">
                  <c:v>511.15478189786592</c:v>
                </c:pt>
                <c:pt idx="265">
                  <c:v>515.18963744131122</c:v>
                </c:pt>
                <c:pt idx="266">
                  <c:v>508.23094561757762</c:v>
                </c:pt>
                <c:pt idx="267">
                  <c:v>510.91515013977329</c:v>
                </c:pt>
                <c:pt idx="268">
                  <c:v>502.5511164210447</c:v>
                </c:pt>
                <c:pt idx="269">
                  <c:v>503.66169788128565</c:v>
                </c:pt>
                <c:pt idx="270">
                  <c:v>496.23908674780836</c:v>
                </c:pt>
                <c:pt idx="271">
                  <c:v>495.17363461733993</c:v>
                </c:pt>
                <c:pt idx="272">
                  <c:v>498.40252220211187</c:v>
                </c:pt>
                <c:pt idx="273">
                  <c:v>493.00446338938127</c:v>
                </c:pt>
                <c:pt idx="274">
                  <c:v>492.29460718938242</c:v>
                </c:pt>
                <c:pt idx="275">
                  <c:v>495.33255347513762</c:v>
                </c:pt>
                <c:pt idx="276">
                  <c:v>500.75539305038387</c:v>
                </c:pt>
                <c:pt idx="277">
                  <c:v>496.11549329879904</c:v>
                </c:pt>
                <c:pt idx="278">
                  <c:v>493.13578749388637</c:v>
                </c:pt>
                <c:pt idx="279">
                  <c:v>495.71624987621971</c:v>
                </c:pt>
                <c:pt idx="280">
                  <c:v>496.35457770413143</c:v>
                </c:pt>
                <c:pt idx="281">
                  <c:v>499.82952096563832</c:v>
                </c:pt>
                <c:pt idx="282">
                  <c:v>500.17566459772809</c:v>
                </c:pt>
                <c:pt idx="283">
                  <c:v>500.41591637577591</c:v>
                </c:pt>
                <c:pt idx="284">
                  <c:v>500.63790200283358</c:v>
                </c:pt>
                <c:pt idx="285">
                  <c:v>498.90203978018729</c:v>
                </c:pt>
                <c:pt idx="286">
                  <c:v>494.96079214286834</c:v>
                </c:pt>
                <c:pt idx="287">
                  <c:v>489.87737210937053</c:v>
                </c:pt>
                <c:pt idx="288">
                  <c:v>489.28505012399603</c:v>
                </c:pt>
                <c:pt idx="289">
                  <c:v>488.21826477623262</c:v>
                </c:pt>
                <c:pt idx="290">
                  <c:v>488.08335966959373</c:v>
                </c:pt>
                <c:pt idx="291">
                  <c:v>489.18139274119716</c:v>
                </c:pt>
                <c:pt idx="292">
                  <c:v>496.9642220594057</c:v>
                </c:pt>
                <c:pt idx="293">
                  <c:v>496.76536954426626</c:v>
                </c:pt>
                <c:pt idx="294">
                  <c:v>493.29725757914201</c:v>
                </c:pt>
                <c:pt idx="295">
                  <c:v>492.47612280322346</c:v>
                </c:pt>
                <c:pt idx="296">
                  <c:v>490.25832028329171</c:v>
                </c:pt>
                <c:pt idx="297">
                  <c:v>491.17669902381908</c:v>
                </c:pt>
                <c:pt idx="298">
                  <c:v>491.17669902381908</c:v>
                </c:pt>
                <c:pt idx="299">
                  <c:v>491.17669902381908</c:v>
                </c:pt>
                <c:pt idx="300">
                  <c:v>486.81444710291339</c:v>
                </c:pt>
                <c:pt idx="301">
                  <c:v>482.35713118347741</c:v>
                </c:pt>
                <c:pt idx="302">
                  <c:v>479.47184742258878</c:v>
                </c:pt>
                <c:pt idx="303">
                  <c:v>478.36517198531345</c:v>
                </c:pt>
                <c:pt idx="304">
                  <c:v>472.09365062279153</c:v>
                </c:pt>
                <c:pt idx="305">
                  <c:v>464.4655970015595</c:v>
                </c:pt>
                <c:pt idx="306">
                  <c:v>447.77988987262</c:v>
                </c:pt>
                <c:pt idx="307">
                  <c:v>447.56126014964565</c:v>
                </c:pt>
                <c:pt idx="308">
                  <c:v>426.1945086006811</c:v>
                </c:pt>
                <c:pt idx="309">
                  <c:v>427.37880136683862</c:v>
                </c:pt>
                <c:pt idx="310">
                  <c:v>415.64667590045207</c:v>
                </c:pt>
                <c:pt idx="311">
                  <c:v>402.0790082134248</c:v>
                </c:pt>
                <c:pt idx="312">
                  <c:v>386.93026376916322</c:v>
                </c:pt>
                <c:pt idx="313">
                  <c:v>357.35218478247867</c:v>
                </c:pt>
                <c:pt idx="314">
                  <c:v>350.481518936219</c:v>
                </c:pt>
                <c:pt idx="315">
                  <c:v>317.2299196331731</c:v>
                </c:pt>
                <c:pt idx="316">
                  <c:v>313.09372454766481</c:v>
                </c:pt>
                <c:pt idx="317">
                  <c:v>312.90039948079647</c:v>
                </c:pt>
                <c:pt idx="318">
                  <c:v>304.07523144585923</c:v>
                </c:pt>
                <c:pt idx="319">
                  <c:v>297.84593808302776</c:v>
                </c:pt>
                <c:pt idx="320">
                  <c:v>294.3602144295557</c:v>
                </c:pt>
                <c:pt idx="321">
                  <c:v>292.1925315868823</c:v>
                </c:pt>
                <c:pt idx="322">
                  <c:v>280.93910999910429</c:v>
                </c:pt>
                <c:pt idx="323">
                  <c:v>268.85483287076141</c:v>
                </c:pt>
                <c:pt idx="324">
                  <c:v>264.00830976975016</c:v>
                </c:pt>
                <c:pt idx="325">
                  <c:v>252.34250199917565</c:v>
                </c:pt>
                <c:pt idx="326">
                  <c:v>244.09747303703293</c:v>
                </c:pt>
                <c:pt idx="327">
                  <c:v>244.10539038822341</c:v>
                </c:pt>
                <c:pt idx="328">
                  <c:v>255.50396149210536</c:v>
                </c:pt>
                <c:pt idx="329">
                  <c:v>262.19292769731095</c:v>
                </c:pt>
                <c:pt idx="330">
                  <c:v>276.76185335635063</c:v>
                </c:pt>
                <c:pt idx="331">
                  <c:v>285.3687744626306</c:v>
                </c:pt>
                <c:pt idx="332">
                  <c:v>285.3687744626306</c:v>
                </c:pt>
                <c:pt idx="333">
                  <c:v>284.91145249422556</c:v>
                </c:pt>
                <c:pt idx="334">
                  <c:v>284.04147912213148</c:v>
                </c:pt>
                <c:pt idx="335">
                  <c:v>277.32906379997996</c:v>
                </c:pt>
                <c:pt idx="336">
                  <c:v>274.28927451056745</c:v>
                </c:pt>
                <c:pt idx="337">
                  <c:v>265.77212895659687</c:v>
                </c:pt>
                <c:pt idx="338">
                  <c:v>260.72309588870445</c:v>
                </c:pt>
                <c:pt idx="339">
                  <c:v>260.72309588870445</c:v>
                </c:pt>
                <c:pt idx="340">
                  <c:v>247.76488482728956</c:v>
                </c:pt>
                <c:pt idx="341">
                  <c:v>239.24268220542425</c:v>
                </c:pt>
                <c:pt idx="342">
                  <c:v>229.00672092968466</c:v>
                </c:pt>
                <c:pt idx="343">
                  <c:v>230.67399751902755</c:v>
                </c:pt>
                <c:pt idx="344">
                  <c:v>241.36371588332952</c:v>
                </c:pt>
                <c:pt idx="345">
                  <c:v>253.76857496666034</c:v>
                </c:pt>
                <c:pt idx="346">
                  <c:v>252.53362815551873</c:v>
                </c:pt>
                <c:pt idx="347">
                  <c:v>252.53362815551873</c:v>
                </c:pt>
                <c:pt idx="348">
                  <c:v>251.4931109076515</c:v>
                </c:pt>
                <c:pt idx="349">
                  <c:v>249.75087573936105</c:v>
                </c:pt>
                <c:pt idx="350">
                  <c:v>245.21173549968088</c:v>
                </c:pt>
                <c:pt idx="351">
                  <c:v>242.49717671335722</c:v>
                </c:pt>
                <c:pt idx="352">
                  <c:v>246.39449382563365</c:v>
                </c:pt>
                <c:pt idx="353">
                  <c:v>242.27467726561957</c:v>
                </c:pt>
                <c:pt idx="354">
                  <c:v>237.2589078275052</c:v>
                </c:pt>
                <c:pt idx="355">
                  <c:v>235.9344317991079</c:v>
                </c:pt>
                <c:pt idx="356">
                  <c:v>238.8445472145093</c:v>
                </c:pt>
                <c:pt idx="357">
                  <c:v>240.61149019514593</c:v>
                </c:pt>
                <c:pt idx="358">
                  <c:v>247.24614432257871</c:v>
                </c:pt>
                <c:pt idx="359">
                  <c:v>248.95214097968645</c:v>
                </c:pt>
                <c:pt idx="360">
                  <c:v>253.19171008142573</c:v>
                </c:pt>
                <c:pt idx="361">
                  <c:v>262.12470385294586</c:v>
                </c:pt>
                <c:pt idx="362">
                  <c:v>264.10063658194133</c:v>
                </c:pt>
                <c:pt idx="363">
                  <c:v>271.68460566187787</c:v>
                </c:pt>
                <c:pt idx="364">
                  <c:v>283.22614873963897</c:v>
                </c:pt>
                <c:pt idx="365">
                  <c:v>294.78866633632674</c:v>
                </c:pt>
                <c:pt idx="366">
                  <c:v>292.12985176582083</c:v>
                </c:pt>
                <c:pt idx="367">
                  <c:v>287.85728765457122</c:v>
                </c:pt>
                <c:pt idx="368">
                  <c:v>297.31218315762561</c:v>
                </c:pt>
                <c:pt idx="369">
                  <c:v>309.31568161641451</c:v>
                </c:pt>
                <c:pt idx="370">
                  <c:v>319.34824292692241</c:v>
                </c:pt>
                <c:pt idx="371">
                  <c:v>318.28741617697995</c:v>
                </c:pt>
                <c:pt idx="372">
                  <c:v>327.28578361424024</c:v>
                </c:pt>
                <c:pt idx="373">
                  <c:v>338.90956079122435</c:v>
                </c:pt>
                <c:pt idx="374">
                  <c:v>344.78147804955802</c:v>
                </c:pt>
                <c:pt idx="375">
                  <c:v>340.21074884143496</c:v>
                </c:pt>
                <c:pt idx="376">
                  <c:v>340.21074884143496</c:v>
                </c:pt>
                <c:pt idx="377">
                  <c:v>333.62507900352063</c:v>
                </c:pt>
                <c:pt idx="378">
                  <c:v>330.40070241319137</c:v>
                </c:pt>
                <c:pt idx="379">
                  <c:v>324.17838458471249</c:v>
                </c:pt>
                <c:pt idx="380">
                  <c:v>315.39544726576702</c:v>
                </c:pt>
                <c:pt idx="381">
                  <c:v>306.67659058330577</c:v>
                </c:pt>
                <c:pt idx="382">
                  <c:v>313.07103156291777</c:v>
                </c:pt>
                <c:pt idx="383">
                  <c:v>311.28713668839504</c:v>
                </c:pt>
                <c:pt idx="384">
                  <c:v>318.20854614461285</c:v>
                </c:pt>
                <c:pt idx="385">
                  <c:v>307.09419541226833</c:v>
                </c:pt>
                <c:pt idx="386">
                  <c:v>304.51925697676205</c:v>
                </c:pt>
                <c:pt idx="387">
                  <c:v>296.67589271598854</c:v>
                </c:pt>
                <c:pt idx="388">
                  <c:v>298.01953558974856</c:v>
                </c:pt>
                <c:pt idx="389">
                  <c:v>295.74506939371804</c:v>
                </c:pt>
                <c:pt idx="390">
                  <c:v>301.72763677054132</c:v>
                </c:pt>
                <c:pt idx="391">
                  <c:v>299.67848606564905</c:v>
                </c:pt>
                <c:pt idx="392">
                  <c:v>303.06449641268676</c:v>
                </c:pt>
                <c:pt idx="393">
                  <c:v>300.9406962122145</c:v>
                </c:pt>
                <c:pt idx="394">
                  <c:v>300.80591421830377</c:v>
                </c:pt>
                <c:pt idx="395">
                  <c:v>302.99819658612694</c:v>
                </c:pt>
                <c:pt idx="396">
                  <c:v>302.66078796138538</c:v>
                </c:pt>
                <c:pt idx="397">
                  <c:v>304.92006550524167</c:v>
                </c:pt>
                <c:pt idx="398">
                  <c:v>301.38969370339862</c:v>
                </c:pt>
                <c:pt idx="399">
                  <c:v>303.30208794318486</c:v>
                </c:pt>
                <c:pt idx="400">
                  <c:v>301.99937163296744</c:v>
                </c:pt>
                <c:pt idx="401">
                  <c:v>305.41238469296803</c:v>
                </c:pt>
                <c:pt idx="402">
                  <c:v>303.61079584281612</c:v>
                </c:pt>
                <c:pt idx="403">
                  <c:v>307.24985982135092</c:v>
                </c:pt>
                <c:pt idx="404">
                  <c:v>318.67850140154786</c:v>
                </c:pt>
                <c:pt idx="405">
                  <c:v>324.50639374565594</c:v>
                </c:pt>
                <c:pt idx="406">
                  <c:v>321.05947894156139</c:v>
                </c:pt>
                <c:pt idx="407">
                  <c:v>324.12507414625884</c:v>
                </c:pt>
                <c:pt idx="408">
                  <c:v>327.7684035906762</c:v>
                </c:pt>
                <c:pt idx="409">
                  <c:v>332.62878277706517</c:v>
                </c:pt>
                <c:pt idx="410">
                  <c:v>334.87369410418518</c:v>
                </c:pt>
                <c:pt idx="411">
                  <c:v>333.45344776303699</c:v>
                </c:pt>
                <c:pt idx="412">
                  <c:v>329.88680260603843</c:v>
                </c:pt>
                <c:pt idx="413">
                  <c:v>321.55518168571899</c:v>
                </c:pt>
                <c:pt idx="414">
                  <c:v>318.0428733084683</c:v>
                </c:pt>
                <c:pt idx="415">
                  <c:v>317.33401715074405</c:v>
                </c:pt>
                <c:pt idx="416">
                  <c:v>314.13784611409153</c:v>
                </c:pt>
                <c:pt idx="417">
                  <c:v>310.57777600883884</c:v>
                </c:pt>
                <c:pt idx="418">
                  <c:v>307.13318188511283</c:v>
                </c:pt>
                <c:pt idx="419">
                  <c:v>310.69965934133893</c:v>
                </c:pt>
                <c:pt idx="420">
                  <c:v>307.51067590278961</c:v>
                </c:pt>
                <c:pt idx="421">
                  <c:v>313.2989401958913</c:v>
                </c:pt>
                <c:pt idx="422">
                  <c:v>315.44864400345659</c:v>
                </c:pt>
                <c:pt idx="423">
                  <c:v>310.61409631159137</c:v>
                </c:pt>
                <c:pt idx="424">
                  <c:v>314.27905862696468</c:v>
                </c:pt>
                <c:pt idx="425">
                  <c:v>314.47383476310006</c:v>
                </c:pt>
                <c:pt idx="426">
                  <c:v>315.23727062198856</c:v>
                </c:pt>
                <c:pt idx="427">
                  <c:v>318.41056862724116</c:v>
                </c:pt>
                <c:pt idx="428">
                  <c:v>320.78774249579118</c:v>
                </c:pt>
                <c:pt idx="429">
                  <c:v>328.23319656044924</c:v>
                </c:pt>
                <c:pt idx="430">
                  <c:v>328.26499536567064</c:v>
                </c:pt>
                <c:pt idx="431">
                  <c:v>332.65569139320513</c:v>
                </c:pt>
                <c:pt idx="432">
                  <c:v>339.96318528594242</c:v>
                </c:pt>
                <c:pt idx="433">
                  <c:v>335.75201506040611</c:v>
                </c:pt>
                <c:pt idx="434">
                  <c:v>341.34676205427775</c:v>
                </c:pt>
                <c:pt idx="435">
                  <c:v>338.91374049412138</c:v>
                </c:pt>
                <c:pt idx="436">
                  <c:v>345.14981697690405</c:v>
                </c:pt>
                <c:pt idx="437">
                  <c:v>345.04182807720872</c:v>
                </c:pt>
                <c:pt idx="438">
                  <c:v>345.04182807720872</c:v>
                </c:pt>
                <c:pt idx="439">
                  <c:v>337.38972319860386</c:v>
                </c:pt>
                <c:pt idx="440">
                  <c:v>339.16162270036136</c:v>
                </c:pt>
                <c:pt idx="441">
                  <c:v>323.07343588644329</c:v>
                </c:pt>
                <c:pt idx="442">
                  <c:v>328.91499295583878</c:v>
                </c:pt>
                <c:pt idx="443">
                  <c:v>332.09307702001178</c:v>
                </c:pt>
                <c:pt idx="444">
                  <c:v>332.25132360976011</c:v>
                </c:pt>
                <c:pt idx="445">
                  <c:v>337.9791539729502</c:v>
                </c:pt>
                <c:pt idx="446">
                  <c:v>326.15118786742931</c:v>
                </c:pt>
                <c:pt idx="447">
                  <c:v>336.58534401652173</c:v>
                </c:pt>
                <c:pt idx="448">
                  <c:v>334.59427346247548</c:v>
                </c:pt>
                <c:pt idx="449">
                  <c:v>335.00644706980353</c:v>
                </c:pt>
                <c:pt idx="450">
                  <c:v>330.74627015628056</c:v>
                </c:pt>
                <c:pt idx="451">
                  <c:v>335.17875111816937</c:v>
                </c:pt>
                <c:pt idx="452">
                  <c:v>331.91556341811435</c:v>
                </c:pt>
                <c:pt idx="453">
                  <c:v>329.46793149198356</c:v>
                </c:pt>
                <c:pt idx="454">
                  <c:v>332.11475132375762</c:v>
                </c:pt>
                <c:pt idx="455">
                  <c:v>331.43049621500876</c:v>
                </c:pt>
                <c:pt idx="456">
                  <c:v>334.83642404258291</c:v>
                </c:pt>
                <c:pt idx="457">
                  <c:v>334.83642404258291</c:v>
                </c:pt>
                <c:pt idx="458">
                  <c:v>335.52674558260509</c:v>
                </c:pt>
                <c:pt idx="459">
                  <c:v>336.80797378606417</c:v>
                </c:pt>
                <c:pt idx="460">
                  <c:v>338.15883590088504</c:v>
                </c:pt>
                <c:pt idx="461">
                  <c:v>340.07339158674495</c:v>
                </c:pt>
                <c:pt idx="462">
                  <c:v>353.83575843584003</c:v>
                </c:pt>
                <c:pt idx="463">
                  <c:v>353.83575843584003</c:v>
                </c:pt>
                <c:pt idx="464">
                  <c:v>354.30089937782793</c:v>
                </c:pt>
                <c:pt idx="465">
                  <c:v>358.764307479499</c:v>
                </c:pt>
                <c:pt idx="466">
                  <c:v>364.65824400723534</c:v>
                </c:pt>
                <c:pt idx="467">
                  <c:v>363.69074609495368</c:v>
                </c:pt>
                <c:pt idx="468">
                  <c:v>366.9423454683112</c:v>
                </c:pt>
                <c:pt idx="469">
                  <c:v>369.02204861999712</c:v>
                </c:pt>
                <c:pt idx="470">
                  <c:v>367.34079300350771</c:v>
                </c:pt>
                <c:pt idx="471">
                  <c:v>368.31748360067746</c:v>
                </c:pt>
                <c:pt idx="472">
                  <c:v>365.94020233106664</c:v>
                </c:pt>
                <c:pt idx="473">
                  <c:v>365.5663185641223</c:v>
                </c:pt>
                <c:pt idx="474">
                  <c:v>363.9211512981704</c:v>
                </c:pt>
                <c:pt idx="475">
                  <c:v>358.13484696511875</c:v>
                </c:pt>
                <c:pt idx="476">
                  <c:v>355.90765915018625</c:v>
                </c:pt>
                <c:pt idx="477">
                  <c:v>354.91527772965105</c:v>
                </c:pt>
                <c:pt idx="478">
                  <c:v>354.91527772965105</c:v>
                </c:pt>
                <c:pt idx="479">
                  <c:v>358.39702325374441</c:v>
                </c:pt>
                <c:pt idx="480">
                  <c:v>363.42055132178217</c:v>
                </c:pt>
                <c:pt idx="481">
                  <c:v>369.55207056028758</c:v>
                </c:pt>
                <c:pt idx="482">
                  <c:v>379.78324970541212</c:v>
                </c:pt>
                <c:pt idx="483">
                  <c:v>381.56051608827408</c:v>
                </c:pt>
                <c:pt idx="484">
                  <c:v>383.57286751684717</c:v>
                </c:pt>
                <c:pt idx="485">
                  <c:v>383.69868549279295</c:v>
                </c:pt>
                <c:pt idx="486">
                  <c:v>380.88494252566187</c:v>
                </c:pt>
                <c:pt idx="487">
                  <c:v>378.68621518317337</c:v>
                </c:pt>
                <c:pt idx="488">
                  <c:v>382.7025436894989</c:v>
                </c:pt>
                <c:pt idx="489">
                  <c:v>388.69374491889135</c:v>
                </c:pt>
                <c:pt idx="490">
                  <c:v>392.54960403814721</c:v>
                </c:pt>
                <c:pt idx="491">
                  <c:v>390.42070018268561</c:v>
                </c:pt>
                <c:pt idx="492">
                  <c:v>386.49301200942745</c:v>
                </c:pt>
                <c:pt idx="493">
                  <c:v>383.35073332470222</c:v>
                </c:pt>
                <c:pt idx="494">
                  <c:v>387.61418452367678</c:v>
                </c:pt>
                <c:pt idx="495">
                  <c:v>391.97399645823162</c:v>
                </c:pt>
                <c:pt idx="496">
                  <c:v>391.42572635711491</c:v>
                </c:pt>
                <c:pt idx="497">
                  <c:v>389.74451332588546</c:v>
                </c:pt>
                <c:pt idx="498">
                  <c:v>388.90035073241182</c:v>
                </c:pt>
                <c:pt idx="499">
                  <c:v>396.8906723997444</c:v>
                </c:pt>
                <c:pt idx="500">
                  <c:v>393.39860370179696</c:v>
                </c:pt>
                <c:pt idx="501">
                  <c:v>401.2408394857577</c:v>
                </c:pt>
                <c:pt idx="502">
                  <c:v>402.60985574105666</c:v>
                </c:pt>
                <c:pt idx="503">
                  <c:v>407.50212994597837</c:v>
                </c:pt>
                <c:pt idx="504">
                  <c:v>403.73973209347838</c:v>
                </c:pt>
                <c:pt idx="505">
                  <c:v>397.6519635078148</c:v>
                </c:pt>
                <c:pt idx="506">
                  <c:v>407.28299650937072</c:v>
                </c:pt>
                <c:pt idx="507">
                  <c:v>406.5867246818575</c:v>
                </c:pt>
                <c:pt idx="508">
                  <c:v>402.87955327652253</c:v>
                </c:pt>
                <c:pt idx="509">
                  <c:v>403.92931109261252</c:v>
                </c:pt>
                <c:pt idx="510">
                  <c:v>403.74755942909894</c:v>
                </c:pt>
                <c:pt idx="511">
                  <c:v>403.98122314174537</c:v>
                </c:pt>
                <c:pt idx="512">
                  <c:v>403.99504904558876</c:v>
                </c:pt>
                <c:pt idx="513">
                  <c:v>403.06206002722644</c:v>
                </c:pt>
                <c:pt idx="514">
                  <c:v>397.5205876522723</c:v>
                </c:pt>
                <c:pt idx="515">
                  <c:v>394.83290086982475</c:v>
                </c:pt>
                <c:pt idx="516">
                  <c:v>394.83290086982475</c:v>
                </c:pt>
                <c:pt idx="517">
                  <c:v>394.83290086982475</c:v>
                </c:pt>
                <c:pt idx="518">
                  <c:v>390.59663778975903</c:v>
                </c:pt>
                <c:pt idx="519">
                  <c:v>396.78695958357497</c:v>
                </c:pt>
                <c:pt idx="520">
                  <c:v>396.11676640945217</c:v>
                </c:pt>
                <c:pt idx="521">
                  <c:v>396.11676640945217</c:v>
                </c:pt>
                <c:pt idx="522">
                  <c:v>396.11676640945217</c:v>
                </c:pt>
                <c:pt idx="523">
                  <c:v>393.56904560887216</c:v>
                </c:pt>
                <c:pt idx="524">
                  <c:v>392.36738191298366</c:v>
                </c:pt>
                <c:pt idx="525">
                  <c:v>394.32761296930119</c:v>
                </c:pt>
                <c:pt idx="526">
                  <c:v>386.0392062381564</c:v>
                </c:pt>
                <c:pt idx="527">
                  <c:v>385.48967502833619</c:v>
                </c:pt>
                <c:pt idx="528">
                  <c:v>382.12306113585942</c:v>
                </c:pt>
                <c:pt idx="529">
                  <c:v>391.5434087020966</c:v>
                </c:pt>
                <c:pt idx="530">
                  <c:v>396.90167919941194</c:v>
                </c:pt>
                <c:pt idx="531">
                  <c:v>405.93509616170627</c:v>
                </c:pt>
                <c:pt idx="532">
                  <c:v>396.56316960201542</c:v>
                </c:pt>
                <c:pt idx="533">
                  <c:v>398.55383244604172</c:v>
                </c:pt>
                <c:pt idx="534">
                  <c:v>398.54557037722185</c:v>
                </c:pt>
                <c:pt idx="535">
                  <c:v>402.63007781110622</c:v>
                </c:pt>
                <c:pt idx="536">
                  <c:v>398.55298621274983</c:v>
                </c:pt>
                <c:pt idx="537">
                  <c:v>393.20716557177207</c:v>
                </c:pt>
                <c:pt idx="538">
                  <c:v>393.20716557177207</c:v>
                </c:pt>
                <c:pt idx="539">
                  <c:v>402.07748762536397</c:v>
                </c:pt>
                <c:pt idx="540">
                  <c:v>397.76723455484114</c:v>
                </c:pt>
                <c:pt idx="541">
                  <c:v>396.04106097799882</c:v>
                </c:pt>
                <c:pt idx="542">
                  <c:v>393.17737723479252</c:v>
                </c:pt>
                <c:pt idx="543">
                  <c:v>393.00845732239264</c:v>
                </c:pt>
                <c:pt idx="544">
                  <c:v>401.7182270362897</c:v>
                </c:pt>
                <c:pt idx="545">
                  <c:v>401.09949982501871</c:v>
                </c:pt>
                <c:pt idx="546">
                  <c:v>395.69590067858502</c:v>
                </c:pt>
                <c:pt idx="547">
                  <c:v>402.01759378734289</c:v>
                </c:pt>
                <c:pt idx="548">
                  <c:v>408.16432909978033</c:v>
                </c:pt>
                <c:pt idx="549">
                  <c:v>413.9101304945757</c:v>
                </c:pt>
                <c:pt idx="550">
                  <c:v>420.97636420214661</c:v>
                </c:pt>
                <c:pt idx="551">
                  <c:v>435.76570670317392</c:v>
                </c:pt>
                <c:pt idx="552">
                  <c:v>435.76570670317392</c:v>
                </c:pt>
                <c:pt idx="553">
                  <c:v>442.30170945845049</c:v>
                </c:pt>
                <c:pt idx="554">
                  <c:v>442.30170945845049</c:v>
                </c:pt>
                <c:pt idx="555">
                  <c:v>456.51601884078889</c:v>
                </c:pt>
                <c:pt idx="556">
                  <c:v>473.43259599977046</c:v>
                </c:pt>
                <c:pt idx="557">
                  <c:v>480.41679878051593</c:v>
                </c:pt>
                <c:pt idx="558">
                  <c:v>482.59248203443559</c:v>
                </c:pt>
                <c:pt idx="559">
                  <c:v>493.07081081468647</c:v>
                </c:pt>
                <c:pt idx="560">
                  <c:v>502.74394048396505</c:v>
                </c:pt>
                <c:pt idx="561">
                  <c:v>500.30575248216417</c:v>
                </c:pt>
                <c:pt idx="562">
                  <c:v>512.54927489060071</c:v>
                </c:pt>
                <c:pt idx="563">
                  <c:v>505.66227575675401</c:v>
                </c:pt>
                <c:pt idx="564">
                  <c:v>515.08541201634523</c:v>
                </c:pt>
                <c:pt idx="565">
                  <c:v>510.81813779684137</c:v>
                </c:pt>
                <c:pt idx="566">
                  <c:v>519.21933160383912</c:v>
                </c:pt>
                <c:pt idx="567">
                  <c:v>512.5078771434122</c:v>
                </c:pt>
                <c:pt idx="568">
                  <c:v>506.2197778753258</c:v>
                </c:pt>
                <c:pt idx="569">
                  <c:v>504.75565171153113</c:v>
                </c:pt>
                <c:pt idx="570">
                  <c:v>516.48540128329739</c:v>
                </c:pt>
                <c:pt idx="571">
                  <c:v>528.6849911684551</c:v>
                </c:pt>
                <c:pt idx="572">
                  <c:v>526.33818161647218</c:v>
                </c:pt>
                <c:pt idx="573">
                  <c:v>515.23922505748749</c:v>
                </c:pt>
                <c:pt idx="574">
                  <c:v>499.30248820703548</c:v>
                </c:pt>
                <c:pt idx="575">
                  <c:v>491.97367314700358</c:v>
                </c:pt>
                <c:pt idx="576">
                  <c:v>482.75330964009606</c:v>
                </c:pt>
                <c:pt idx="577">
                  <c:v>475.91913079918641</c:v>
                </c:pt>
                <c:pt idx="578">
                  <c:v>442.61119902592844</c:v>
                </c:pt>
                <c:pt idx="579">
                  <c:v>435.82370680586314</c:v>
                </c:pt>
                <c:pt idx="580">
                  <c:v>408.95028650633748</c:v>
                </c:pt>
                <c:pt idx="581">
                  <c:v>400.34163426099559</c:v>
                </c:pt>
                <c:pt idx="582">
                  <c:v>391.61211189761934</c:v>
                </c:pt>
                <c:pt idx="583">
                  <c:v>396.05785401485599</c:v>
                </c:pt>
                <c:pt idx="584">
                  <c:v>406.78724739817136</c:v>
                </c:pt>
                <c:pt idx="585">
                  <c:v>411.24743299457634</c:v>
                </c:pt>
                <c:pt idx="586">
                  <c:v>412.46748811411294</c:v>
                </c:pt>
                <c:pt idx="587">
                  <c:v>412.46748811411294</c:v>
                </c:pt>
                <c:pt idx="588">
                  <c:v>416.19055254493827</c:v>
                </c:pt>
                <c:pt idx="589">
                  <c:v>424.27895761847356</c:v>
                </c:pt>
                <c:pt idx="590">
                  <c:v>422.2154250313759</c:v>
                </c:pt>
                <c:pt idx="591">
                  <c:v>436.32262593246367</c:v>
                </c:pt>
                <c:pt idx="592">
                  <c:v>428.29467658739026</c:v>
                </c:pt>
                <c:pt idx="593">
                  <c:v>429.91781992375951</c:v>
                </c:pt>
                <c:pt idx="594">
                  <c:v>443.20845740656227</c:v>
                </c:pt>
                <c:pt idx="595">
                  <c:v>457.21880034562582</c:v>
                </c:pt>
                <c:pt idx="596">
                  <c:v>471.74050179594155</c:v>
                </c:pt>
                <c:pt idx="597">
                  <c:v>476.17010299774142</c:v>
                </c:pt>
                <c:pt idx="598">
                  <c:v>483.28633267330366</c:v>
                </c:pt>
                <c:pt idx="599">
                  <c:v>485.78656446996973</c:v>
                </c:pt>
                <c:pt idx="600">
                  <c:v>485.78656446996973</c:v>
                </c:pt>
                <c:pt idx="601">
                  <c:v>495.31086217909001</c:v>
                </c:pt>
                <c:pt idx="602">
                  <c:v>490.67704517449056</c:v>
                </c:pt>
                <c:pt idx="603">
                  <c:v>493.28587189331103</c:v>
                </c:pt>
                <c:pt idx="604">
                  <c:v>488.57039980947764</c:v>
                </c:pt>
                <c:pt idx="605">
                  <c:v>496.62522281955614</c:v>
                </c:pt>
                <c:pt idx="606">
                  <c:v>498.67599048432402</c:v>
                </c:pt>
                <c:pt idx="607">
                  <c:v>496.33577614923382</c:v>
                </c:pt>
                <c:pt idx="608">
                  <c:v>507.92027219951063</c:v>
                </c:pt>
                <c:pt idx="609">
                  <c:v>521.96004394486886</c:v>
                </c:pt>
                <c:pt idx="610">
                  <c:v>550.10825311309145</c:v>
                </c:pt>
                <c:pt idx="611">
                  <c:v>570.66591988795301</c:v>
                </c:pt>
                <c:pt idx="612">
                  <c:v>582.69995897043862</c:v>
                </c:pt>
                <c:pt idx="613">
                  <c:v>586.1444778047894</c:v>
                </c:pt>
                <c:pt idx="614">
                  <c:v>587.29683155506279</c:v>
                </c:pt>
                <c:pt idx="615">
                  <c:v>579.80640609054728</c:v>
                </c:pt>
                <c:pt idx="616">
                  <c:v>573.22707237797624</c:v>
                </c:pt>
                <c:pt idx="617">
                  <c:v>571.67853349950883</c:v>
                </c:pt>
                <c:pt idx="618">
                  <c:v>568.31674515890643</c:v>
                </c:pt>
                <c:pt idx="619">
                  <c:v>557.30392274282883</c:v>
                </c:pt>
                <c:pt idx="620">
                  <c:v>553.25681465699495</c:v>
                </c:pt>
                <c:pt idx="621">
                  <c:v>548.71955973747765</c:v>
                </c:pt>
                <c:pt idx="622">
                  <c:v>537.8664115730254</c:v>
                </c:pt>
                <c:pt idx="623">
                  <c:v>534.15452391693793</c:v>
                </c:pt>
                <c:pt idx="624">
                  <c:v>535.17123603733933</c:v>
                </c:pt>
                <c:pt idx="625">
                  <c:v>539.10622565626375</c:v>
                </c:pt>
                <c:pt idx="626">
                  <c:v>553.26821806658018</c:v>
                </c:pt>
                <c:pt idx="627">
                  <c:v>567.60545284751925</c:v>
                </c:pt>
                <c:pt idx="628">
                  <c:v>566.49210657084973</c:v>
                </c:pt>
                <c:pt idx="629">
                  <c:v>586.23845120887142</c:v>
                </c:pt>
                <c:pt idx="630">
                  <c:v>594.86886564193799</c:v>
                </c:pt>
                <c:pt idx="631">
                  <c:v>594.86886564193799</c:v>
                </c:pt>
                <c:pt idx="632">
                  <c:v>599.31134110383312</c:v>
                </c:pt>
                <c:pt idx="633">
                  <c:v>601.30635042905737</c:v>
                </c:pt>
                <c:pt idx="634">
                  <c:v>598.64527544514715</c:v>
                </c:pt>
                <c:pt idx="635">
                  <c:v>594.87919164213463</c:v>
                </c:pt>
                <c:pt idx="636">
                  <c:v>591.5999686944607</c:v>
                </c:pt>
                <c:pt idx="637">
                  <c:v>584.51962555620105</c:v>
                </c:pt>
                <c:pt idx="638">
                  <c:v>582.68267101736387</c:v>
                </c:pt>
                <c:pt idx="639">
                  <c:v>577.39463859431282</c:v>
                </c:pt>
                <c:pt idx="640">
                  <c:v>571.22444300441782</c:v>
                </c:pt>
                <c:pt idx="641">
                  <c:v>559.90496415297116</c:v>
                </c:pt>
                <c:pt idx="642">
                  <c:v>555.90888933428232</c:v>
                </c:pt>
                <c:pt idx="643">
                  <c:v>560.49940865471592</c:v>
                </c:pt>
                <c:pt idx="644">
                  <c:v>565.44397674884749</c:v>
                </c:pt>
                <c:pt idx="645">
                  <c:v>566.184824919932</c:v>
                </c:pt>
                <c:pt idx="646">
                  <c:v>573.6593445863175</c:v>
                </c:pt>
                <c:pt idx="647">
                  <c:v>573.6593445863175</c:v>
                </c:pt>
                <c:pt idx="648">
                  <c:v>572.58581945453818</c:v>
                </c:pt>
                <c:pt idx="649">
                  <c:v>572.42155172204332</c:v>
                </c:pt>
                <c:pt idx="650">
                  <c:v>564.8514653552437</c:v>
                </c:pt>
                <c:pt idx="651">
                  <c:v>560.15999359137311</c:v>
                </c:pt>
                <c:pt idx="652">
                  <c:v>559.86888327668385</c:v>
                </c:pt>
                <c:pt idx="653">
                  <c:v>565.47915064148776</c:v>
                </c:pt>
                <c:pt idx="654">
                  <c:v>558.25388926468179</c:v>
                </c:pt>
                <c:pt idx="655">
                  <c:v>558.50542081033723</c:v>
                </c:pt>
                <c:pt idx="656">
                  <c:v>556.84837111883996</c:v>
                </c:pt>
                <c:pt idx="657">
                  <c:v>556.84837111883996</c:v>
                </c:pt>
                <c:pt idx="658">
                  <c:v>568.99488992340946</c:v>
                </c:pt>
                <c:pt idx="659">
                  <c:v>572.71988669913571</c:v>
                </c:pt>
                <c:pt idx="660">
                  <c:v>583.39251096145199</c:v>
                </c:pt>
                <c:pt idx="661">
                  <c:v>580.51635422505046</c:v>
                </c:pt>
                <c:pt idx="662">
                  <c:v>582.85348188544504</c:v>
                </c:pt>
                <c:pt idx="663">
                  <c:v>564.93982853377042</c:v>
                </c:pt>
                <c:pt idx="664">
                  <c:v>565.51745805266603</c:v>
                </c:pt>
                <c:pt idx="665">
                  <c:v>564.24340220149008</c:v>
                </c:pt>
                <c:pt idx="666">
                  <c:v>558.09555048515654</c:v>
                </c:pt>
                <c:pt idx="667">
                  <c:v>555.68376083095393</c:v>
                </c:pt>
                <c:pt idx="668">
                  <c:v>564.75994468808096</c:v>
                </c:pt>
                <c:pt idx="669">
                  <c:v>572.38234909420055</c:v>
                </c:pt>
                <c:pt idx="670">
                  <c:v>580.42031877058628</c:v>
                </c:pt>
                <c:pt idx="671">
                  <c:v>591.59705367113634</c:v>
                </c:pt>
                <c:pt idx="672">
                  <c:v>585.5592002499219</c:v>
                </c:pt>
                <c:pt idx="673">
                  <c:v>582.1644301398818</c:v>
                </c:pt>
                <c:pt idx="674">
                  <c:v>578.78280072298548</c:v>
                </c:pt>
                <c:pt idx="675">
                  <c:v>582.5063891511063</c:v>
                </c:pt>
                <c:pt idx="676">
                  <c:v>585.95716494550902</c:v>
                </c:pt>
                <c:pt idx="677">
                  <c:v>592.22969535544712</c:v>
                </c:pt>
                <c:pt idx="678">
                  <c:v>597.95842765217276</c:v>
                </c:pt>
                <c:pt idx="679">
                  <c:v>603.14729564514414</c:v>
                </c:pt>
                <c:pt idx="680">
                  <c:v>604.59792518196218</c:v>
                </c:pt>
                <c:pt idx="681">
                  <c:v>601.79182923437259</c:v>
                </c:pt>
                <c:pt idx="682">
                  <c:v>602.45365016706603</c:v>
                </c:pt>
                <c:pt idx="683">
                  <c:v>602.5698919539642</c:v>
                </c:pt>
                <c:pt idx="684">
                  <c:v>602.53822425909686</c:v>
                </c:pt>
                <c:pt idx="685">
                  <c:v>591.80673349519884</c:v>
                </c:pt>
                <c:pt idx="686">
                  <c:v>583.93881087083457</c:v>
                </c:pt>
                <c:pt idx="687">
                  <c:v>587.38979724304795</c:v>
                </c:pt>
                <c:pt idx="688">
                  <c:v>587.7014966612428</c:v>
                </c:pt>
                <c:pt idx="689">
                  <c:v>604.10678469657034</c:v>
                </c:pt>
                <c:pt idx="690">
                  <c:v>614.33732508744197</c:v>
                </c:pt>
                <c:pt idx="691">
                  <c:v>611.07959169083858</c:v>
                </c:pt>
                <c:pt idx="692">
                  <c:v>621.12184041579155</c:v>
                </c:pt>
                <c:pt idx="693">
                  <c:v>624.96095801511706</c:v>
                </c:pt>
                <c:pt idx="694">
                  <c:v>628.39033305465364</c:v>
                </c:pt>
                <c:pt idx="695">
                  <c:v>625.53239618117914</c:v>
                </c:pt>
                <c:pt idx="696">
                  <c:v>622.90495978348849</c:v>
                </c:pt>
                <c:pt idx="697">
                  <c:v>623.99288183050714</c:v>
                </c:pt>
                <c:pt idx="698">
                  <c:v>623.99288183050714</c:v>
                </c:pt>
                <c:pt idx="699">
                  <c:v>627.16657104888918</c:v>
                </c:pt>
                <c:pt idx="700">
                  <c:v>611.30239811986712</c:v>
                </c:pt>
                <c:pt idx="701">
                  <c:v>612.09112792394149</c:v>
                </c:pt>
                <c:pt idx="702">
                  <c:v>617.61175060940036</c:v>
                </c:pt>
                <c:pt idx="703">
                  <c:v>622.83603791265398</c:v>
                </c:pt>
                <c:pt idx="704">
                  <c:v>620.85475153930724</c:v>
                </c:pt>
                <c:pt idx="705">
                  <c:v>625.7353269868928</c:v>
                </c:pt>
                <c:pt idx="706">
                  <c:v>621.7778986632627</c:v>
                </c:pt>
                <c:pt idx="707">
                  <c:v>623.37463162723918</c:v>
                </c:pt>
                <c:pt idx="708">
                  <c:v>614.52585727846395</c:v>
                </c:pt>
                <c:pt idx="709">
                  <c:v>625.42292555430129</c:v>
                </c:pt>
                <c:pt idx="710">
                  <c:v>619.84457998947607</c:v>
                </c:pt>
                <c:pt idx="711">
                  <c:v>623.95387657598974</c:v>
                </c:pt>
                <c:pt idx="712">
                  <c:v>618.56576963712371</c:v>
                </c:pt>
                <c:pt idx="713">
                  <c:v>613.15271522217301</c:v>
                </c:pt>
                <c:pt idx="714">
                  <c:v>611.10882967088514</c:v>
                </c:pt>
                <c:pt idx="715">
                  <c:v>614.8039786008045</c:v>
                </c:pt>
                <c:pt idx="716">
                  <c:v>609.53413979483037</c:v>
                </c:pt>
                <c:pt idx="717">
                  <c:v>616.39667179246555</c:v>
                </c:pt>
                <c:pt idx="718">
                  <c:v>609.84021930095798</c:v>
                </c:pt>
                <c:pt idx="719">
                  <c:v>609.6036583143707</c:v>
                </c:pt>
                <c:pt idx="720">
                  <c:v>611.98309058185828</c:v>
                </c:pt>
                <c:pt idx="721">
                  <c:v>609.94961986324745</c:v>
                </c:pt>
                <c:pt idx="722">
                  <c:v>611.83336410601737</c:v>
                </c:pt>
                <c:pt idx="723">
                  <c:v>609.89697854349424</c:v>
                </c:pt>
                <c:pt idx="724">
                  <c:v>609.89697854349424</c:v>
                </c:pt>
                <c:pt idx="725">
                  <c:v>617.75466361330916</c:v>
                </c:pt>
                <c:pt idx="726">
                  <c:v>620.79424093680143</c:v>
                </c:pt>
                <c:pt idx="727">
                  <c:v>633.81089013816597</c:v>
                </c:pt>
                <c:pt idx="728">
                  <c:v>632.6110449900649</c:v>
                </c:pt>
                <c:pt idx="729">
                  <c:v>628.70789601462161</c:v>
                </c:pt>
                <c:pt idx="730">
                  <c:v>644.58428414998707</c:v>
                </c:pt>
                <c:pt idx="731">
                  <c:v>636.95110035661503</c:v>
                </c:pt>
                <c:pt idx="732">
                  <c:v>644.01590181050926</c:v>
                </c:pt>
                <c:pt idx="733">
                  <c:v>678.21946129482251</c:v>
                </c:pt>
                <c:pt idx="734">
                  <c:v>687.38560394567583</c:v>
                </c:pt>
                <c:pt idx="735">
                  <c:v>696.02275279334378</c:v>
                </c:pt>
                <c:pt idx="736">
                  <c:v>689.3929138851089</c:v>
                </c:pt>
                <c:pt idx="737">
                  <c:v>690.5901116427433</c:v>
                </c:pt>
                <c:pt idx="738">
                  <c:v>684.76461446620726</c:v>
                </c:pt>
                <c:pt idx="739">
                  <c:v>684.76461446620726</c:v>
                </c:pt>
                <c:pt idx="740">
                  <c:v>696.26472984144857</c:v>
                </c:pt>
                <c:pt idx="741">
                  <c:v>688.23325610367749</c:v>
                </c:pt>
                <c:pt idx="742">
                  <c:v>701.43418965892295</c:v>
                </c:pt>
                <c:pt idx="743">
                  <c:v>692.56387451241187</c:v>
                </c:pt>
                <c:pt idx="744">
                  <c:v>700.80278901860311</c:v>
                </c:pt>
                <c:pt idx="745">
                  <c:v>698.5744001695449</c:v>
                </c:pt>
                <c:pt idx="746">
                  <c:v>706.18525328793885</c:v>
                </c:pt>
                <c:pt idx="747">
                  <c:v>696.32196217554974</c:v>
                </c:pt>
                <c:pt idx="748">
                  <c:v>696.32196217554974</c:v>
                </c:pt>
                <c:pt idx="749">
                  <c:v>688.59215696163858</c:v>
                </c:pt>
                <c:pt idx="750">
                  <c:v>678.2839443271323</c:v>
                </c:pt>
                <c:pt idx="751">
                  <c:v>667.69914064183297</c:v>
                </c:pt>
                <c:pt idx="752">
                  <c:v>652.72791476269151</c:v>
                </c:pt>
                <c:pt idx="753">
                  <c:v>647.03938961370875</c:v>
                </c:pt>
                <c:pt idx="754">
                  <c:v>633.77719993867879</c:v>
                </c:pt>
                <c:pt idx="755">
                  <c:v>635.25609660826694</c:v>
                </c:pt>
                <c:pt idx="756">
                  <c:v>634.05785739871249</c:v>
                </c:pt>
                <c:pt idx="757">
                  <c:v>632.83936133776501</c:v>
                </c:pt>
                <c:pt idx="758">
                  <c:v>631.15091291757915</c:v>
                </c:pt>
                <c:pt idx="759">
                  <c:v>626.07875584974829</c:v>
                </c:pt>
                <c:pt idx="760">
                  <c:v>614.22583162125443</c:v>
                </c:pt>
                <c:pt idx="761">
                  <c:v>611.57797847885763</c:v>
                </c:pt>
                <c:pt idx="762">
                  <c:v>593.50338478964011</c:v>
                </c:pt>
                <c:pt idx="763">
                  <c:v>582.55364060658235</c:v>
                </c:pt>
                <c:pt idx="764">
                  <c:v>587.57449636787396</c:v>
                </c:pt>
                <c:pt idx="765">
                  <c:v>594.18795091734501</c:v>
                </c:pt>
                <c:pt idx="766">
                  <c:v>594.09255946046312</c:v>
                </c:pt>
                <c:pt idx="767">
                  <c:v>591.17042527937247</c:v>
                </c:pt>
                <c:pt idx="768">
                  <c:v>601.37080893341613</c:v>
                </c:pt>
                <c:pt idx="769">
                  <c:v>591.99832361887024</c:v>
                </c:pt>
                <c:pt idx="770">
                  <c:v>589.12139662787445</c:v>
                </c:pt>
                <c:pt idx="771">
                  <c:v>593.51720936121728</c:v>
                </c:pt>
                <c:pt idx="772">
                  <c:v>589.30984566998586</c:v>
                </c:pt>
                <c:pt idx="773">
                  <c:v>583.64147027179047</c:v>
                </c:pt>
                <c:pt idx="774">
                  <c:v>583.68704223457235</c:v>
                </c:pt>
                <c:pt idx="775">
                  <c:v>591.17863258454804</c:v>
                </c:pt>
                <c:pt idx="776">
                  <c:v>592.74198810706673</c:v>
                </c:pt>
                <c:pt idx="777">
                  <c:v>592.74198810706673</c:v>
                </c:pt>
                <c:pt idx="778">
                  <c:v>595.13383685993426</c:v>
                </c:pt>
                <c:pt idx="779">
                  <c:v>595.72395095903926</c:v>
                </c:pt>
                <c:pt idx="780">
                  <c:v>587.34995044234802</c:v>
                </c:pt>
                <c:pt idx="781">
                  <c:v>599.58785055102589</c:v>
                </c:pt>
                <c:pt idx="782">
                  <c:v>599.58785055102589</c:v>
                </c:pt>
                <c:pt idx="783">
                  <c:v>590.19820025959245</c:v>
                </c:pt>
                <c:pt idx="784">
                  <c:v>588.49704476124077</c:v>
                </c:pt>
                <c:pt idx="785">
                  <c:v>588.90929764716168</c:v>
                </c:pt>
                <c:pt idx="786">
                  <c:v>587.7045425137178</c:v>
                </c:pt>
                <c:pt idx="787">
                  <c:v>593.61893195912262</c:v>
                </c:pt>
                <c:pt idx="788">
                  <c:v>588.16314014106104</c:v>
                </c:pt>
                <c:pt idx="789">
                  <c:v>598.92793236006287</c:v>
                </c:pt>
                <c:pt idx="790">
                  <c:v>604.46516256784719</c:v>
                </c:pt>
                <c:pt idx="791">
                  <c:v>605.68061236946448</c:v>
                </c:pt>
                <c:pt idx="792">
                  <c:v>605.68061236946448</c:v>
                </c:pt>
                <c:pt idx="793">
                  <c:v>603.13271627221923</c:v>
                </c:pt>
                <c:pt idx="794">
                  <c:v>594.00702183910369</c:v>
                </c:pt>
                <c:pt idx="795">
                  <c:v>604.75769472313118</c:v>
                </c:pt>
                <c:pt idx="796">
                  <c:v>603.63435640193939</c:v>
                </c:pt>
                <c:pt idx="797">
                  <c:v>593.92932844987365</c:v>
                </c:pt>
                <c:pt idx="798">
                  <c:v>582.05548269399196</c:v>
                </c:pt>
                <c:pt idx="799">
                  <c:v>583.94985220603382</c:v>
                </c:pt>
                <c:pt idx="800">
                  <c:v>587.68348476347398</c:v>
                </c:pt>
                <c:pt idx="801">
                  <c:v>576.79212294101399</c:v>
                </c:pt>
                <c:pt idx="802">
                  <c:v>571.54612967177752</c:v>
                </c:pt>
                <c:pt idx="803">
                  <c:v>572.47918766565874</c:v>
                </c:pt>
                <c:pt idx="804">
                  <c:v>565.51852692167563</c:v>
                </c:pt>
                <c:pt idx="805">
                  <c:v>546.80745101998343</c:v>
                </c:pt>
                <c:pt idx="806">
                  <c:v>534.95187778145896</c:v>
                </c:pt>
                <c:pt idx="807">
                  <c:v>524.37190643442966</c:v>
                </c:pt>
                <c:pt idx="808">
                  <c:v>529.48891717109234</c:v>
                </c:pt>
                <c:pt idx="809">
                  <c:v>535.57391515111215</c:v>
                </c:pt>
                <c:pt idx="810">
                  <c:v>548.5686383156883</c:v>
                </c:pt>
                <c:pt idx="811">
                  <c:v>549.31074195840256</c:v>
                </c:pt>
                <c:pt idx="812">
                  <c:v>548.40259775864115</c:v>
                </c:pt>
                <c:pt idx="813">
                  <c:v>555.35633885271795</c:v>
                </c:pt>
                <c:pt idx="814">
                  <c:v>562.15524336040119</c:v>
                </c:pt>
                <c:pt idx="815">
                  <c:v>566.43567105853083</c:v>
                </c:pt>
                <c:pt idx="816">
                  <c:v>563.90988326370666</c:v>
                </c:pt>
                <c:pt idx="817">
                  <c:v>562.44729485978758</c:v>
                </c:pt>
                <c:pt idx="818">
                  <c:v>564.18815675027622</c:v>
                </c:pt>
                <c:pt idx="819">
                  <c:v>566.58983312859732</c:v>
                </c:pt>
                <c:pt idx="820">
                  <c:v>573.73585201373294</c:v>
                </c:pt>
                <c:pt idx="821">
                  <c:v>564.74302392007382</c:v>
                </c:pt>
                <c:pt idx="822">
                  <c:v>565.04650348289692</c:v>
                </c:pt>
                <c:pt idx="823">
                  <c:v>565.04650348289692</c:v>
                </c:pt>
                <c:pt idx="824">
                  <c:v>565.04650348289692</c:v>
                </c:pt>
                <c:pt idx="825">
                  <c:v>562.66819991894636</c:v>
                </c:pt>
                <c:pt idx="826">
                  <c:v>576.91308942044282</c:v>
                </c:pt>
                <c:pt idx="827">
                  <c:v>582.03052600544459</c:v>
                </c:pt>
                <c:pt idx="828">
                  <c:v>591.96046258401964</c:v>
                </c:pt>
                <c:pt idx="829">
                  <c:v>608.29062787509679</c:v>
                </c:pt>
                <c:pt idx="830">
                  <c:v>631.52112043199065</c:v>
                </c:pt>
                <c:pt idx="831">
                  <c:v>631.52112043199065</c:v>
                </c:pt>
              </c:numCache>
            </c:numRef>
          </c:val>
          <c:smooth val="0"/>
          <c:extLst>
            <c:ext xmlns:c16="http://schemas.microsoft.com/office/drawing/2014/chart" uri="{C3380CC4-5D6E-409C-BE32-E72D297353CC}">
              <c16:uniqueId val="{00000002-A26F-4AA9-9840-7C7BFF7A351F}"/>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in val="100"/>
        </c:scaling>
        <c:delete val="1"/>
        <c:axPos val="l"/>
        <c:numFmt formatCode="0" sourceLinked="0"/>
        <c:majorTickMark val="none"/>
        <c:minorTickMark val="none"/>
        <c:tickLblPos val="nextTo"/>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solidFill>
                  <a:schemeClr val="accent1"/>
                </a:solidFill>
              </a:rPr>
              <a:t>Gasoline</a:t>
            </a:r>
            <a:r>
              <a:rPr lang="en-US" sz="1800" b="1" dirty="0"/>
              <a:t> price structure [BRL 6.02/liter]</a:t>
            </a:r>
          </a:p>
        </c:rich>
      </c:tx>
      <c:layout>
        <c:manualLayout>
          <c:xMode val="edge"/>
          <c:yMode val="edge"/>
          <c:x val="0.19082401410791822"/>
          <c:y val="9.2182779337411473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Planilha1!$B$1</c:f>
              <c:strCache>
                <c:ptCount val="1"/>
                <c:pt idx="0">
                  <c:v>Vendas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A62-4405-AC5E-1E5899B5C761}"/>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A62-4405-AC5E-1E5899B5C761}"/>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A62-4405-AC5E-1E5899B5C761}"/>
              </c:ext>
            </c:extLst>
          </c:dPt>
          <c:dPt>
            <c:idx val="3"/>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7-5A62-4405-AC5E-1E5899B5C761}"/>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Planilha1!$A$2:$A$5</c:f>
              <c:strCache>
                <c:ptCount val="4"/>
                <c:pt idx="0">
                  <c:v>Base price (incl. anhydrous)</c:v>
                </c:pt>
                <c:pt idx="1">
                  <c:v>Federal tax (PIS/Cofins/CIDE)</c:v>
                </c:pt>
                <c:pt idx="2">
                  <c:v>State tax (ICMS)</c:v>
                </c:pt>
                <c:pt idx="3">
                  <c:v>Trade chain</c:v>
                </c:pt>
              </c:strCache>
            </c:strRef>
          </c:cat>
          <c:val>
            <c:numRef>
              <c:f>Planilha1!$B$2:$B$5</c:f>
              <c:numCache>
                <c:formatCode>0.00</c:formatCode>
                <c:ptCount val="4"/>
                <c:pt idx="0">
                  <c:v>3.5374568300308562</c:v>
                </c:pt>
                <c:pt idx="1">
                  <c:v>0.68686799999999992</c:v>
                </c:pt>
                <c:pt idx="2">
                  <c:v>1.2026749999999999</c:v>
                </c:pt>
                <c:pt idx="3">
                  <c:v>0.6</c:v>
                </c:pt>
              </c:numCache>
            </c:numRef>
          </c:val>
          <c:extLst>
            <c:ext xmlns:c16="http://schemas.microsoft.com/office/drawing/2014/chart" uri="{C3380CC4-5D6E-409C-BE32-E72D297353CC}">
              <c16:uniqueId val="{00000000-848A-4AC5-B3DA-FB51BC48976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solidFill>
                  <a:schemeClr val="accent6"/>
                </a:solidFill>
              </a:rPr>
              <a:t>Hydrous</a:t>
            </a:r>
            <a:r>
              <a:rPr lang="en-US" sz="1800" b="1" dirty="0"/>
              <a:t> price structure [</a:t>
            </a:r>
            <a:r>
              <a:rPr lang="en-US" sz="1800" b="1" i="0" u="none" strike="noStrike" baseline="0" dirty="0">
                <a:effectLst/>
              </a:rPr>
              <a:t>BRL 4.59/liter]</a:t>
            </a:r>
            <a:endParaRPr lang="en-US" sz="1800" b="1" dirty="0"/>
          </a:p>
        </c:rich>
      </c:tx>
      <c:layout>
        <c:manualLayout>
          <c:xMode val="edge"/>
          <c:yMode val="edge"/>
          <c:x val="0.19977082536579951"/>
          <c:y val="9.2182779337411473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Planilha1!$B$1</c:f>
              <c:strCache>
                <c:ptCount val="1"/>
                <c:pt idx="0">
                  <c:v>Vendas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996-47E4-9F0B-125E0AF1FBFC}"/>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A996-47E4-9F0B-125E0AF1FBFC}"/>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996-47E4-9F0B-125E0AF1FBFC}"/>
              </c:ext>
            </c:extLst>
          </c:dPt>
          <c:dPt>
            <c:idx val="3"/>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7-A996-47E4-9F0B-125E0AF1FBFC}"/>
              </c:ext>
            </c:extLst>
          </c:dPt>
          <c:dLbls>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A996-47E4-9F0B-125E0AF1FBF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Planilha1!$A$2:$A$5</c:f>
              <c:strCache>
                <c:ptCount val="4"/>
                <c:pt idx="0">
                  <c:v>Base price</c:v>
                </c:pt>
                <c:pt idx="1">
                  <c:v>Federal tax (PIS/Cofins)</c:v>
                </c:pt>
                <c:pt idx="2">
                  <c:v>State tax (ICMS)</c:v>
                </c:pt>
                <c:pt idx="3">
                  <c:v>Trade chain</c:v>
                </c:pt>
              </c:strCache>
            </c:strRef>
          </c:cat>
          <c:val>
            <c:numRef>
              <c:f>Planilha1!$B$2:$B$5</c:f>
              <c:numCache>
                <c:formatCode>0.00</c:formatCode>
                <c:ptCount val="4"/>
                <c:pt idx="0">
                  <c:v>3.5339000000000005</c:v>
                </c:pt>
                <c:pt idx="1">
                  <c:v>0.1109</c:v>
                </c:pt>
                <c:pt idx="2">
                  <c:v>0.54</c:v>
                </c:pt>
                <c:pt idx="3">
                  <c:v>0.4</c:v>
                </c:pt>
              </c:numCache>
            </c:numRef>
          </c:val>
          <c:extLst>
            <c:ext xmlns:c16="http://schemas.microsoft.com/office/drawing/2014/chart" uri="{C3380CC4-5D6E-409C-BE32-E72D297353CC}">
              <c16:uniqueId val="{00000008-A996-47E4-9F0B-125E0AF1FBF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0"/>
          <c:order val="0"/>
          <c:tx>
            <c:strRef>
              <c:f>Planilha1!$B$1</c:f>
              <c:strCache>
                <c:ptCount val="1"/>
                <c:pt idx="0">
                  <c:v>NY 11 (c/lb)</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0.00</c:formatCode>
                <c:ptCount val="1368"/>
                <c:pt idx="0">
                  <c:v>11.93</c:v>
                </c:pt>
                <c:pt idx="1">
                  <c:v>11.69</c:v>
                </c:pt>
                <c:pt idx="2">
                  <c:v>11.93</c:v>
                </c:pt>
                <c:pt idx="3">
                  <c:v>12.65</c:v>
                </c:pt>
                <c:pt idx="4">
                  <c:v>12.76</c:v>
                </c:pt>
                <c:pt idx="5">
                  <c:v>12.87</c:v>
                </c:pt>
                <c:pt idx="6">
                  <c:v>12.67</c:v>
                </c:pt>
                <c:pt idx="7">
                  <c:v>12.78</c:v>
                </c:pt>
                <c:pt idx="8">
                  <c:v>12.75</c:v>
                </c:pt>
                <c:pt idx="9">
                  <c:v>13.16</c:v>
                </c:pt>
                <c:pt idx="10">
                  <c:v>13.17</c:v>
                </c:pt>
                <c:pt idx="11">
                  <c:v>12.85</c:v>
                </c:pt>
                <c:pt idx="12">
                  <c:v>13.03</c:v>
                </c:pt>
                <c:pt idx="13">
                  <c:v>13.03</c:v>
                </c:pt>
                <c:pt idx="14">
                  <c:v>12.93</c:v>
                </c:pt>
                <c:pt idx="15">
                  <c:v>12.97</c:v>
                </c:pt>
                <c:pt idx="16">
                  <c:v>12.98</c:v>
                </c:pt>
                <c:pt idx="17">
                  <c:v>12.44</c:v>
                </c:pt>
                <c:pt idx="18">
                  <c:v>12.79</c:v>
                </c:pt>
                <c:pt idx="19">
                  <c:v>12.69</c:v>
                </c:pt>
                <c:pt idx="20">
                  <c:v>12.53</c:v>
                </c:pt>
                <c:pt idx="21">
                  <c:v>12.73</c:v>
                </c:pt>
                <c:pt idx="22">
                  <c:v>12.6</c:v>
                </c:pt>
                <c:pt idx="23">
                  <c:v>12.85</c:v>
                </c:pt>
                <c:pt idx="24">
                  <c:v>12.82</c:v>
                </c:pt>
                <c:pt idx="25">
                  <c:v>12.9</c:v>
                </c:pt>
                <c:pt idx="26">
                  <c:v>12.73</c:v>
                </c:pt>
                <c:pt idx="27">
                  <c:v>12.71</c:v>
                </c:pt>
                <c:pt idx="28">
                  <c:v>12.67</c:v>
                </c:pt>
                <c:pt idx="29">
                  <c:v>12.85</c:v>
                </c:pt>
                <c:pt idx="30">
                  <c:v>12.75</c:v>
                </c:pt>
                <c:pt idx="31">
                  <c:v>12.61</c:v>
                </c:pt>
                <c:pt idx="32">
                  <c:v>13.14</c:v>
                </c:pt>
                <c:pt idx="33">
                  <c:v>13.14</c:v>
                </c:pt>
                <c:pt idx="34">
                  <c:v>13.35</c:v>
                </c:pt>
                <c:pt idx="35">
                  <c:v>13.44</c:v>
                </c:pt>
                <c:pt idx="36">
                  <c:v>13.24</c:v>
                </c:pt>
                <c:pt idx="37">
                  <c:v>13.37</c:v>
                </c:pt>
                <c:pt idx="38">
                  <c:v>13.1</c:v>
                </c:pt>
                <c:pt idx="39">
                  <c:v>12.88</c:v>
                </c:pt>
                <c:pt idx="40">
                  <c:v>12.91</c:v>
                </c:pt>
                <c:pt idx="41">
                  <c:v>12.73</c:v>
                </c:pt>
                <c:pt idx="42">
                  <c:v>12.62</c:v>
                </c:pt>
                <c:pt idx="43">
                  <c:v>12.36</c:v>
                </c:pt>
                <c:pt idx="44">
                  <c:v>12.44</c:v>
                </c:pt>
                <c:pt idx="45">
                  <c:v>12.16</c:v>
                </c:pt>
                <c:pt idx="46">
                  <c:v>12.14</c:v>
                </c:pt>
                <c:pt idx="47">
                  <c:v>12.18</c:v>
                </c:pt>
                <c:pt idx="48">
                  <c:v>12.29</c:v>
                </c:pt>
                <c:pt idx="49">
                  <c:v>12.33</c:v>
                </c:pt>
                <c:pt idx="50">
                  <c:v>12.36</c:v>
                </c:pt>
                <c:pt idx="51">
                  <c:v>12.41</c:v>
                </c:pt>
                <c:pt idx="52">
                  <c:v>12.52</c:v>
                </c:pt>
                <c:pt idx="53">
                  <c:v>12.84</c:v>
                </c:pt>
                <c:pt idx="54">
                  <c:v>12.78</c:v>
                </c:pt>
                <c:pt idx="55">
                  <c:v>12.74</c:v>
                </c:pt>
                <c:pt idx="56">
                  <c:v>12.5</c:v>
                </c:pt>
                <c:pt idx="57">
                  <c:v>12.57</c:v>
                </c:pt>
                <c:pt idx="58">
                  <c:v>12.48</c:v>
                </c:pt>
                <c:pt idx="59">
                  <c:v>12.59</c:v>
                </c:pt>
                <c:pt idx="60">
                  <c:v>12.58</c:v>
                </c:pt>
                <c:pt idx="61">
                  <c:v>12.53</c:v>
                </c:pt>
                <c:pt idx="62">
                  <c:v>12.53</c:v>
                </c:pt>
                <c:pt idx="63">
                  <c:v>12.67</c:v>
                </c:pt>
                <c:pt idx="64">
                  <c:v>12.66</c:v>
                </c:pt>
                <c:pt idx="65">
                  <c:v>12.42</c:v>
                </c:pt>
                <c:pt idx="66">
                  <c:v>12.71</c:v>
                </c:pt>
                <c:pt idx="67">
                  <c:v>12.76</c:v>
                </c:pt>
                <c:pt idx="68">
                  <c:v>12.57</c:v>
                </c:pt>
                <c:pt idx="69">
                  <c:v>12.78</c:v>
                </c:pt>
                <c:pt idx="70">
                  <c:v>12.81</c:v>
                </c:pt>
                <c:pt idx="71">
                  <c:v>12.66</c:v>
                </c:pt>
                <c:pt idx="72">
                  <c:v>12.77</c:v>
                </c:pt>
                <c:pt idx="73">
                  <c:v>12.66</c:v>
                </c:pt>
                <c:pt idx="74">
                  <c:v>12.51</c:v>
                </c:pt>
                <c:pt idx="75">
                  <c:v>12.35</c:v>
                </c:pt>
                <c:pt idx="76">
                  <c:v>12.76</c:v>
                </c:pt>
                <c:pt idx="77">
                  <c:v>12.76</c:v>
                </c:pt>
                <c:pt idx="78">
                  <c:v>12.54</c:v>
                </c:pt>
                <c:pt idx="79">
                  <c:v>12.7</c:v>
                </c:pt>
                <c:pt idx="80">
                  <c:v>12.68</c:v>
                </c:pt>
                <c:pt idx="81">
                  <c:v>12.36</c:v>
                </c:pt>
                <c:pt idx="82">
                  <c:v>12.26</c:v>
                </c:pt>
                <c:pt idx="83">
                  <c:v>11.63</c:v>
                </c:pt>
                <c:pt idx="84">
                  <c:v>11.99</c:v>
                </c:pt>
                <c:pt idx="85">
                  <c:v>12.21</c:v>
                </c:pt>
                <c:pt idx="86">
                  <c:v>12.23</c:v>
                </c:pt>
                <c:pt idx="87">
                  <c:v>12.01</c:v>
                </c:pt>
                <c:pt idx="88">
                  <c:v>11.88</c:v>
                </c:pt>
                <c:pt idx="89">
                  <c:v>11.95</c:v>
                </c:pt>
                <c:pt idx="90">
                  <c:v>11.65</c:v>
                </c:pt>
                <c:pt idx="91">
                  <c:v>11.78</c:v>
                </c:pt>
                <c:pt idx="92">
                  <c:v>11.72</c:v>
                </c:pt>
                <c:pt idx="93">
                  <c:v>11.84</c:v>
                </c:pt>
                <c:pt idx="94">
                  <c:v>11.94</c:v>
                </c:pt>
                <c:pt idx="95">
                  <c:v>11.85</c:v>
                </c:pt>
                <c:pt idx="96">
                  <c:v>11.78</c:v>
                </c:pt>
                <c:pt idx="97">
                  <c:v>11.55</c:v>
                </c:pt>
                <c:pt idx="98">
                  <c:v>11.62</c:v>
                </c:pt>
                <c:pt idx="99">
                  <c:v>11.81</c:v>
                </c:pt>
                <c:pt idx="100">
                  <c:v>11.62</c:v>
                </c:pt>
                <c:pt idx="101">
                  <c:v>11.57</c:v>
                </c:pt>
                <c:pt idx="102">
                  <c:v>11.66</c:v>
                </c:pt>
                <c:pt idx="103">
                  <c:v>11.66</c:v>
                </c:pt>
                <c:pt idx="104">
                  <c:v>11.75</c:v>
                </c:pt>
                <c:pt idx="105">
                  <c:v>11.87</c:v>
                </c:pt>
                <c:pt idx="106">
                  <c:v>11.76</c:v>
                </c:pt>
                <c:pt idx="107">
                  <c:v>12.1</c:v>
                </c:pt>
                <c:pt idx="108">
                  <c:v>12.19</c:v>
                </c:pt>
                <c:pt idx="109">
                  <c:v>12.42</c:v>
                </c:pt>
                <c:pt idx="110">
                  <c:v>12.21</c:v>
                </c:pt>
                <c:pt idx="111">
                  <c:v>12.51</c:v>
                </c:pt>
                <c:pt idx="112">
                  <c:v>12.5</c:v>
                </c:pt>
                <c:pt idx="113">
                  <c:v>12.4</c:v>
                </c:pt>
                <c:pt idx="114">
                  <c:v>12.54</c:v>
                </c:pt>
                <c:pt idx="115">
                  <c:v>12.62</c:v>
                </c:pt>
                <c:pt idx="116">
                  <c:v>12.75</c:v>
                </c:pt>
                <c:pt idx="117">
                  <c:v>12.75</c:v>
                </c:pt>
                <c:pt idx="118">
                  <c:v>12.66</c:v>
                </c:pt>
                <c:pt idx="119">
                  <c:v>12.61</c:v>
                </c:pt>
                <c:pt idx="120">
                  <c:v>12.5</c:v>
                </c:pt>
                <c:pt idx="121">
                  <c:v>12.5</c:v>
                </c:pt>
                <c:pt idx="122">
                  <c:v>12.22</c:v>
                </c:pt>
                <c:pt idx="123">
                  <c:v>12.27</c:v>
                </c:pt>
                <c:pt idx="124">
                  <c:v>12.33</c:v>
                </c:pt>
                <c:pt idx="125">
                  <c:v>12.03</c:v>
                </c:pt>
                <c:pt idx="126">
                  <c:v>12.53</c:v>
                </c:pt>
                <c:pt idx="127">
                  <c:v>12.32</c:v>
                </c:pt>
                <c:pt idx="128">
                  <c:v>12.57</c:v>
                </c:pt>
                <c:pt idx="129">
                  <c:v>12.35</c:v>
                </c:pt>
                <c:pt idx="130">
                  <c:v>12.54</c:v>
                </c:pt>
                <c:pt idx="131">
                  <c:v>12.54</c:v>
                </c:pt>
                <c:pt idx="132">
                  <c:v>12.36</c:v>
                </c:pt>
                <c:pt idx="133">
                  <c:v>12.45</c:v>
                </c:pt>
                <c:pt idx="134">
                  <c:v>12.35</c:v>
                </c:pt>
                <c:pt idx="135">
                  <c:v>12.5</c:v>
                </c:pt>
                <c:pt idx="136">
                  <c:v>12.38</c:v>
                </c:pt>
                <c:pt idx="137">
                  <c:v>12.3</c:v>
                </c:pt>
                <c:pt idx="138">
                  <c:v>12.06</c:v>
                </c:pt>
                <c:pt idx="139">
                  <c:v>11.99</c:v>
                </c:pt>
                <c:pt idx="140">
                  <c:v>11.79</c:v>
                </c:pt>
                <c:pt idx="141">
                  <c:v>11.55</c:v>
                </c:pt>
                <c:pt idx="142">
                  <c:v>11.59</c:v>
                </c:pt>
                <c:pt idx="143">
                  <c:v>11.56</c:v>
                </c:pt>
                <c:pt idx="144">
                  <c:v>11.98</c:v>
                </c:pt>
                <c:pt idx="145">
                  <c:v>12.06</c:v>
                </c:pt>
                <c:pt idx="146">
                  <c:v>12</c:v>
                </c:pt>
                <c:pt idx="147">
                  <c:v>12.02</c:v>
                </c:pt>
                <c:pt idx="148">
                  <c:v>12.07</c:v>
                </c:pt>
                <c:pt idx="149">
                  <c:v>12.15</c:v>
                </c:pt>
                <c:pt idx="150">
                  <c:v>12.21</c:v>
                </c:pt>
                <c:pt idx="151">
                  <c:v>12.12</c:v>
                </c:pt>
                <c:pt idx="152">
                  <c:v>12.02</c:v>
                </c:pt>
                <c:pt idx="153">
                  <c:v>11.82</c:v>
                </c:pt>
                <c:pt idx="154">
                  <c:v>11.73</c:v>
                </c:pt>
                <c:pt idx="155">
                  <c:v>11.34</c:v>
                </c:pt>
                <c:pt idx="156">
                  <c:v>11.43</c:v>
                </c:pt>
                <c:pt idx="157">
                  <c:v>11.86</c:v>
                </c:pt>
                <c:pt idx="158">
                  <c:v>11.56</c:v>
                </c:pt>
                <c:pt idx="159">
                  <c:v>11.72</c:v>
                </c:pt>
                <c:pt idx="160">
                  <c:v>11.61</c:v>
                </c:pt>
                <c:pt idx="161">
                  <c:v>11.63</c:v>
                </c:pt>
                <c:pt idx="162">
                  <c:v>11.64</c:v>
                </c:pt>
                <c:pt idx="163">
                  <c:v>11.47</c:v>
                </c:pt>
                <c:pt idx="164">
                  <c:v>11.44</c:v>
                </c:pt>
                <c:pt idx="165">
                  <c:v>11.39</c:v>
                </c:pt>
                <c:pt idx="166">
                  <c:v>11.58</c:v>
                </c:pt>
                <c:pt idx="167">
                  <c:v>11.47</c:v>
                </c:pt>
                <c:pt idx="168">
                  <c:v>11.43</c:v>
                </c:pt>
                <c:pt idx="169">
                  <c:v>11.24</c:v>
                </c:pt>
                <c:pt idx="170">
                  <c:v>11.37</c:v>
                </c:pt>
                <c:pt idx="171">
                  <c:v>11.21</c:v>
                </c:pt>
                <c:pt idx="172">
                  <c:v>11.14</c:v>
                </c:pt>
                <c:pt idx="173">
                  <c:v>11.14</c:v>
                </c:pt>
                <c:pt idx="174">
                  <c:v>11.19</c:v>
                </c:pt>
                <c:pt idx="175">
                  <c:v>11.01</c:v>
                </c:pt>
                <c:pt idx="176">
                  <c:v>10.97</c:v>
                </c:pt>
                <c:pt idx="177">
                  <c:v>11.02</c:v>
                </c:pt>
                <c:pt idx="178">
                  <c:v>10.92</c:v>
                </c:pt>
                <c:pt idx="179">
                  <c:v>10.88</c:v>
                </c:pt>
                <c:pt idx="180">
                  <c:v>10.81</c:v>
                </c:pt>
                <c:pt idx="181">
                  <c:v>10.76</c:v>
                </c:pt>
                <c:pt idx="182">
                  <c:v>10.89</c:v>
                </c:pt>
                <c:pt idx="183">
                  <c:v>11.09</c:v>
                </c:pt>
                <c:pt idx="184">
                  <c:v>10.94</c:v>
                </c:pt>
                <c:pt idx="185">
                  <c:v>11</c:v>
                </c:pt>
                <c:pt idx="186">
                  <c:v>10.99</c:v>
                </c:pt>
                <c:pt idx="187">
                  <c:v>11.09</c:v>
                </c:pt>
                <c:pt idx="188">
                  <c:v>11.22</c:v>
                </c:pt>
                <c:pt idx="189">
                  <c:v>11.5</c:v>
                </c:pt>
                <c:pt idx="190">
                  <c:v>11.8</c:v>
                </c:pt>
                <c:pt idx="191">
                  <c:v>11.63</c:v>
                </c:pt>
                <c:pt idx="192">
                  <c:v>11.53</c:v>
                </c:pt>
                <c:pt idx="193">
                  <c:v>11.92</c:v>
                </c:pt>
                <c:pt idx="194">
                  <c:v>12.88</c:v>
                </c:pt>
                <c:pt idx="195">
                  <c:v>12.89</c:v>
                </c:pt>
                <c:pt idx="196">
                  <c:v>12.74</c:v>
                </c:pt>
                <c:pt idx="197">
                  <c:v>12.76</c:v>
                </c:pt>
                <c:pt idx="198">
                  <c:v>12.52</c:v>
                </c:pt>
                <c:pt idx="199">
                  <c:v>12.46</c:v>
                </c:pt>
                <c:pt idx="200">
                  <c:v>12.41</c:v>
                </c:pt>
                <c:pt idx="201">
                  <c:v>12.41</c:v>
                </c:pt>
                <c:pt idx="202">
                  <c:v>12.41</c:v>
                </c:pt>
                <c:pt idx="203">
                  <c:v>12.52</c:v>
                </c:pt>
                <c:pt idx="204">
                  <c:v>12.59</c:v>
                </c:pt>
                <c:pt idx="205">
                  <c:v>12.35</c:v>
                </c:pt>
                <c:pt idx="206">
                  <c:v>12.24</c:v>
                </c:pt>
                <c:pt idx="207">
                  <c:v>12.32</c:v>
                </c:pt>
                <c:pt idx="208">
                  <c:v>12.27</c:v>
                </c:pt>
                <c:pt idx="209">
                  <c:v>12.18</c:v>
                </c:pt>
                <c:pt idx="210">
                  <c:v>12.15</c:v>
                </c:pt>
                <c:pt idx="211">
                  <c:v>12.3</c:v>
                </c:pt>
                <c:pt idx="212">
                  <c:v>12.35</c:v>
                </c:pt>
                <c:pt idx="213">
                  <c:v>12.54</c:v>
                </c:pt>
                <c:pt idx="214">
                  <c:v>12.34</c:v>
                </c:pt>
                <c:pt idx="215">
                  <c:v>12.41</c:v>
                </c:pt>
                <c:pt idx="216">
                  <c:v>12.48</c:v>
                </c:pt>
                <c:pt idx="217">
                  <c:v>12.48</c:v>
                </c:pt>
                <c:pt idx="218">
                  <c:v>12.51</c:v>
                </c:pt>
                <c:pt idx="219">
                  <c:v>12.71</c:v>
                </c:pt>
                <c:pt idx="220">
                  <c:v>12.56</c:v>
                </c:pt>
                <c:pt idx="221">
                  <c:v>12.39</c:v>
                </c:pt>
                <c:pt idx="222">
                  <c:v>12.57</c:v>
                </c:pt>
                <c:pt idx="223">
                  <c:v>12.57</c:v>
                </c:pt>
                <c:pt idx="224">
                  <c:v>12.59</c:v>
                </c:pt>
                <c:pt idx="225">
                  <c:v>12.85</c:v>
                </c:pt>
                <c:pt idx="226">
                  <c:v>12.81</c:v>
                </c:pt>
                <c:pt idx="227">
                  <c:v>12.73</c:v>
                </c:pt>
                <c:pt idx="228">
                  <c:v>12.76</c:v>
                </c:pt>
                <c:pt idx="229">
                  <c:v>12.69</c:v>
                </c:pt>
                <c:pt idx="230">
                  <c:v>12.75</c:v>
                </c:pt>
                <c:pt idx="231">
                  <c:v>12.61</c:v>
                </c:pt>
                <c:pt idx="232">
                  <c:v>12.83</c:v>
                </c:pt>
                <c:pt idx="233">
                  <c:v>12.82</c:v>
                </c:pt>
                <c:pt idx="234">
                  <c:v>12.78</c:v>
                </c:pt>
                <c:pt idx="235">
                  <c:v>12.79</c:v>
                </c:pt>
                <c:pt idx="236">
                  <c:v>12.79</c:v>
                </c:pt>
                <c:pt idx="237">
                  <c:v>12.94</c:v>
                </c:pt>
                <c:pt idx="238">
                  <c:v>12.75</c:v>
                </c:pt>
                <c:pt idx="239">
                  <c:v>12.86</c:v>
                </c:pt>
                <c:pt idx="240">
                  <c:v>13.06</c:v>
                </c:pt>
                <c:pt idx="241">
                  <c:v>13.08</c:v>
                </c:pt>
                <c:pt idx="242">
                  <c:v>13.18</c:v>
                </c:pt>
                <c:pt idx="243">
                  <c:v>13.38</c:v>
                </c:pt>
                <c:pt idx="244">
                  <c:v>13.46</c:v>
                </c:pt>
                <c:pt idx="245">
                  <c:v>13.42</c:v>
                </c:pt>
                <c:pt idx="246">
                  <c:v>13.52</c:v>
                </c:pt>
                <c:pt idx="247">
                  <c:v>13.5</c:v>
                </c:pt>
                <c:pt idx="248">
                  <c:v>13.29</c:v>
                </c:pt>
                <c:pt idx="249">
                  <c:v>13.27</c:v>
                </c:pt>
                <c:pt idx="250">
                  <c:v>13.43</c:v>
                </c:pt>
                <c:pt idx="251">
                  <c:v>13.55</c:v>
                </c:pt>
                <c:pt idx="252">
                  <c:v>13.54</c:v>
                </c:pt>
                <c:pt idx="253">
                  <c:v>13.45</c:v>
                </c:pt>
                <c:pt idx="254">
                  <c:v>13.37</c:v>
                </c:pt>
                <c:pt idx="255">
                  <c:v>13.37</c:v>
                </c:pt>
                <c:pt idx="256">
                  <c:v>13.44</c:v>
                </c:pt>
                <c:pt idx="257">
                  <c:v>13.54</c:v>
                </c:pt>
                <c:pt idx="258">
                  <c:v>13.53</c:v>
                </c:pt>
                <c:pt idx="259">
                  <c:v>13.42</c:v>
                </c:pt>
                <c:pt idx="260">
                  <c:v>13.42</c:v>
                </c:pt>
                <c:pt idx="261">
                  <c:v>13.13</c:v>
                </c:pt>
                <c:pt idx="262">
                  <c:v>13.31</c:v>
                </c:pt>
                <c:pt idx="263">
                  <c:v>13.73</c:v>
                </c:pt>
                <c:pt idx="264">
                  <c:v>13.59</c:v>
                </c:pt>
                <c:pt idx="265">
                  <c:v>13.47</c:v>
                </c:pt>
                <c:pt idx="266">
                  <c:v>13.71</c:v>
                </c:pt>
                <c:pt idx="267">
                  <c:v>14.07</c:v>
                </c:pt>
                <c:pt idx="268">
                  <c:v>14.16</c:v>
                </c:pt>
                <c:pt idx="269">
                  <c:v>14.32</c:v>
                </c:pt>
                <c:pt idx="270">
                  <c:v>14.52</c:v>
                </c:pt>
                <c:pt idx="271">
                  <c:v>14.43</c:v>
                </c:pt>
                <c:pt idx="272">
                  <c:v>14.45</c:v>
                </c:pt>
                <c:pt idx="273">
                  <c:v>14.45</c:v>
                </c:pt>
                <c:pt idx="274">
                  <c:v>14.55</c:v>
                </c:pt>
                <c:pt idx="275">
                  <c:v>14.66</c:v>
                </c:pt>
                <c:pt idx="276">
                  <c:v>14.57</c:v>
                </c:pt>
                <c:pt idx="277">
                  <c:v>14.39</c:v>
                </c:pt>
                <c:pt idx="278">
                  <c:v>14.21</c:v>
                </c:pt>
                <c:pt idx="279">
                  <c:v>14.54</c:v>
                </c:pt>
                <c:pt idx="280">
                  <c:v>14.49</c:v>
                </c:pt>
                <c:pt idx="281">
                  <c:v>14.59</c:v>
                </c:pt>
                <c:pt idx="282">
                  <c:v>14.61</c:v>
                </c:pt>
                <c:pt idx="283">
                  <c:v>14.89</c:v>
                </c:pt>
                <c:pt idx="284">
                  <c:v>14.71</c:v>
                </c:pt>
                <c:pt idx="285">
                  <c:v>14.73</c:v>
                </c:pt>
                <c:pt idx="286">
                  <c:v>14.74</c:v>
                </c:pt>
                <c:pt idx="287">
                  <c:v>14.92</c:v>
                </c:pt>
                <c:pt idx="288">
                  <c:v>15.04</c:v>
                </c:pt>
                <c:pt idx="289">
                  <c:v>15.41</c:v>
                </c:pt>
                <c:pt idx="290">
                  <c:v>15.78</c:v>
                </c:pt>
                <c:pt idx="291">
                  <c:v>15.16</c:v>
                </c:pt>
                <c:pt idx="292">
                  <c:v>15.06</c:v>
                </c:pt>
                <c:pt idx="293">
                  <c:v>15.06</c:v>
                </c:pt>
                <c:pt idx="294">
                  <c:v>15.28</c:v>
                </c:pt>
                <c:pt idx="295">
                  <c:v>15.58</c:v>
                </c:pt>
                <c:pt idx="296">
                  <c:v>15.4</c:v>
                </c:pt>
                <c:pt idx="297">
                  <c:v>15.59</c:v>
                </c:pt>
                <c:pt idx="298">
                  <c:v>15.27</c:v>
                </c:pt>
                <c:pt idx="299">
                  <c:v>15.15</c:v>
                </c:pt>
                <c:pt idx="300">
                  <c:v>14.79</c:v>
                </c:pt>
                <c:pt idx="301">
                  <c:v>14.39</c:v>
                </c:pt>
                <c:pt idx="302">
                  <c:v>14.46</c:v>
                </c:pt>
                <c:pt idx="303">
                  <c:v>13.81</c:v>
                </c:pt>
                <c:pt idx="304">
                  <c:v>13.76</c:v>
                </c:pt>
                <c:pt idx="305">
                  <c:v>13.47</c:v>
                </c:pt>
                <c:pt idx="306">
                  <c:v>13.42</c:v>
                </c:pt>
                <c:pt idx="307">
                  <c:v>13.02</c:v>
                </c:pt>
                <c:pt idx="308">
                  <c:v>12.61</c:v>
                </c:pt>
                <c:pt idx="309">
                  <c:v>12.59</c:v>
                </c:pt>
                <c:pt idx="310">
                  <c:v>12.26</c:v>
                </c:pt>
                <c:pt idx="311">
                  <c:v>11.62</c:v>
                </c:pt>
                <c:pt idx="312">
                  <c:v>11.7</c:v>
                </c:pt>
                <c:pt idx="313">
                  <c:v>11.09</c:v>
                </c:pt>
                <c:pt idx="314">
                  <c:v>10.89</c:v>
                </c:pt>
                <c:pt idx="315">
                  <c:v>10.67</c:v>
                </c:pt>
                <c:pt idx="316">
                  <c:v>10.59</c:v>
                </c:pt>
                <c:pt idx="317">
                  <c:v>10.91</c:v>
                </c:pt>
                <c:pt idx="318">
                  <c:v>11.04</c:v>
                </c:pt>
                <c:pt idx="319">
                  <c:v>11.27</c:v>
                </c:pt>
                <c:pt idx="320">
                  <c:v>11.41</c:v>
                </c:pt>
                <c:pt idx="321">
                  <c:v>11.33</c:v>
                </c:pt>
                <c:pt idx="322">
                  <c:v>11.1</c:v>
                </c:pt>
                <c:pt idx="323">
                  <c:v>10.73</c:v>
                </c:pt>
                <c:pt idx="324">
                  <c:v>10.42</c:v>
                </c:pt>
                <c:pt idx="325">
                  <c:v>10.039999999999999</c:v>
                </c:pt>
                <c:pt idx="326">
                  <c:v>10.29</c:v>
                </c:pt>
                <c:pt idx="327">
                  <c:v>10.31</c:v>
                </c:pt>
                <c:pt idx="328">
                  <c:v>10.45</c:v>
                </c:pt>
                <c:pt idx="329">
                  <c:v>10.38</c:v>
                </c:pt>
                <c:pt idx="330">
                  <c:v>10.37</c:v>
                </c:pt>
                <c:pt idx="331">
                  <c:v>10.43</c:v>
                </c:pt>
                <c:pt idx="332">
                  <c:v>10.43</c:v>
                </c:pt>
                <c:pt idx="333">
                  <c:v>10.17</c:v>
                </c:pt>
                <c:pt idx="334">
                  <c:v>10.050000000000001</c:v>
                </c:pt>
                <c:pt idx="335">
                  <c:v>10.16</c:v>
                </c:pt>
                <c:pt idx="336">
                  <c:v>10.16</c:v>
                </c:pt>
                <c:pt idx="337">
                  <c:v>10.37</c:v>
                </c:pt>
                <c:pt idx="338">
                  <c:v>10.06</c:v>
                </c:pt>
                <c:pt idx="339">
                  <c:v>9.75</c:v>
                </c:pt>
                <c:pt idx="340">
                  <c:v>9.83</c:v>
                </c:pt>
                <c:pt idx="341">
                  <c:v>9.84</c:v>
                </c:pt>
                <c:pt idx="342">
                  <c:v>9.73</c:v>
                </c:pt>
                <c:pt idx="343">
                  <c:v>9.2100000000000009</c:v>
                </c:pt>
                <c:pt idx="344">
                  <c:v>9.34</c:v>
                </c:pt>
                <c:pt idx="345">
                  <c:v>9.76</c:v>
                </c:pt>
                <c:pt idx="346">
                  <c:v>10.39</c:v>
                </c:pt>
                <c:pt idx="347">
                  <c:v>10.97</c:v>
                </c:pt>
                <c:pt idx="348">
                  <c:v>10.4</c:v>
                </c:pt>
                <c:pt idx="349">
                  <c:v>10.78</c:v>
                </c:pt>
                <c:pt idx="350">
                  <c:v>10.27</c:v>
                </c:pt>
                <c:pt idx="351">
                  <c:v>10.33</c:v>
                </c:pt>
                <c:pt idx="352">
                  <c:v>10.29</c:v>
                </c:pt>
                <c:pt idx="353">
                  <c:v>10.119999999999999</c:v>
                </c:pt>
                <c:pt idx="354">
                  <c:v>10.25</c:v>
                </c:pt>
                <c:pt idx="355">
                  <c:v>10.26</c:v>
                </c:pt>
                <c:pt idx="356">
                  <c:v>10.46</c:v>
                </c:pt>
                <c:pt idx="357">
                  <c:v>10.38</c:v>
                </c:pt>
                <c:pt idx="358">
                  <c:v>10.8</c:v>
                </c:pt>
                <c:pt idx="359">
                  <c:v>10.85</c:v>
                </c:pt>
                <c:pt idx="360">
                  <c:v>11.19</c:v>
                </c:pt>
                <c:pt idx="361">
                  <c:v>10.98</c:v>
                </c:pt>
                <c:pt idx="362">
                  <c:v>10.93</c:v>
                </c:pt>
                <c:pt idx="363">
                  <c:v>10.93</c:v>
                </c:pt>
                <c:pt idx="364">
                  <c:v>11.05</c:v>
                </c:pt>
                <c:pt idx="365">
                  <c:v>10.8</c:v>
                </c:pt>
                <c:pt idx="366">
                  <c:v>10.8</c:v>
                </c:pt>
                <c:pt idx="367">
                  <c:v>10.91</c:v>
                </c:pt>
                <c:pt idx="368">
                  <c:v>11</c:v>
                </c:pt>
                <c:pt idx="369">
                  <c:v>11.22</c:v>
                </c:pt>
                <c:pt idx="370">
                  <c:v>11.62</c:v>
                </c:pt>
                <c:pt idx="371">
                  <c:v>11.73</c:v>
                </c:pt>
                <c:pt idx="372">
                  <c:v>12.02</c:v>
                </c:pt>
                <c:pt idx="373">
                  <c:v>11.94</c:v>
                </c:pt>
                <c:pt idx="374">
                  <c:v>12</c:v>
                </c:pt>
                <c:pt idx="375">
                  <c:v>12.23</c:v>
                </c:pt>
                <c:pt idx="376">
                  <c:v>11.94</c:v>
                </c:pt>
                <c:pt idx="377">
                  <c:v>11.87</c:v>
                </c:pt>
                <c:pt idx="378">
                  <c:v>12.04</c:v>
                </c:pt>
                <c:pt idx="379">
                  <c:v>12.19</c:v>
                </c:pt>
                <c:pt idx="380">
                  <c:v>12.11</c:v>
                </c:pt>
                <c:pt idx="381">
                  <c:v>11.89</c:v>
                </c:pt>
                <c:pt idx="382">
                  <c:v>12.05</c:v>
                </c:pt>
                <c:pt idx="383">
                  <c:v>11.92</c:v>
                </c:pt>
                <c:pt idx="384">
                  <c:v>11.79</c:v>
                </c:pt>
                <c:pt idx="385">
                  <c:v>11.75</c:v>
                </c:pt>
                <c:pt idx="386">
                  <c:v>11.81</c:v>
                </c:pt>
                <c:pt idx="387">
                  <c:v>11.55</c:v>
                </c:pt>
                <c:pt idx="388">
                  <c:v>11.71</c:v>
                </c:pt>
                <c:pt idx="389">
                  <c:v>11.84</c:v>
                </c:pt>
                <c:pt idx="390">
                  <c:v>12.17</c:v>
                </c:pt>
                <c:pt idx="391">
                  <c:v>12.24</c:v>
                </c:pt>
                <c:pt idx="392">
                  <c:v>12.24</c:v>
                </c:pt>
                <c:pt idx="393">
                  <c:v>11.93</c:v>
                </c:pt>
                <c:pt idx="394">
                  <c:v>12.18</c:v>
                </c:pt>
                <c:pt idx="395">
                  <c:v>12.08</c:v>
                </c:pt>
                <c:pt idx="396">
                  <c:v>11.84</c:v>
                </c:pt>
                <c:pt idx="397">
                  <c:v>11.76</c:v>
                </c:pt>
                <c:pt idx="398">
                  <c:v>11.58</c:v>
                </c:pt>
                <c:pt idx="399">
                  <c:v>11.32</c:v>
                </c:pt>
                <c:pt idx="400">
                  <c:v>11.82</c:v>
                </c:pt>
                <c:pt idx="401">
                  <c:v>11.79</c:v>
                </c:pt>
                <c:pt idx="402">
                  <c:v>11.73</c:v>
                </c:pt>
                <c:pt idx="403">
                  <c:v>11.72</c:v>
                </c:pt>
                <c:pt idx="404">
                  <c:v>11.67</c:v>
                </c:pt>
                <c:pt idx="405">
                  <c:v>11.86</c:v>
                </c:pt>
                <c:pt idx="406">
                  <c:v>11.77</c:v>
                </c:pt>
                <c:pt idx="407">
                  <c:v>11.49</c:v>
                </c:pt>
                <c:pt idx="408">
                  <c:v>12.12</c:v>
                </c:pt>
                <c:pt idx="409">
                  <c:v>12.01</c:v>
                </c:pt>
                <c:pt idx="410">
                  <c:v>12.01</c:v>
                </c:pt>
                <c:pt idx="411">
                  <c:v>12.11</c:v>
                </c:pt>
                <c:pt idx="412">
                  <c:v>12.64</c:v>
                </c:pt>
                <c:pt idx="413">
                  <c:v>12.72</c:v>
                </c:pt>
                <c:pt idx="414">
                  <c:v>12.78</c:v>
                </c:pt>
                <c:pt idx="415">
                  <c:v>12.54</c:v>
                </c:pt>
                <c:pt idx="416">
                  <c:v>12.94</c:v>
                </c:pt>
                <c:pt idx="417">
                  <c:v>12.67</c:v>
                </c:pt>
                <c:pt idx="418">
                  <c:v>12.55</c:v>
                </c:pt>
                <c:pt idx="419">
                  <c:v>12.74</c:v>
                </c:pt>
                <c:pt idx="420">
                  <c:v>12.84</c:v>
                </c:pt>
                <c:pt idx="421">
                  <c:v>13.11</c:v>
                </c:pt>
                <c:pt idx="422">
                  <c:v>13.1</c:v>
                </c:pt>
                <c:pt idx="423">
                  <c:v>13.06</c:v>
                </c:pt>
                <c:pt idx="424">
                  <c:v>12.89</c:v>
                </c:pt>
                <c:pt idx="425">
                  <c:v>13.24</c:v>
                </c:pt>
                <c:pt idx="426">
                  <c:v>13.01</c:v>
                </c:pt>
                <c:pt idx="427">
                  <c:v>12.83</c:v>
                </c:pt>
                <c:pt idx="428">
                  <c:v>12.71</c:v>
                </c:pt>
                <c:pt idx="429">
                  <c:v>12.76</c:v>
                </c:pt>
                <c:pt idx="430">
                  <c:v>12.58</c:v>
                </c:pt>
                <c:pt idx="431">
                  <c:v>12.77</c:v>
                </c:pt>
                <c:pt idx="432">
                  <c:v>12.6</c:v>
                </c:pt>
                <c:pt idx="433">
                  <c:v>12.66</c:v>
                </c:pt>
                <c:pt idx="434">
                  <c:v>12.6</c:v>
                </c:pt>
                <c:pt idx="435">
                  <c:v>12.44</c:v>
                </c:pt>
                <c:pt idx="436">
                  <c:v>12.07</c:v>
                </c:pt>
                <c:pt idx="437">
                  <c:v>11.93</c:v>
                </c:pt>
                <c:pt idx="438">
                  <c:v>11.93</c:v>
                </c:pt>
                <c:pt idx="439">
                  <c:v>12.04</c:v>
                </c:pt>
                <c:pt idx="440">
                  <c:v>12.03</c:v>
                </c:pt>
                <c:pt idx="441">
                  <c:v>11.91</c:v>
                </c:pt>
                <c:pt idx="442">
                  <c:v>11.92</c:v>
                </c:pt>
                <c:pt idx="443">
                  <c:v>11.76</c:v>
                </c:pt>
                <c:pt idx="444">
                  <c:v>12.08</c:v>
                </c:pt>
                <c:pt idx="445">
                  <c:v>12.35</c:v>
                </c:pt>
                <c:pt idx="446">
                  <c:v>12.62</c:v>
                </c:pt>
                <c:pt idx="447">
                  <c:v>12.77</c:v>
                </c:pt>
                <c:pt idx="448">
                  <c:v>12.55</c:v>
                </c:pt>
                <c:pt idx="449">
                  <c:v>12.89</c:v>
                </c:pt>
                <c:pt idx="450">
                  <c:v>12.82</c:v>
                </c:pt>
                <c:pt idx="451">
                  <c:v>12.84</c:v>
                </c:pt>
                <c:pt idx="452">
                  <c:v>13</c:v>
                </c:pt>
                <c:pt idx="453">
                  <c:v>12.59</c:v>
                </c:pt>
                <c:pt idx="454">
                  <c:v>12.99</c:v>
                </c:pt>
                <c:pt idx="455">
                  <c:v>13.07</c:v>
                </c:pt>
                <c:pt idx="456">
                  <c:v>13.58</c:v>
                </c:pt>
                <c:pt idx="457">
                  <c:v>13.58</c:v>
                </c:pt>
                <c:pt idx="458">
                  <c:v>13.61</c:v>
                </c:pt>
                <c:pt idx="459">
                  <c:v>13.88</c:v>
                </c:pt>
                <c:pt idx="460">
                  <c:v>14.14</c:v>
                </c:pt>
                <c:pt idx="461">
                  <c:v>14.17</c:v>
                </c:pt>
                <c:pt idx="462">
                  <c:v>14.23</c:v>
                </c:pt>
                <c:pt idx="463">
                  <c:v>14.23</c:v>
                </c:pt>
                <c:pt idx="464">
                  <c:v>14.01</c:v>
                </c:pt>
                <c:pt idx="465">
                  <c:v>14.2</c:v>
                </c:pt>
                <c:pt idx="466">
                  <c:v>14.18</c:v>
                </c:pt>
                <c:pt idx="467">
                  <c:v>14.43</c:v>
                </c:pt>
                <c:pt idx="468">
                  <c:v>14.72</c:v>
                </c:pt>
                <c:pt idx="469">
                  <c:v>14.54</c:v>
                </c:pt>
                <c:pt idx="470">
                  <c:v>14.5</c:v>
                </c:pt>
                <c:pt idx="471">
                  <c:v>14.78</c:v>
                </c:pt>
                <c:pt idx="472">
                  <c:v>14.72</c:v>
                </c:pt>
                <c:pt idx="473">
                  <c:v>14.77</c:v>
                </c:pt>
                <c:pt idx="474">
                  <c:v>14.83</c:v>
                </c:pt>
                <c:pt idx="475">
                  <c:v>14.89</c:v>
                </c:pt>
                <c:pt idx="476">
                  <c:v>14.4</c:v>
                </c:pt>
                <c:pt idx="477">
                  <c:v>14.36</c:v>
                </c:pt>
                <c:pt idx="478">
                  <c:v>14.36</c:v>
                </c:pt>
                <c:pt idx="479">
                  <c:v>14.72</c:v>
                </c:pt>
                <c:pt idx="480">
                  <c:v>14.65</c:v>
                </c:pt>
                <c:pt idx="481">
                  <c:v>14.48</c:v>
                </c:pt>
                <c:pt idx="482">
                  <c:v>14.91</c:v>
                </c:pt>
                <c:pt idx="483">
                  <c:v>14.88</c:v>
                </c:pt>
                <c:pt idx="484">
                  <c:v>14.68</c:v>
                </c:pt>
                <c:pt idx="485">
                  <c:v>14.49</c:v>
                </c:pt>
                <c:pt idx="486">
                  <c:v>14.92</c:v>
                </c:pt>
                <c:pt idx="487">
                  <c:v>14.96</c:v>
                </c:pt>
                <c:pt idx="488">
                  <c:v>15.47</c:v>
                </c:pt>
                <c:pt idx="489">
                  <c:v>15.31</c:v>
                </c:pt>
                <c:pt idx="490">
                  <c:v>15.45</c:v>
                </c:pt>
                <c:pt idx="491">
                  <c:v>15.28</c:v>
                </c:pt>
                <c:pt idx="492">
                  <c:v>15.21</c:v>
                </c:pt>
                <c:pt idx="493">
                  <c:v>15.15</c:v>
                </c:pt>
                <c:pt idx="494">
                  <c:v>15.04</c:v>
                </c:pt>
                <c:pt idx="495">
                  <c:v>14.77</c:v>
                </c:pt>
                <c:pt idx="496">
                  <c:v>14.77</c:v>
                </c:pt>
                <c:pt idx="497">
                  <c:v>14.82</c:v>
                </c:pt>
                <c:pt idx="498">
                  <c:v>14.51</c:v>
                </c:pt>
                <c:pt idx="499">
                  <c:v>14.51</c:v>
                </c:pt>
                <c:pt idx="500">
                  <c:v>14.6</c:v>
                </c:pt>
                <c:pt idx="501">
                  <c:v>14.71</c:v>
                </c:pt>
                <c:pt idx="502">
                  <c:v>14.44</c:v>
                </c:pt>
                <c:pt idx="503">
                  <c:v>14.45</c:v>
                </c:pt>
                <c:pt idx="504">
                  <c:v>14.39</c:v>
                </c:pt>
                <c:pt idx="505">
                  <c:v>14.97</c:v>
                </c:pt>
                <c:pt idx="506">
                  <c:v>14.66</c:v>
                </c:pt>
                <c:pt idx="507">
                  <c:v>14.43</c:v>
                </c:pt>
                <c:pt idx="508">
                  <c:v>14.12</c:v>
                </c:pt>
                <c:pt idx="509">
                  <c:v>14.21</c:v>
                </c:pt>
                <c:pt idx="510">
                  <c:v>14.49</c:v>
                </c:pt>
                <c:pt idx="511">
                  <c:v>14.68</c:v>
                </c:pt>
                <c:pt idx="512">
                  <c:v>14.44</c:v>
                </c:pt>
                <c:pt idx="513">
                  <c:v>14.53</c:v>
                </c:pt>
                <c:pt idx="514">
                  <c:v>14.54</c:v>
                </c:pt>
                <c:pt idx="515">
                  <c:v>14.83</c:v>
                </c:pt>
                <c:pt idx="516">
                  <c:v>14.9</c:v>
                </c:pt>
                <c:pt idx="517">
                  <c:v>14.9</c:v>
                </c:pt>
                <c:pt idx="518">
                  <c:v>14.98</c:v>
                </c:pt>
                <c:pt idx="519">
                  <c:v>15.04</c:v>
                </c:pt>
                <c:pt idx="520">
                  <c:v>15.28</c:v>
                </c:pt>
                <c:pt idx="521">
                  <c:v>15.28</c:v>
                </c:pt>
                <c:pt idx="522">
                  <c:v>15.28</c:v>
                </c:pt>
                <c:pt idx="523">
                  <c:v>15.76</c:v>
                </c:pt>
                <c:pt idx="524">
                  <c:v>16.12</c:v>
                </c:pt>
                <c:pt idx="525">
                  <c:v>16.25</c:v>
                </c:pt>
                <c:pt idx="526">
                  <c:v>15.6</c:v>
                </c:pt>
                <c:pt idx="527">
                  <c:v>15.6</c:v>
                </c:pt>
                <c:pt idx="528">
                  <c:v>15.67</c:v>
                </c:pt>
                <c:pt idx="529">
                  <c:v>15.46</c:v>
                </c:pt>
                <c:pt idx="530">
                  <c:v>15.84</c:v>
                </c:pt>
                <c:pt idx="531">
                  <c:v>16.670000000000002</c:v>
                </c:pt>
                <c:pt idx="532">
                  <c:v>16.45</c:v>
                </c:pt>
                <c:pt idx="533">
                  <c:v>16.45</c:v>
                </c:pt>
                <c:pt idx="534">
                  <c:v>16.100000000000001</c:v>
                </c:pt>
                <c:pt idx="535">
                  <c:v>16.27</c:v>
                </c:pt>
                <c:pt idx="536">
                  <c:v>16.05</c:v>
                </c:pt>
                <c:pt idx="537">
                  <c:v>15.87</c:v>
                </c:pt>
                <c:pt idx="538">
                  <c:v>15.87</c:v>
                </c:pt>
                <c:pt idx="539">
                  <c:v>15.74</c:v>
                </c:pt>
                <c:pt idx="540">
                  <c:v>15.8</c:v>
                </c:pt>
                <c:pt idx="541">
                  <c:v>15.59</c:v>
                </c:pt>
                <c:pt idx="542">
                  <c:v>15.83</c:v>
                </c:pt>
                <c:pt idx="543">
                  <c:v>16.149999999999999</c:v>
                </c:pt>
                <c:pt idx="544">
                  <c:v>16.29</c:v>
                </c:pt>
                <c:pt idx="545">
                  <c:v>16.04</c:v>
                </c:pt>
                <c:pt idx="546">
                  <c:v>16.05</c:v>
                </c:pt>
                <c:pt idx="547">
                  <c:v>16.420000000000002</c:v>
                </c:pt>
                <c:pt idx="548">
                  <c:v>16.27</c:v>
                </c:pt>
                <c:pt idx="549">
                  <c:v>16.440000000000001</c:v>
                </c:pt>
                <c:pt idx="550">
                  <c:v>16.71</c:v>
                </c:pt>
                <c:pt idx="551">
                  <c:v>16.55</c:v>
                </c:pt>
                <c:pt idx="552">
                  <c:v>16.38</c:v>
                </c:pt>
                <c:pt idx="553">
                  <c:v>16.38</c:v>
                </c:pt>
                <c:pt idx="554">
                  <c:v>16.73</c:v>
                </c:pt>
                <c:pt idx="555">
                  <c:v>16.96</c:v>
                </c:pt>
                <c:pt idx="556">
                  <c:v>17.510000000000002</c:v>
                </c:pt>
                <c:pt idx="557">
                  <c:v>17.79</c:v>
                </c:pt>
                <c:pt idx="558">
                  <c:v>18.78</c:v>
                </c:pt>
                <c:pt idx="559">
                  <c:v>18.41</c:v>
                </c:pt>
                <c:pt idx="560">
                  <c:v>18.16</c:v>
                </c:pt>
                <c:pt idx="561">
                  <c:v>17.84</c:v>
                </c:pt>
                <c:pt idx="562">
                  <c:v>17.53</c:v>
                </c:pt>
                <c:pt idx="563">
                  <c:v>16.21</c:v>
                </c:pt>
                <c:pt idx="564">
                  <c:v>16.43</c:v>
                </c:pt>
                <c:pt idx="565">
                  <c:v>16.14</c:v>
                </c:pt>
                <c:pt idx="566">
                  <c:v>16.260000000000002</c:v>
                </c:pt>
                <c:pt idx="567">
                  <c:v>16.399999999999999</c:v>
                </c:pt>
                <c:pt idx="568">
                  <c:v>16.2</c:v>
                </c:pt>
                <c:pt idx="569">
                  <c:v>15.9</c:v>
                </c:pt>
                <c:pt idx="570">
                  <c:v>15.96</c:v>
                </c:pt>
                <c:pt idx="571">
                  <c:v>16.36</c:v>
                </c:pt>
                <c:pt idx="572">
                  <c:v>16.13</c:v>
                </c:pt>
                <c:pt idx="573">
                  <c:v>16.12</c:v>
                </c:pt>
                <c:pt idx="574">
                  <c:v>16.3</c:v>
                </c:pt>
                <c:pt idx="575">
                  <c:v>15.99</c:v>
                </c:pt>
                <c:pt idx="576">
                  <c:v>15.89</c:v>
                </c:pt>
                <c:pt idx="577">
                  <c:v>15.76</c:v>
                </c:pt>
                <c:pt idx="578">
                  <c:v>15.53</c:v>
                </c:pt>
                <c:pt idx="579">
                  <c:v>15.43</c:v>
                </c:pt>
                <c:pt idx="580">
                  <c:v>15.63</c:v>
                </c:pt>
                <c:pt idx="581">
                  <c:v>15.09</c:v>
                </c:pt>
                <c:pt idx="582">
                  <c:v>15.19</c:v>
                </c:pt>
                <c:pt idx="583">
                  <c:v>14.92</c:v>
                </c:pt>
                <c:pt idx="584">
                  <c:v>14.92</c:v>
                </c:pt>
                <c:pt idx="585">
                  <c:v>14.77</c:v>
                </c:pt>
                <c:pt idx="586">
                  <c:v>14.71</c:v>
                </c:pt>
                <c:pt idx="587">
                  <c:v>14.71</c:v>
                </c:pt>
                <c:pt idx="588">
                  <c:v>14.84</c:v>
                </c:pt>
                <c:pt idx="589">
                  <c:v>15.16</c:v>
                </c:pt>
                <c:pt idx="590">
                  <c:v>15.14</c:v>
                </c:pt>
                <c:pt idx="591">
                  <c:v>15.18</c:v>
                </c:pt>
                <c:pt idx="592">
                  <c:v>15.46</c:v>
                </c:pt>
                <c:pt idx="593">
                  <c:v>15.35</c:v>
                </c:pt>
                <c:pt idx="594">
                  <c:v>15.43</c:v>
                </c:pt>
                <c:pt idx="595">
                  <c:v>15.86</c:v>
                </c:pt>
                <c:pt idx="596">
                  <c:v>16.38</c:v>
                </c:pt>
                <c:pt idx="597">
                  <c:v>16.72</c:v>
                </c:pt>
                <c:pt idx="598">
                  <c:v>16.29</c:v>
                </c:pt>
                <c:pt idx="599">
                  <c:v>16.77</c:v>
                </c:pt>
                <c:pt idx="600">
                  <c:v>16.940000000000001</c:v>
                </c:pt>
                <c:pt idx="601">
                  <c:v>16.920000000000002</c:v>
                </c:pt>
                <c:pt idx="602">
                  <c:v>16.91</c:v>
                </c:pt>
                <c:pt idx="603">
                  <c:v>17.170000000000002</c:v>
                </c:pt>
                <c:pt idx="604">
                  <c:v>17.940000000000001</c:v>
                </c:pt>
                <c:pt idx="605">
                  <c:v>17.3</c:v>
                </c:pt>
                <c:pt idx="606">
                  <c:v>17.079999999999998</c:v>
                </c:pt>
                <c:pt idx="607">
                  <c:v>17.440000000000001</c:v>
                </c:pt>
                <c:pt idx="608">
                  <c:v>16.73</c:v>
                </c:pt>
                <c:pt idx="609">
                  <c:v>17.12</c:v>
                </c:pt>
                <c:pt idx="610">
                  <c:v>17.53</c:v>
                </c:pt>
                <c:pt idx="611">
                  <c:v>17.55</c:v>
                </c:pt>
                <c:pt idx="612">
                  <c:v>17.489999999999998</c:v>
                </c:pt>
                <c:pt idx="613">
                  <c:v>17.489999999999998</c:v>
                </c:pt>
                <c:pt idx="614">
                  <c:v>18.100000000000001</c:v>
                </c:pt>
                <c:pt idx="615">
                  <c:v>17.84</c:v>
                </c:pt>
                <c:pt idx="616">
                  <c:v>17.11</c:v>
                </c:pt>
                <c:pt idx="617">
                  <c:v>16.96</c:v>
                </c:pt>
                <c:pt idx="618">
                  <c:v>16.989999999999998</c:v>
                </c:pt>
                <c:pt idx="619">
                  <c:v>17.21</c:v>
                </c:pt>
                <c:pt idx="620">
                  <c:v>16.95</c:v>
                </c:pt>
                <c:pt idx="621">
                  <c:v>17.04</c:v>
                </c:pt>
                <c:pt idx="622">
                  <c:v>16.670000000000002</c:v>
                </c:pt>
                <c:pt idx="623">
                  <c:v>16.829999999999998</c:v>
                </c:pt>
                <c:pt idx="624">
                  <c:v>17.04</c:v>
                </c:pt>
                <c:pt idx="625">
                  <c:v>16.78</c:v>
                </c:pt>
                <c:pt idx="626">
                  <c:v>17.12</c:v>
                </c:pt>
                <c:pt idx="627">
                  <c:v>17.36</c:v>
                </c:pt>
                <c:pt idx="628">
                  <c:v>17.36</c:v>
                </c:pt>
                <c:pt idx="629">
                  <c:v>17.690000000000001</c:v>
                </c:pt>
                <c:pt idx="630">
                  <c:v>17.68</c:v>
                </c:pt>
                <c:pt idx="631">
                  <c:v>17.43</c:v>
                </c:pt>
                <c:pt idx="632">
                  <c:v>17.71</c:v>
                </c:pt>
                <c:pt idx="633">
                  <c:v>17.38</c:v>
                </c:pt>
                <c:pt idx="634">
                  <c:v>17.71</c:v>
                </c:pt>
                <c:pt idx="635">
                  <c:v>17.73</c:v>
                </c:pt>
                <c:pt idx="636">
                  <c:v>17.66</c:v>
                </c:pt>
                <c:pt idx="637">
                  <c:v>17.54</c:v>
                </c:pt>
                <c:pt idx="638">
                  <c:v>17.29</c:v>
                </c:pt>
                <c:pt idx="639">
                  <c:v>17.05</c:v>
                </c:pt>
                <c:pt idx="640">
                  <c:v>17.04</c:v>
                </c:pt>
                <c:pt idx="641">
                  <c:v>16.55</c:v>
                </c:pt>
                <c:pt idx="642">
                  <c:v>16.43</c:v>
                </c:pt>
                <c:pt idx="643">
                  <c:v>16.78</c:v>
                </c:pt>
                <c:pt idx="644">
                  <c:v>16.43</c:v>
                </c:pt>
                <c:pt idx="645">
                  <c:v>16.690000000000001</c:v>
                </c:pt>
                <c:pt idx="646">
                  <c:v>16.93</c:v>
                </c:pt>
                <c:pt idx="647">
                  <c:v>16.899999999999999</c:v>
                </c:pt>
                <c:pt idx="648">
                  <c:v>17.23</c:v>
                </c:pt>
                <c:pt idx="649">
                  <c:v>17.23</c:v>
                </c:pt>
                <c:pt idx="650">
                  <c:v>17.63</c:v>
                </c:pt>
                <c:pt idx="651">
                  <c:v>17.940000000000001</c:v>
                </c:pt>
                <c:pt idx="652">
                  <c:v>18.149999999999999</c:v>
                </c:pt>
                <c:pt idx="653">
                  <c:v>18.149999999999999</c:v>
                </c:pt>
                <c:pt idx="654">
                  <c:v>17.87</c:v>
                </c:pt>
                <c:pt idx="655">
                  <c:v>17.75</c:v>
                </c:pt>
                <c:pt idx="656">
                  <c:v>17.45</c:v>
                </c:pt>
                <c:pt idx="657">
                  <c:v>17.28</c:v>
                </c:pt>
                <c:pt idx="658">
                  <c:v>16.989999999999998</c:v>
                </c:pt>
                <c:pt idx="659">
                  <c:v>17.079999999999998</c:v>
                </c:pt>
                <c:pt idx="660">
                  <c:v>16.93</c:v>
                </c:pt>
                <c:pt idx="661">
                  <c:v>17.329999999999998</c:v>
                </c:pt>
                <c:pt idx="662">
                  <c:v>17.71</c:v>
                </c:pt>
                <c:pt idx="663">
                  <c:v>17.07</c:v>
                </c:pt>
                <c:pt idx="664">
                  <c:v>17.41</c:v>
                </c:pt>
                <c:pt idx="665">
                  <c:v>17.670000000000002</c:v>
                </c:pt>
                <c:pt idx="666">
                  <c:v>17.62</c:v>
                </c:pt>
                <c:pt idx="667">
                  <c:v>18.170000000000002</c:v>
                </c:pt>
                <c:pt idx="668">
                  <c:v>18.420000000000002</c:v>
                </c:pt>
                <c:pt idx="669">
                  <c:v>18.350000000000001</c:v>
                </c:pt>
                <c:pt idx="670">
                  <c:v>18.61</c:v>
                </c:pt>
                <c:pt idx="671">
                  <c:v>18.3</c:v>
                </c:pt>
                <c:pt idx="672">
                  <c:v>17.91</c:v>
                </c:pt>
                <c:pt idx="673">
                  <c:v>17.95</c:v>
                </c:pt>
                <c:pt idx="674">
                  <c:v>17.98</c:v>
                </c:pt>
                <c:pt idx="675">
                  <c:v>17.93</c:v>
                </c:pt>
                <c:pt idx="676">
                  <c:v>18.62</c:v>
                </c:pt>
                <c:pt idx="677">
                  <c:v>18.68</c:v>
                </c:pt>
                <c:pt idx="678">
                  <c:v>18.47</c:v>
                </c:pt>
                <c:pt idx="679">
                  <c:v>19.59</c:v>
                </c:pt>
                <c:pt idx="680">
                  <c:v>19.47</c:v>
                </c:pt>
                <c:pt idx="681">
                  <c:v>19.54</c:v>
                </c:pt>
                <c:pt idx="682">
                  <c:v>19.95</c:v>
                </c:pt>
                <c:pt idx="683">
                  <c:v>20.03</c:v>
                </c:pt>
                <c:pt idx="684">
                  <c:v>20.02</c:v>
                </c:pt>
                <c:pt idx="685">
                  <c:v>20.170000000000002</c:v>
                </c:pt>
                <c:pt idx="686">
                  <c:v>19.79</c:v>
                </c:pt>
                <c:pt idx="687">
                  <c:v>19.579999999999998</c:v>
                </c:pt>
                <c:pt idx="688">
                  <c:v>19.579999999999998</c:v>
                </c:pt>
                <c:pt idx="689">
                  <c:v>19.579999999999998</c:v>
                </c:pt>
                <c:pt idx="690">
                  <c:v>19.73</c:v>
                </c:pt>
                <c:pt idx="691">
                  <c:v>19.68</c:v>
                </c:pt>
                <c:pt idx="692">
                  <c:v>20.04</c:v>
                </c:pt>
                <c:pt idx="693">
                  <c:v>20.22</c:v>
                </c:pt>
                <c:pt idx="694">
                  <c:v>19.84</c:v>
                </c:pt>
                <c:pt idx="695">
                  <c:v>19.670000000000002</c:v>
                </c:pt>
                <c:pt idx="696">
                  <c:v>19.899999999999999</c:v>
                </c:pt>
                <c:pt idx="697">
                  <c:v>19.62</c:v>
                </c:pt>
                <c:pt idx="698">
                  <c:v>19.62</c:v>
                </c:pt>
                <c:pt idx="699">
                  <c:v>19.48</c:v>
                </c:pt>
                <c:pt idx="700">
                  <c:v>19.489999999999998</c:v>
                </c:pt>
                <c:pt idx="701">
                  <c:v>19.239999999999998</c:v>
                </c:pt>
                <c:pt idx="702">
                  <c:v>18.79</c:v>
                </c:pt>
                <c:pt idx="703">
                  <c:v>18.98</c:v>
                </c:pt>
                <c:pt idx="704">
                  <c:v>18.96</c:v>
                </c:pt>
                <c:pt idx="705">
                  <c:v>19.52</c:v>
                </c:pt>
                <c:pt idx="706">
                  <c:v>19.489999999999998</c:v>
                </c:pt>
                <c:pt idx="707">
                  <c:v>19.18</c:v>
                </c:pt>
                <c:pt idx="708">
                  <c:v>18.86</c:v>
                </c:pt>
                <c:pt idx="709">
                  <c:v>18.97</c:v>
                </c:pt>
                <c:pt idx="710">
                  <c:v>19.329999999999998</c:v>
                </c:pt>
                <c:pt idx="711">
                  <c:v>19.489999999999998</c:v>
                </c:pt>
                <c:pt idx="712">
                  <c:v>19.100000000000001</c:v>
                </c:pt>
                <c:pt idx="713">
                  <c:v>18.73</c:v>
                </c:pt>
                <c:pt idx="714">
                  <c:v>18.98</c:v>
                </c:pt>
                <c:pt idx="715">
                  <c:v>18.940000000000001</c:v>
                </c:pt>
                <c:pt idx="716">
                  <c:v>19.829999999999998</c:v>
                </c:pt>
                <c:pt idx="717">
                  <c:v>20.059999999999999</c:v>
                </c:pt>
                <c:pt idx="718">
                  <c:v>19.690000000000001</c:v>
                </c:pt>
                <c:pt idx="719">
                  <c:v>19.850000000000001</c:v>
                </c:pt>
                <c:pt idx="720">
                  <c:v>19.77</c:v>
                </c:pt>
                <c:pt idx="721">
                  <c:v>19.84</c:v>
                </c:pt>
                <c:pt idx="722">
                  <c:v>20.29</c:v>
                </c:pt>
                <c:pt idx="723">
                  <c:v>20.329999999999998</c:v>
                </c:pt>
                <c:pt idx="724">
                  <c:v>20.07</c:v>
                </c:pt>
                <c:pt idx="725">
                  <c:v>19.86</c:v>
                </c:pt>
                <c:pt idx="726">
                  <c:v>19.59</c:v>
                </c:pt>
                <c:pt idx="727">
                  <c:v>19.8</c:v>
                </c:pt>
                <c:pt idx="728">
                  <c:v>19.350000000000001</c:v>
                </c:pt>
                <c:pt idx="729">
                  <c:v>18.87</c:v>
                </c:pt>
                <c:pt idx="730">
                  <c:v>18.97</c:v>
                </c:pt>
                <c:pt idx="731">
                  <c:v>18.940000000000001</c:v>
                </c:pt>
                <c:pt idx="732">
                  <c:v>19.079999999999998</c:v>
                </c:pt>
                <c:pt idx="733">
                  <c:v>19.39</c:v>
                </c:pt>
                <c:pt idx="734">
                  <c:v>19.66</c:v>
                </c:pt>
                <c:pt idx="735">
                  <c:v>19.7</c:v>
                </c:pt>
                <c:pt idx="736">
                  <c:v>19.62</c:v>
                </c:pt>
                <c:pt idx="737">
                  <c:v>19.27</c:v>
                </c:pt>
                <c:pt idx="738">
                  <c:v>19.37</c:v>
                </c:pt>
                <c:pt idx="739">
                  <c:v>19.54</c:v>
                </c:pt>
                <c:pt idx="740">
                  <c:v>19.38</c:v>
                </c:pt>
                <c:pt idx="741">
                  <c:v>19.63</c:v>
                </c:pt>
                <c:pt idx="742">
                  <c:v>19.940000000000001</c:v>
                </c:pt>
                <c:pt idx="743">
                  <c:v>19.920000000000002</c:v>
                </c:pt>
                <c:pt idx="744">
                  <c:v>19.899999999999999</c:v>
                </c:pt>
                <c:pt idx="745">
                  <c:v>19.600000000000001</c:v>
                </c:pt>
                <c:pt idx="746">
                  <c:v>20.12</c:v>
                </c:pt>
                <c:pt idx="747">
                  <c:v>20.010000000000002</c:v>
                </c:pt>
                <c:pt idx="748">
                  <c:v>19.739999999999998</c:v>
                </c:pt>
                <c:pt idx="749">
                  <c:v>19.989999999999998</c:v>
                </c:pt>
                <c:pt idx="750">
                  <c:v>20.420000000000002</c:v>
                </c:pt>
                <c:pt idx="751">
                  <c:v>20.18</c:v>
                </c:pt>
                <c:pt idx="752">
                  <c:v>19.989999999999998</c:v>
                </c:pt>
                <c:pt idx="753">
                  <c:v>19.760000000000002</c:v>
                </c:pt>
                <c:pt idx="754">
                  <c:v>20.11</c:v>
                </c:pt>
                <c:pt idx="755">
                  <c:v>19.93</c:v>
                </c:pt>
                <c:pt idx="756">
                  <c:v>19.93</c:v>
                </c:pt>
                <c:pt idx="757">
                  <c:v>19.350000000000001</c:v>
                </c:pt>
                <c:pt idx="758">
                  <c:v>19.190000000000001</c:v>
                </c:pt>
                <c:pt idx="759">
                  <c:v>18.600000000000001</c:v>
                </c:pt>
                <c:pt idx="760">
                  <c:v>18.600000000000001</c:v>
                </c:pt>
                <c:pt idx="761">
                  <c:v>18.62</c:v>
                </c:pt>
                <c:pt idx="762">
                  <c:v>18.75</c:v>
                </c:pt>
                <c:pt idx="763">
                  <c:v>19.16</c:v>
                </c:pt>
                <c:pt idx="764">
                  <c:v>19.48</c:v>
                </c:pt>
                <c:pt idx="765">
                  <c:v>19.82</c:v>
                </c:pt>
                <c:pt idx="766">
                  <c:v>19.690000000000001</c:v>
                </c:pt>
                <c:pt idx="767">
                  <c:v>19.71</c:v>
                </c:pt>
                <c:pt idx="768">
                  <c:v>19.64</c:v>
                </c:pt>
                <c:pt idx="769">
                  <c:v>19.649999999999999</c:v>
                </c:pt>
                <c:pt idx="770">
                  <c:v>19.29</c:v>
                </c:pt>
                <c:pt idx="771">
                  <c:v>19.399999999999999</c:v>
                </c:pt>
                <c:pt idx="772">
                  <c:v>19.11</c:v>
                </c:pt>
                <c:pt idx="773">
                  <c:v>18.59</c:v>
                </c:pt>
                <c:pt idx="774">
                  <c:v>18.739999999999998</c:v>
                </c:pt>
                <c:pt idx="775">
                  <c:v>19.260000000000002</c:v>
                </c:pt>
                <c:pt idx="776">
                  <c:v>19.239999999999998</c:v>
                </c:pt>
                <c:pt idx="777">
                  <c:v>19.239999999999998</c:v>
                </c:pt>
                <c:pt idx="778">
                  <c:v>19.21</c:v>
                </c:pt>
                <c:pt idx="779">
                  <c:v>18.96</c:v>
                </c:pt>
                <c:pt idx="780">
                  <c:v>19.100000000000001</c:v>
                </c:pt>
                <c:pt idx="781">
                  <c:v>18.78</c:v>
                </c:pt>
                <c:pt idx="782">
                  <c:v>18.88</c:v>
                </c:pt>
                <c:pt idx="783">
                  <c:v>18.739999999999998</c:v>
                </c:pt>
                <c:pt idx="784">
                  <c:v>18.75</c:v>
                </c:pt>
                <c:pt idx="785">
                  <c:v>18.34</c:v>
                </c:pt>
                <c:pt idx="786">
                  <c:v>18.190000000000001</c:v>
                </c:pt>
                <c:pt idx="787">
                  <c:v>18.05</c:v>
                </c:pt>
                <c:pt idx="788">
                  <c:v>17.829999999999998</c:v>
                </c:pt>
                <c:pt idx="789">
                  <c:v>18.11</c:v>
                </c:pt>
                <c:pt idx="790">
                  <c:v>18.34</c:v>
                </c:pt>
                <c:pt idx="791">
                  <c:v>18.09</c:v>
                </c:pt>
                <c:pt idx="792">
                  <c:v>18.09</c:v>
                </c:pt>
                <c:pt idx="793">
                  <c:v>18.09</c:v>
                </c:pt>
                <c:pt idx="794">
                  <c:v>18.66</c:v>
                </c:pt>
                <c:pt idx="795">
                  <c:v>19.07</c:v>
                </c:pt>
                <c:pt idx="796">
                  <c:v>18.93</c:v>
                </c:pt>
                <c:pt idx="797">
                  <c:v>18.899999999999999</c:v>
                </c:pt>
                <c:pt idx="798">
                  <c:v>18.809999999999999</c:v>
                </c:pt>
                <c:pt idx="799">
                  <c:v>18.78</c:v>
                </c:pt>
                <c:pt idx="800">
                  <c:v>18.489999999999998</c:v>
                </c:pt>
                <c:pt idx="801">
                  <c:v>18.41</c:v>
                </c:pt>
                <c:pt idx="802">
                  <c:v>18.2</c:v>
                </c:pt>
                <c:pt idx="803">
                  <c:v>18.22</c:v>
                </c:pt>
                <c:pt idx="804">
                  <c:v>18.48</c:v>
                </c:pt>
                <c:pt idx="805">
                  <c:v>17.93</c:v>
                </c:pt>
                <c:pt idx="806">
                  <c:v>17.989999999999998</c:v>
                </c:pt>
                <c:pt idx="807">
                  <c:v>18.23</c:v>
                </c:pt>
                <c:pt idx="808">
                  <c:v>18.05</c:v>
                </c:pt>
                <c:pt idx="809">
                  <c:v>18.079999999999998</c:v>
                </c:pt>
                <c:pt idx="810">
                  <c:v>18.48</c:v>
                </c:pt>
                <c:pt idx="811">
                  <c:v>18.3</c:v>
                </c:pt>
                <c:pt idx="812">
                  <c:v>18.260000000000002</c:v>
                </c:pt>
                <c:pt idx="813">
                  <c:v>18.12</c:v>
                </c:pt>
                <c:pt idx="814">
                  <c:v>18.07</c:v>
                </c:pt>
                <c:pt idx="815">
                  <c:v>18.07</c:v>
                </c:pt>
                <c:pt idx="816">
                  <c:v>18.28</c:v>
                </c:pt>
                <c:pt idx="817">
                  <c:v>18.2</c:v>
                </c:pt>
              </c:numCache>
            </c:numRef>
          </c:val>
          <c:smooth val="0"/>
          <c:extLst>
            <c:ext xmlns:c16="http://schemas.microsoft.com/office/drawing/2014/chart" uri="{C3380CC4-5D6E-409C-BE32-E72D297353CC}">
              <c16:uniqueId val="{00000000-66C3-43B1-A650-EA89CC5B330E}"/>
            </c:ext>
          </c:extLst>
        </c:ser>
        <c:ser>
          <c:idx val="1"/>
          <c:order val="1"/>
          <c:tx>
            <c:strRef>
              <c:f>Planilha1!$C$1</c:f>
              <c:strCache>
                <c:ptCount val="1"/>
                <c:pt idx="0">
                  <c:v>Hydrous Ethanol (NY equiv.)</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0.00</c:formatCode>
                <c:ptCount val="1368"/>
                <c:pt idx="0">
                  <c:v>14.275268472031629</c:v>
                </c:pt>
                <c:pt idx="1">
                  <c:v>14.5828613607018</c:v>
                </c:pt>
                <c:pt idx="2">
                  <c:v>14.266643812527908</c:v>
                </c:pt>
                <c:pt idx="3">
                  <c:v>14.484549967630199</c:v>
                </c:pt>
                <c:pt idx="4">
                  <c:v>14.338076482181487</c:v>
                </c:pt>
                <c:pt idx="5">
                  <c:v>14.354704590306213</c:v>
                </c:pt>
                <c:pt idx="6">
                  <c:v>14.210870622382181</c:v>
                </c:pt>
                <c:pt idx="7">
                  <c:v>14.184953074432935</c:v>
                </c:pt>
                <c:pt idx="8">
                  <c:v>14.123441164381573</c:v>
                </c:pt>
                <c:pt idx="9">
                  <c:v>14.194423959666135</c:v>
                </c:pt>
                <c:pt idx="10">
                  <c:v>14.137364882470623</c:v>
                </c:pt>
                <c:pt idx="11">
                  <c:v>13.964469541150466</c:v>
                </c:pt>
                <c:pt idx="12">
                  <c:v>13.949836803855705</c:v>
                </c:pt>
                <c:pt idx="13">
                  <c:v>13.803467215700222</c:v>
                </c:pt>
                <c:pt idx="14">
                  <c:v>13.743296589920945</c:v>
                </c:pt>
                <c:pt idx="15">
                  <c:v>13.508751817976947</c:v>
                </c:pt>
                <c:pt idx="16">
                  <c:v>13.496402311037238</c:v>
                </c:pt>
                <c:pt idx="17">
                  <c:v>13.560414539540039</c:v>
                </c:pt>
                <c:pt idx="18">
                  <c:v>13.642357816890517</c:v>
                </c:pt>
                <c:pt idx="19">
                  <c:v>13.654270531253756</c:v>
                </c:pt>
                <c:pt idx="20">
                  <c:v>13.589757518221418</c:v>
                </c:pt>
                <c:pt idx="21">
                  <c:v>13.779886828500501</c:v>
                </c:pt>
                <c:pt idx="22">
                  <c:v>13.832832012222989</c:v>
                </c:pt>
                <c:pt idx="23">
                  <c:v>13.835025940011157</c:v>
                </c:pt>
                <c:pt idx="24">
                  <c:v>13.607992721970342</c:v>
                </c:pt>
                <c:pt idx="25">
                  <c:v>13.640044697689509</c:v>
                </c:pt>
                <c:pt idx="26">
                  <c:v>14.033638361345234</c:v>
                </c:pt>
                <c:pt idx="27">
                  <c:v>14.051746289862066</c:v>
                </c:pt>
                <c:pt idx="28">
                  <c:v>14.308069426185376</c:v>
                </c:pt>
                <c:pt idx="29">
                  <c:v>14.405761560869186</c:v>
                </c:pt>
                <c:pt idx="30">
                  <c:v>14.460774128080766</c:v>
                </c:pt>
                <c:pt idx="31">
                  <c:v>14.609861607586389</c:v>
                </c:pt>
                <c:pt idx="32">
                  <c:v>14.889036711053013</c:v>
                </c:pt>
                <c:pt idx="33">
                  <c:v>15.060339587674608</c:v>
                </c:pt>
                <c:pt idx="34">
                  <c:v>15.279960983445186</c:v>
                </c:pt>
                <c:pt idx="35">
                  <c:v>15.610495964631436</c:v>
                </c:pt>
                <c:pt idx="36">
                  <c:v>15.711547136769813</c:v>
                </c:pt>
                <c:pt idx="37">
                  <c:v>15.902269473385124</c:v>
                </c:pt>
                <c:pt idx="38">
                  <c:v>16.086467355258591</c:v>
                </c:pt>
                <c:pt idx="39">
                  <c:v>15.885873882803409</c:v>
                </c:pt>
                <c:pt idx="40">
                  <c:v>15.853250912023162</c:v>
                </c:pt>
                <c:pt idx="41">
                  <c:v>15.905755210071026</c:v>
                </c:pt>
                <c:pt idx="42">
                  <c:v>15.676183891487444</c:v>
                </c:pt>
                <c:pt idx="43">
                  <c:v>15.676183891487444</c:v>
                </c:pt>
                <c:pt idx="44">
                  <c:v>15.676183891487444</c:v>
                </c:pt>
                <c:pt idx="45">
                  <c:v>15.346785515358045</c:v>
                </c:pt>
                <c:pt idx="46">
                  <c:v>15.301452511439313</c:v>
                </c:pt>
                <c:pt idx="47">
                  <c:v>15.264570440587153</c:v>
                </c:pt>
                <c:pt idx="48">
                  <c:v>15.318519388484454</c:v>
                </c:pt>
                <c:pt idx="49">
                  <c:v>15.392291779844715</c:v>
                </c:pt>
                <c:pt idx="50">
                  <c:v>15.336241150483414</c:v>
                </c:pt>
                <c:pt idx="51">
                  <c:v>15.115682079574132</c:v>
                </c:pt>
                <c:pt idx="52">
                  <c:v>14.980108409648683</c:v>
                </c:pt>
                <c:pt idx="53">
                  <c:v>14.927710768773281</c:v>
                </c:pt>
                <c:pt idx="54">
                  <c:v>15.081900226600723</c:v>
                </c:pt>
                <c:pt idx="55">
                  <c:v>14.809419888351137</c:v>
                </c:pt>
                <c:pt idx="56">
                  <c:v>14.656330098827022</c:v>
                </c:pt>
                <c:pt idx="57">
                  <c:v>14.15292146059217</c:v>
                </c:pt>
                <c:pt idx="58">
                  <c:v>13.75728498861128</c:v>
                </c:pt>
                <c:pt idx="59">
                  <c:v>13.671616739254082</c:v>
                </c:pt>
                <c:pt idx="60">
                  <c:v>13.280644165626017</c:v>
                </c:pt>
                <c:pt idx="61">
                  <c:v>13.096419254362866</c:v>
                </c:pt>
                <c:pt idx="62">
                  <c:v>13.127738695882213</c:v>
                </c:pt>
                <c:pt idx="63">
                  <c:v>13.239853731025711</c:v>
                </c:pt>
                <c:pt idx="64">
                  <c:v>13.211300387104499</c:v>
                </c:pt>
                <c:pt idx="65">
                  <c:v>13.293900697689901</c:v>
                </c:pt>
                <c:pt idx="66">
                  <c:v>13.523226766786024</c:v>
                </c:pt>
                <c:pt idx="67">
                  <c:v>14.237785074202595</c:v>
                </c:pt>
                <c:pt idx="68">
                  <c:v>14.986136395082733</c:v>
                </c:pt>
                <c:pt idx="69">
                  <c:v>15.400079653708007</c:v>
                </c:pt>
                <c:pt idx="70">
                  <c:v>15.499741889160285</c:v>
                </c:pt>
                <c:pt idx="71">
                  <c:v>15.464172997510003</c:v>
                </c:pt>
                <c:pt idx="72">
                  <c:v>15.318737777664253</c:v>
                </c:pt>
                <c:pt idx="73">
                  <c:v>15.478700717073137</c:v>
                </c:pt>
                <c:pt idx="74">
                  <c:v>15.651996165040538</c:v>
                </c:pt>
                <c:pt idx="75">
                  <c:v>16.046558122162342</c:v>
                </c:pt>
                <c:pt idx="76">
                  <c:v>16.09751738224729</c:v>
                </c:pt>
                <c:pt idx="77">
                  <c:v>16.09751738224729</c:v>
                </c:pt>
                <c:pt idx="78">
                  <c:v>15.889190109939875</c:v>
                </c:pt>
                <c:pt idx="79">
                  <c:v>15.480944429682626</c:v>
                </c:pt>
                <c:pt idx="80">
                  <c:v>14.713288054409604</c:v>
                </c:pt>
                <c:pt idx="81">
                  <c:v>14.132397008944839</c:v>
                </c:pt>
                <c:pt idx="82">
                  <c:v>13.856340043884096</c:v>
                </c:pt>
                <c:pt idx="83">
                  <c:v>13.601063127295387</c:v>
                </c:pt>
                <c:pt idx="84">
                  <c:v>13.529532020802343</c:v>
                </c:pt>
                <c:pt idx="85">
                  <c:v>13.679382020802343</c:v>
                </c:pt>
                <c:pt idx="86">
                  <c:v>13.433965988208472</c:v>
                </c:pt>
                <c:pt idx="87">
                  <c:v>13.316952658263741</c:v>
                </c:pt>
                <c:pt idx="88">
                  <c:v>13.101234813687476</c:v>
                </c:pt>
                <c:pt idx="89">
                  <c:v>13.008133013621785</c:v>
                </c:pt>
                <c:pt idx="90">
                  <c:v>13.159929117295217</c:v>
                </c:pt>
                <c:pt idx="91">
                  <c:v>13.041766899675588</c:v>
                </c:pt>
                <c:pt idx="92">
                  <c:v>13.105330199094793</c:v>
                </c:pt>
                <c:pt idx="93">
                  <c:v>13.221005655085587</c:v>
                </c:pt>
                <c:pt idx="94">
                  <c:v>13.585236592629824</c:v>
                </c:pt>
                <c:pt idx="95">
                  <c:v>13.688284583827674</c:v>
                </c:pt>
                <c:pt idx="96">
                  <c:v>13.293794088941294</c:v>
                </c:pt>
                <c:pt idx="97">
                  <c:v>13.417026234274859</c:v>
                </c:pt>
                <c:pt idx="98">
                  <c:v>13.199953351140083</c:v>
                </c:pt>
                <c:pt idx="99">
                  <c:v>13.212074427131816</c:v>
                </c:pt>
                <c:pt idx="100">
                  <c:v>13.24801138249652</c:v>
                </c:pt>
                <c:pt idx="101">
                  <c:v>12.955150554854599</c:v>
                </c:pt>
                <c:pt idx="102">
                  <c:v>12.902730261544573</c:v>
                </c:pt>
                <c:pt idx="103">
                  <c:v>12.81755683689895</c:v>
                </c:pt>
                <c:pt idx="104">
                  <c:v>12.787447415734107</c:v>
                </c:pt>
                <c:pt idx="105">
                  <c:v>12.965276583223467</c:v>
                </c:pt>
                <c:pt idx="106">
                  <c:v>13.298310212781287</c:v>
                </c:pt>
                <c:pt idx="107">
                  <c:v>13.539893393215435</c:v>
                </c:pt>
                <c:pt idx="108">
                  <c:v>13.735282069291443</c:v>
                </c:pt>
                <c:pt idx="109">
                  <c:v>13.772012036318868</c:v>
                </c:pt>
                <c:pt idx="110">
                  <c:v>13.731215851931308</c:v>
                </c:pt>
                <c:pt idx="111">
                  <c:v>13.532170085363223</c:v>
                </c:pt>
                <c:pt idx="112">
                  <c:v>13.41692172572386</c:v>
                </c:pt>
                <c:pt idx="113">
                  <c:v>13.262532159478317</c:v>
                </c:pt>
                <c:pt idx="114">
                  <c:v>13.261400542928703</c:v>
                </c:pt>
                <c:pt idx="115">
                  <c:v>13.458329574538322</c:v>
                </c:pt>
                <c:pt idx="116">
                  <c:v>13.464750640978949</c:v>
                </c:pt>
                <c:pt idx="117">
                  <c:v>13.46012370003335</c:v>
                </c:pt>
                <c:pt idx="118">
                  <c:v>13.365547769002369</c:v>
                </c:pt>
                <c:pt idx="119">
                  <c:v>13.457898193067852</c:v>
                </c:pt>
                <c:pt idx="120">
                  <c:v>13.395576532672418</c:v>
                </c:pt>
                <c:pt idx="121">
                  <c:v>13.395576532672418</c:v>
                </c:pt>
                <c:pt idx="122">
                  <c:v>13.428837286666113</c:v>
                </c:pt>
                <c:pt idx="123">
                  <c:v>13.392787738397734</c:v>
                </c:pt>
                <c:pt idx="124">
                  <c:v>13.355171268542543</c:v>
                </c:pt>
                <c:pt idx="125">
                  <c:v>13.308961810890775</c:v>
                </c:pt>
                <c:pt idx="126">
                  <c:v>13.356125191574236</c:v>
                </c:pt>
                <c:pt idx="127">
                  <c:v>13.464393470394654</c:v>
                </c:pt>
                <c:pt idx="128">
                  <c:v>13.580282878374677</c:v>
                </c:pt>
                <c:pt idx="129">
                  <c:v>13.550466478455027</c:v>
                </c:pt>
                <c:pt idx="130">
                  <c:v>13.595013294502554</c:v>
                </c:pt>
                <c:pt idx="131">
                  <c:v>13.885158691542383</c:v>
                </c:pt>
                <c:pt idx="132">
                  <c:v>13.821274099500222</c:v>
                </c:pt>
                <c:pt idx="133">
                  <c:v>13.898917738884288</c:v>
                </c:pt>
                <c:pt idx="134">
                  <c:v>13.97232706034206</c:v>
                </c:pt>
                <c:pt idx="135">
                  <c:v>13.953374718843305</c:v>
                </c:pt>
                <c:pt idx="136">
                  <c:v>14.208387363051552</c:v>
                </c:pt>
                <c:pt idx="137">
                  <c:v>14.270469524213562</c:v>
                </c:pt>
                <c:pt idx="138">
                  <c:v>14.314228133204423</c:v>
                </c:pt>
                <c:pt idx="139">
                  <c:v>14.292874676865857</c:v>
                </c:pt>
                <c:pt idx="140">
                  <c:v>14.422974053200459</c:v>
                </c:pt>
                <c:pt idx="141">
                  <c:v>14.57628580615118</c:v>
                </c:pt>
                <c:pt idx="142">
                  <c:v>14.683350566541275</c:v>
                </c:pt>
                <c:pt idx="143">
                  <c:v>14.677374533312419</c:v>
                </c:pt>
                <c:pt idx="144">
                  <c:v>14.661430324009082</c:v>
                </c:pt>
                <c:pt idx="145">
                  <c:v>14.787718695556443</c:v>
                </c:pt>
                <c:pt idx="146">
                  <c:v>14.817500694192686</c:v>
                </c:pt>
                <c:pt idx="147">
                  <c:v>14.766628407390831</c:v>
                </c:pt>
                <c:pt idx="148">
                  <c:v>14.686430986766913</c:v>
                </c:pt>
                <c:pt idx="149">
                  <c:v>14.693365730283068</c:v>
                </c:pt>
                <c:pt idx="150">
                  <c:v>14.789829393757671</c:v>
                </c:pt>
                <c:pt idx="151">
                  <c:v>14.669358329680689</c:v>
                </c:pt>
                <c:pt idx="152">
                  <c:v>14.490117345413676</c:v>
                </c:pt>
                <c:pt idx="153">
                  <c:v>14.274011295842527</c:v>
                </c:pt>
                <c:pt idx="154">
                  <c:v>14.220878082233501</c:v>
                </c:pt>
                <c:pt idx="155">
                  <c:v>14.286234303363551</c:v>
                </c:pt>
                <c:pt idx="156">
                  <c:v>14.494817322732013</c:v>
                </c:pt>
                <c:pt idx="157">
                  <c:v>14.531954756322284</c:v>
                </c:pt>
                <c:pt idx="158">
                  <c:v>14.367947447263786</c:v>
                </c:pt>
                <c:pt idx="159">
                  <c:v>14.438705168052705</c:v>
                </c:pt>
                <c:pt idx="160">
                  <c:v>14.287169887853878</c:v>
                </c:pt>
                <c:pt idx="161">
                  <c:v>14.194581622241783</c:v>
                </c:pt>
                <c:pt idx="162">
                  <c:v>14.306721329391335</c:v>
                </c:pt>
                <c:pt idx="163">
                  <c:v>14.047995098054129</c:v>
                </c:pt>
                <c:pt idx="164">
                  <c:v>13.903383897823417</c:v>
                </c:pt>
                <c:pt idx="165">
                  <c:v>13.962324206845148</c:v>
                </c:pt>
                <c:pt idx="166">
                  <c:v>13.873442631359239</c:v>
                </c:pt>
                <c:pt idx="167">
                  <c:v>13.669460749835023</c:v>
                </c:pt>
                <c:pt idx="168">
                  <c:v>13.476097425729176</c:v>
                </c:pt>
                <c:pt idx="169">
                  <c:v>13.312401809673535</c:v>
                </c:pt>
                <c:pt idx="170">
                  <c:v>13.272094370381092</c:v>
                </c:pt>
                <c:pt idx="171">
                  <c:v>13.150200450764627</c:v>
                </c:pt>
                <c:pt idx="172">
                  <c:v>13.215842975556837</c:v>
                </c:pt>
                <c:pt idx="173">
                  <c:v>13.27543436056078</c:v>
                </c:pt>
                <c:pt idx="174">
                  <c:v>13.345165138782596</c:v>
                </c:pt>
                <c:pt idx="175">
                  <c:v>13.528934636992377</c:v>
                </c:pt>
                <c:pt idx="176">
                  <c:v>13.508950363912401</c:v>
                </c:pt>
                <c:pt idx="177">
                  <c:v>13.537811106786195</c:v>
                </c:pt>
                <c:pt idx="178">
                  <c:v>13.534894167845019</c:v>
                </c:pt>
                <c:pt idx="179">
                  <c:v>13.377585966255966</c:v>
                </c:pt>
                <c:pt idx="180">
                  <c:v>13.400183020456987</c:v>
                </c:pt>
                <c:pt idx="181">
                  <c:v>13.436506171020493</c:v>
                </c:pt>
                <c:pt idx="182">
                  <c:v>13.396235073387608</c:v>
                </c:pt>
                <c:pt idx="183">
                  <c:v>13.531779094733201</c:v>
                </c:pt>
                <c:pt idx="184">
                  <c:v>13.659922957874873</c:v>
                </c:pt>
                <c:pt idx="185">
                  <c:v>13.619704542308968</c:v>
                </c:pt>
                <c:pt idx="186">
                  <c:v>13.464364202619413</c:v>
                </c:pt>
                <c:pt idx="187">
                  <c:v>13.370571572243357</c:v>
                </c:pt>
                <c:pt idx="188">
                  <c:v>13.392472118843108</c:v>
                </c:pt>
                <c:pt idx="189">
                  <c:v>13.386559715167868</c:v>
                </c:pt>
                <c:pt idx="190">
                  <c:v>13.400266910718994</c:v>
                </c:pt>
                <c:pt idx="191">
                  <c:v>13.523750422196791</c:v>
                </c:pt>
                <c:pt idx="192">
                  <c:v>13.467333840382983</c:v>
                </c:pt>
                <c:pt idx="193">
                  <c:v>13.479486292548906</c:v>
                </c:pt>
                <c:pt idx="194">
                  <c:v>14.218957350855359</c:v>
                </c:pt>
                <c:pt idx="195">
                  <c:v>14.391436603043577</c:v>
                </c:pt>
                <c:pt idx="196">
                  <c:v>14.587647945102299</c:v>
                </c:pt>
                <c:pt idx="197">
                  <c:v>14.718368618718902</c:v>
                </c:pt>
                <c:pt idx="198">
                  <c:v>14.794195093806374</c:v>
                </c:pt>
                <c:pt idx="199">
                  <c:v>14.666029707186242</c:v>
                </c:pt>
                <c:pt idx="200">
                  <c:v>14.344835791825027</c:v>
                </c:pt>
                <c:pt idx="201">
                  <c:v>14.812081695547075</c:v>
                </c:pt>
                <c:pt idx="202">
                  <c:v>14.833040324565829</c:v>
                </c:pt>
                <c:pt idx="203">
                  <c:v>14.753896344586767</c:v>
                </c:pt>
                <c:pt idx="204">
                  <c:v>14.704851413139425</c:v>
                </c:pt>
                <c:pt idx="205">
                  <c:v>14.596679572183517</c:v>
                </c:pt>
                <c:pt idx="206">
                  <c:v>14.641801172604456</c:v>
                </c:pt>
                <c:pt idx="207">
                  <c:v>14.614484372904565</c:v>
                </c:pt>
                <c:pt idx="208">
                  <c:v>14.692575717055579</c:v>
                </c:pt>
                <c:pt idx="209">
                  <c:v>14.912871380833801</c:v>
                </c:pt>
                <c:pt idx="210">
                  <c:v>15.029142144306185</c:v>
                </c:pt>
                <c:pt idx="211">
                  <c:v>15.294950325222135</c:v>
                </c:pt>
                <c:pt idx="212">
                  <c:v>15.300310706985529</c:v>
                </c:pt>
                <c:pt idx="213">
                  <c:v>15.498285107211611</c:v>
                </c:pt>
                <c:pt idx="214">
                  <c:v>15.630305581172808</c:v>
                </c:pt>
                <c:pt idx="215">
                  <c:v>15.572886956692285</c:v>
                </c:pt>
                <c:pt idx="216">
                  <c:v>15.534497478319244</c:v>
                </c:pt>
                <c:pt idx="217">
                  <c:v>15.593110430891878</c:v>
                </c:pt>
                <c:pt idx="218">
                  <c:v>15.597499064649794</c:v>
                </c:pt>
                <c:pt idx="219">
                  <c:v>15.557827380435297</c:v>
                </c:pt>
                <c:pt idx="220">
                  <c:v>15.466283533205436</c:v>
                </c:pt>
                <c:pt idx="221">
                  <c:v>15.234214257846446</c:v>
                </c:pt>
                <c:pt idx="222">
                  <c:v>15.063211804834555</c:v>
                </c:pt>
                <c:pt idx="223">
                  <c:v>15.041897695962177</c:v>
                </c:pt>
                <c:pt idx="224">
                  <c:v>14.983568363480282</c:v>
                </c:pt>
                <c:pt idx="225">
                  <c:v>14.986544787579751</c:v>
                </c:pt>
                <c:pt idx="226">
                  <c:v>15.02475086924705</c:v>
                </c:pt>
                <c:pt idx="227">
                  <c:v>15.02475086924705</c:v>
                </c:pt>
                <c:pt idx="228">
                  <c:v>15.035928194663624</c:v>
                </c:pt>
                <c:pt idx="229">
                  <c:v>14.942134547876385</c:v>
                </c:pt>
                <c:pt idx="230">
                  <c:v>14.957407033403207</c:v>
                </c:pt>
                <c:pt idx="231">
                  <c:v>15.03755560917468</c:v>
                </c:pt>
                <c:pt idx="232">
                  <c:v>15.11317976086719</c:v>
                </c:pt>
                <c:pt idx="233">
                  <c:v>15.195356436229664</c:v>
                </c:pt>
                <c:pt idx="234">
                  <c:v>15.13218074049186</c:v>
                </c:pt>
                <c:pt idx="235">
                  <c:v>15.360293696742557</c:v>
                </c:pt>
                <c:pt idx="236">
                  <c:v>15.536685645515789</c:v>
                </c:pt>
                <c:pt idx="237">
                  <c:v>15.663253964902086</c:v>
                </c:pt>
                <c:pt idx="238">
                  <c:v>15.649600042408167</c:v>
                </c:pt>
                <c:pt idx="239">
                  <c:v>15.726308471484469</c:v>
                </c:pt>
                <c:pt idx="240">
                  <c:v>15.433163278866424</c:v>
                </c:pt>
                <c:pt idx="241">
                  <c:v>15.338174328770689</c:v>
                </c:pt>
                <c:pt idx="242">
                  <c:v>15.459666640508978</c:v>
                </c:pt>
                <c:pt idx="243">
                  <c:v>15.524370570568884</c:v>
                </c:pt>
                <c:pt idx="244">
                  <c:v>15.524538329803475</c:v>
                </c:pt>
                <c:pt idx="245">
                  <c:v>15.574644827616268</c:v>
                </c:pt>
                <c:pt idx="246">
                  <c:v>15.58294051040364</c:v>
                </c:pt>
                <c:pt idx="247">
                  <c:v>15.627222570754377</c:v>
                </c:pt>
                <c:pt idx="248">
                  <c:v>15.656787544093657</c:v>
                </c:pt>
                <c:pt idx="249">
                  <c:v>15.69115469582996</c:v>
                </c:pt>
                <c:pt idx="250">
                  <c:v>15.66753000139304</c:v>
                </c:pt>
                <c:pt idx="251">
                  <c:v>15.671435032887906</c:v>
                </c:pt>
                <c:pt idx="252">
                  <c:v>15.648393839606232</c:v>
                </c:pt>
                <c:pt idx="253">
                  <c:v>15.742993170912529</c:v>
                </c:pt>
                <c:pt idx="254">
                  <c:v>15.742993170912529</c:v>
                </c:pt>
                <c:pt idx="255">
                  <c:v>15.742993170912529</c:v>
                </c:pt>
                <c:pt idx="256">
                  <c:v>15.999214893567059</c:v>
                </c:pt>
                <c:pt idx="257">
                  <c:v>16.121462455978836</c:v>
                </c:pt>
                <c:pt idx="258">
                  <c:v>16.211386415723958</c:v>
                </c:pt>
                <c:pt idx="259">
                  <c:v>16.211386415723958</c:v>
                </c:pt>
                <c:pt idx="260">
                  <c:v>16.211386415723958</c:v>
                </c:pt>
                <c:pt idx="261">
                  <c:v>16.218697687412455</c:v>
                </c:pt>
                <c:pt idx="262">
                  <c:v>16.206982044891809</c:v>
                </c:pt>
                <c:pt idx="263">
                  <c:v>16.033282498413381</c:v>
                </c:pt>
                <c:pt idx="264">
                  <c:v>16.038652907283375</c:v>
                </c:pt>
                <c:pt idx="265">
                  <c:v>16.154352883100227</c:v>
                </c:pt>
                <c:pt idx="266">
                  <c:v>15.95112326487736</c:v>
                </c:pt>
                <c:pt idx="267">
                  <c:v>16.026563024705219</c:v>
                </c:pt>
                <c:pt idx="268">
                  <c:v>15.779365110981129</c:v>
                </c:pt>
                <c:pt idx="269">
                  <c:v>15.811923702647006</c:v>
                </c:pt>
                <c:pt idx="270">
                  <c:v>15.541219404333363</c:v>
                </c:pt>
                <c:pt idx="271">
                  <c:v>15.506307818759742</c:v>
                </c:pt>
                <c:pt idx="272">
                  <c:v>15.603214501023364</c:v>
                </c:pt>
                <c:pt idx="273">
                  <c:v>15.4483777270563</c:v>
                </c:pt>
                <c:pt idx="274">
                  <c:v>15.42718854609897</c:v>
                </c:pt>
                <c:pt idx="275">
                  <c:v>15.514166200707438</c:v>
                </c:pt>
                <c:pt idx="276">
                  <c:v>15.668859924160152</c:v>
                </c:pt>
                <c:pt idx="277">
                  <c:v>15.535542572228529</c:v>
                </c:pt>
                <c:pt idx="278">
                  <c:v>15.448043839610285</c:v>
                </c:pt>
                <c:pt idx="279">
                  <c:v>15.520802919290317</c:v>
                </c:pt>
                <c:pt idx="280">
                  <c:v>15.382978921329915</c:v>
                </c:pt>
                <c:pt idx="281">
                  <c:v>15.466437974283163</c:v>
                </c:pt>
                <c:pt idx="282">
                  <c:v>15.474576734493125</c:v>
                </c:pt>
                <c:pt idx="283">
                  <c:v>15.485260132242194</c:v>
                </c:pt>
                <c:pt idx="284">
                  <c:v>15.491326347175947</c:v>
                </c:pt>
                <c:pt idx="285">
                  <c:v>15.442624512497856</c:v>
                </c:pt>
                <c:pt idx="286">
                  <c:v>15.328486606042839</c:v>
                </c:pt>
                <c:pt idx="287">
                  <c:v>15.178116959193726</c:v>
                </c:pt>
                <c:pt idx="288">
                  <c:v>15.234586043857718</c:v>
                </c:pt>
                <c:pt idx="289">
                  <c:v>15.201998294165925</c:v>
                </c:pt>
                <c:pt idx="290">
                  <c:v>15.196640593891333</c:v>
                </c:pt>
                <c:pt idx="291">
                  <c:v>15.227476459660247</c:v>
                </c:pt>
                <c:pt idx="292">
                  <c:v>15.451469733927748</c:v>
                </c:pt>
                <c:pt idx="293">
                  <c:v>15.439163021384889</c:v>
                </c:pt>
                <c:pt idx="294">
                  <c:v>15.336490846559983</c:v>
                </c:pt>
                <c:pt idx="295">
                  <c:v>15.236606118589899</c:v>
                </c:pt>
                <c:pt idx="296">
                  <c:v>15.16930826232011</c:v>
                </c:pt>
                <c:pt idx="297">
                  <c:v>15.195590059896841</c:v>
                </c:pt>
                <c:pt idx="298">
                  <c:v>15.195590059896841</c:v>
                </c:pt>
                <c:pt idx="299">
                  <c:v>15.195590059896841</c:v>
                </c:pt>
                <c:pt idx="300">
                  <c:v>15.063487161836504</c:v>
                </c:pt>
                <c:pt idx="301">
                  <c:v>14.932683428267461</c:v>
                </c:pt>
                <c:pt idx="302">
                  <c:v>14.847099253747949</c:v>
                </c:pt>
                <c:pt idx="303">
                  <c:v>14.819271465837444</c:v>
                </c:pt>
                <c:pt idx="304">
                  <c:v>14.640510819199061</c:v>
                </c:pt>
                <c:pt idx="305">
                  <c:v>14.415888440100524</c:v>
                </c:pt>
                <c:pt idx="306">
                  <c:v>13.941898331828286</c:v>
                </c:pt>
                <c:pt idx="307">
                  <c:v>13.937932651137514</c:v>
                </c:pt>
                <c:pt idx="308">
                  <c:v>13.326627424242817</c:v>
                </c:pt>
                <c:pt idx="309">
                  <c:v>13.37985976286037</c:v>
                </c:pt>
                <c:pt idx="310">
                  <c:v>13.036386520480528</c:v>
                </c:pt>
                <c:pt idx="311">
                  <c:v>12.650115263011465</c:v>
                </c:pt>
                <c:pt idx="312">
                  <c:v>12.227567217674689</c:v>
                </c:pt>
                <c:pt idx="313">
                  <c:v>11.380154630430416</c:v>
                </c:pt>
                <c:pt idx="314">
                  <c:v>11.196262739533108</c:v>
                </c:pt>
                <c:pt idx="315">
                  <c:v>10.238940465210881</c:v>
                </c:pt>
                <c:pt idx="316">
                  <c:v>10.147737823963386</c:v>
                </c:pt>
                <c:pt idx="317">
                  <c:v>10.158436591494613</c:v>
                </c:pt>
                <c:pt idx="318">
                  <c:v>9.8944674104660315</c:v>
                </c:pt>
                <c:pt idx="319">
                  <c:v>9.7319656302911319</c:v>
                </c:pt>
                <c:pt idx="320">
                  <c:v>9.6542156406716853</c:v>
                </c:pt>
                <c:pt idx="321">
                  <c:v>9.5934477803101093</c:v>
                </c:pt>
                <c:pt idx="322">
                  <c:v>9.2713754236537156</c:v>
                </c:pt>
                <c:pt idx="323">
                  <c:v>8.9187014128743645</c:v>
                </c:pt>
                <c:pt idx="324">
                  <c:v>8.7820581874515984</c:v>
                </c:pt>
                <c:pt idx="325">
                  <c:v>8.449782439184867</c:v>
                </c:pt>
                <c:pt idx="326">
                  <c:v>8.2208676774627882</c:v>
                </c:pt>
                <c:pt idx="327">
                  <c:v>8.2135593473456634</c:v>
                </c:pt>
                <c:pt idx="328">
                  <c:v>8.2717692999902788</c:v>
                </c:pt>
                <c:pt idx="329">
                  <c:v>8.4673107629075197</c:v>
                </c:pt>
                <c:pt idx="330">
                  <c:v>8.88008801075169</c:v>
                </c:pt>
                <c:pt idx="331">
                  <c:v>9.1269056386409986</c:v>
                </c:pt>
                <c:pt idx="332">
                  <c:v>9.1269056386409986</c:v>
                </c:pt>
                <c:pt idx="333">
                  <c:v>9.1000357026943366</c:v>
                </c:pt>
                <c:pt idx="334">
                  <c:v>9.0751692172732756</c:v>
                </c:pt>
                <c:pt idx="335">
                  <c:v>8.8795080280218439</c:v>
                </c:pt>
                <c:pt idx="336">
                  <c:v>8.7928023630236787</c:v>
                </c:pt>
                <c:pt idx="337">
                  <c:v>8.5610153755771279</c:v>
                </c:pt>
                <c:pt idx="338">
                  <c:v>8.4114896205502667</c:v>
                </c:pt>
                <c:pt idx="339">
                  <c:v>8.4114896205502667</c:v>
                </c:pt>
                <c:pt idx="340">
                  <c:v>8.1157147229630606</c:v>
                </c:pt>
                <c:pt idx="341">
                  <c:v>7.8663528174632686</c:v>
                </c:pt>
                <c:pt idx="342">
                  <c:v>7.5543938636192625</c:v>
                </c:pt>
                <c:pt idx="343">
                  <c:v>7.5975346375139177</c:v>
                </c:pt>
                <c:pt idx="344">
                  <c:v>7.9216647990049385</c:v>
                </c:pt>
                <c:pt idx="345">
                  <c:v>8.2848979572618084</c:v>
                </c:pt>
                <c:pt idx="346">
                  <c:v>8.2421819831105445</c:v>
                </c:pt>
                <c:pt idx="347">
                  <c:v>8.2421819831105445</c:v>
                </c:pt>
                <c:pt idx="348">
                  <c:v>8.1930017533623118</c:v>
                </c:pt>
                <c:pt idx="349">
                  <c:v>8.1399471020059249</c:v>
                </c:pt>
                <c:pt idx="350">
                  <c:v>7.9992315376952003</c:v>
                </c:pt>
                <c:pt idx="351">
                  <c:v>7.9017618055282899</c:v>
                </c:pt>
                <c:pt idx="352">
                  <c:v>8.0214592209935347</c:v>
                </c:pt>
                <c:pt idx="353">
                  <c:v>7.8969654126359083</c:v>
                </c:pt>
                <c:pt idx="354">
                  <c:v>7.7617785855579129</c:v>
                </c:pt>
                <c:pt idx="355">
                  <c:v>7.7186401346281475</c:v>
                </c:pt>
                <c:pt idx="356">
                  <c:v>7.8016642276020463</c:v>
                </c:pt>
                <c:pt idx="357">
                  <c:v>7.8596530510149112</c:v>
                </c:pt>
                <c:pt idx="358">
                  <c:v>8.0596236815093469</c:v>
                </c:pt>
                <c:pt idx="359">
                  <c:v>8.1057310991957596</c:v>
                </c:pt>
                <c:pt idx="360">
                  <c:v>8.2036431124510507</c:v>
                </c:pt>
                <c:pt idx="361">
                  <c:v>8.4672788710257532</c:v>
                </c:pt>
                <c:pt idx="362">
                  <c:v>8.519445237040614</c:v>
                </c:pt>
                <c:pt idx="363">
                  <c:v>8.7472855039092323</c:v>
                </c:pt>
                <c:pt idx="364">
                  <c:v>9.0836656048178241</c:v>
                </c:pt>
                <c:pt idx="365">
                  <c:v>9.4123664237056239</c:v>
                </c:pt>
                <c:pt idx="366">
                  <c:v>9.3273714773444265</c:v>
                </c:pt>
                <c:pt idx="367">
                  <c:v>9.1974209954337507</c:v>
                </c:pt>
                <c:pt idx="368">
                  <c:v>9.460652050738414</c:v>
                </c:pt>
                <c:pt idx="369">
                  <c:v>9.8212916730186546</c:v>
                </c:pt>
                <c:pt idx="370">
                  <c:v>10.121742228743623</c:v>
                </c:pt>
                <c:pt idx="371">
                  <c:v>10.088796850930924</c:v>
                </c:pt>
                <c:pt idx="372">
                  <c:v>10.36289898592833</c:v>
                </c:pt>
                <c:pt idx="373">
                  <c:v>10.700294352666711</c:v>
                </c:pt>
                <c:pt idx="374">
                  <c:v>10.857187437816423</c:v>
                </c:pt>
                <c:pt idx="375">
                  <c:v>10.72274648860496</c:v>
                </c:pt>
                <c:pt idx="376">
                  <c:v>10.72274648860496</c:v>
                </c:pt>
                <c:pt idx="377">
                  <c:v>10.515954750989337</c:v>
                </c:pt>
                <c:pt idx="378">
                  <c:v>10.417735381823441</c:v>
                </c:pt>
                <c:pt idx="379">
                  <c:v>10.233778221009178</c:v>
                </c:pt>
                <c:pt idx="380">
                  <c:v>9.9835818727651571</c:v>
                </c:pt>
                <c:pt idx="381">
                  <c:v>9.723993170667649</c:v>
                </c:pt>
                <c:pt idx="382">
                  <c:v>9.9114193951351091</c:v>
                </c:pt>
                <c:pt idx="383">
                  <c:v>9.8689860995337693</c:v>
                </c:pt>
                <c:pt idx="384">
                  <c:v>10.080792963689261</c:v>
                </c:pt>
                <c:pt idx="385">
                  <c:v>9.7437538052272288</c:v>
                </c:pt>
                <c:pt idx="386">
                  <c:v>9.6706392582898655</c:v>
                </c:pt>
                <c:pt idx="387">
                  <c:v>9.4341926112155949</c:v>
                </c:pt>
                <c:pt idx="388">
                  <c:v>9.4746270501870846</c:v>
                </c:pt>
                <c:pt idx="389">
                  <c:v>9.4057930405922807</c:v>
                </c:pt>
                <c:pt idx="390">
                  <c:v>9.6140138631902889</c:v>
                </c:pt>
                <c:pt idx="391">
                  <c:v>9.5520263246749675</c:v>
                </c:pt>
                <c:pt idx="392">
                  <c:v>9.6536738729952969</c:v>
                </c:pt>
                <c:pt idx="393">
                  <c:v>9.5879873588554307</c:v>
                </c:pt>
                <c:pt idx="394">
                  <c:v>9.5818811218876139</c:v>
                </c:pt>
                <c:pt idx="395">
                  <c:v>9.6459284633429743</c:v>
                </c:pt>
                <c:pt idx="396">
                  <c:v>9.6339344950624533</c:v>
                </c:pt>
                <c:pt idx="397">
                  <c:v>9.7031293833795544</c:v>
                </c:pt>
                <c:pt idx="398">
                  <c:v>9.5999802757081305</c:v>
                </c:pt>
                <c:pt idx="399">
                  <c:v>9.6563389029449684</c:v>
                </c:pt>
                <c:pt idx="400">
                  <c:v>9.6143257903077473</c:v>
                </c:pt>
                <c:pt idx="401">
                  <c:v>9.7172896598036669</c:v>
                </c:pt>
                <c:pt idx="402">
                  <c:v>9.6569881472801473</c:v>
                </c:pt>
                <c:pt idx="403">
                  <c:v>9.7653664043525854</c:v>
                </c:pt>
                <c:pt idx="404">
                  <c:v>10.107816835072711</c:v>
                </c:pt>
                <c:pt idx="405">
                  <c:v>10.281201781221434</c:v>
                </c:pt>
                <c:pt idx="406">
                  <c:v>10.170531739828002</c:v>
                </c:pt>
                <c:pt idx="407">
                  <c:v>10.2543913969188</c:v>
                </c:pt>
                <c:pt idx="408">
                  <c:v>10.359737260580001</c:v>
                </c:pt>
                <c:pt idx="409">
                  <c:v>10.497465270976035</c:v>
                </c:pt>
                <c:pt idx="410">
                  <c:v>10.556915776416913</c:v>
                </c:pt>
                <c:pt idx="411">
                  <c:v>10.518291234335386</c:v>
                </c:pt>
                <c:pt idx="412">
                  <c:v>10.410644508221532</c:v>
                </c:pt>
                <c:pt idx="413">
                  <c:v>10.359838962177962</c:v>
                </c:pt>
                <c:pt idx="414">
                  <c:v>10.265459431714017</c:v>
                </c:pt>
                <c:pt idx="415">
                  <c:v>10.247775820147224</c:v>
                </c:pt>
                <c:pt idx="416">
                  <c:v>10.150901242941421</c:v>
                </c:pt>
                <c:pt idx="417">
                  <c:v>10.041067895224824</c:v>
                </c:pt>
                <c:pt idx="418">
                  <c:v>9.9409410268396687</c:v>
                </c:pt>
                <c:pt idx="419">
                  <c:v>10.048837451755432</c:v>
                </c:pt>
                <c:pt idx="420">
                  <c:v>9.951072170677234</c:v>
                </c:pt>
                <c:pt idx="421">
                  <c:v>10.124310889447896</c:v>
                </c:pt>
                <c:pt idx="422">
                  <c:v>10.174007457502046</c:v>
                </c:pt>
                <c:pt idx="423">
                  <c:v>10.027834993079654</c:v>
                </c:pt>
                <c:pt idx="424">
                  <c:v>10.134313006760358</c:v>
                </c:pt>
                <c:pt idx="425">
                  <c:v>10.132177216207104</c:v>
                </c:pt>
                <c:pt idx="426">
                  <c:v>10.146380473719379</c:v>
                </c:pt>
                <c:pt idx="427">
                  <c:v>10.226906905748491</c:v>
                </c:pt>
                <c:pt idx="428">
                  <c:v>10.293824121430566</c:v>
                </c:pt>
                <c:pt idx="429">
                  <c:v>10.509542675849486</c:v>
                </c:pt>
                <c:pt idx="430">
                  <c:v>10.495758034667926</c:v>
                </c:pt>
                <c:pt idx="431">
                  <c:v>10.624244020099635</c:v>
                </c:pt>
                <c:pt idx="432">
                  <c:v>10.850795942393521</c:v>
                </c:pt>
                <c:pt idx="433">
                  <c:v>10.725072631188786</c:v>
                </c:pt>
                <c:pt idx="434">
                  <c:v>10.893501537037595</c:v>
                </c:pt>
                <c:pt idx="435">
                  <c:v>10.828900010131889</c:v>
                </c:pt>
                <c:pt idx="436">
                  <c:v>11.015274514059254</c:v>
                </c:pt>
                <c:pt idx="437">
                  <c:v>11.008192168681131</c:v>
                </c:pt>
                <c:pt idx="438">
                  <c:v>11.008192168681131</c:v>
                </c:pt>
                <c:pt idx="439">
                  <c:v>10.788984626763346</c:v>
                </c:pt>
                <c:pt idx="440">
                  <c:v>10.849186360243996</c:v>
                </c:pt>
                <c:pt idx="441">
                  <c:v>10.760108951862282</c:v>
                </c:pt>
                <c:pt idx="442">
                  <c:v>10.560483458930243</c:v>
                </c:pt>
                <c:pt idx="443">
                  <c:v>10.637788129056881</c:v>
                </c:pt>
                <c:pt idx="444">
                  <c:v>10.641247080974303</c:v>
                </c:pt>
                <c:pt idx="445">
                  <c:v>10.80687000802725</c:v>
                </c:pt>
                <c:pt idx="446">
                  <c:v>10.962695606289577</c:v>
                </c:pt>
                <c:pt idx="447">
                  <c:v>10.766480090957076</c:v>
                </c:pt>
                <c:pt idx="448">
                  <c:v>10.70407820673867</c:v>
                </c:pt>
                <c:pt idx="449">
                  <c:v>10.704311916449949</c:v>
                </c:pt>
                <c:pt idx="450">
                  <c:v>10.571019889771629</c:v>
                </c:pt>
                <c:pt idx="451">
                  <c:v>10.702430077162067</c:v>
                </c:pt>
                <c:pt idx="452">
                  <c:v>10.606503353223397</c:v>
                </c:pt>
                <c:pt idx="453">
                  <c:v>10.527023839486114</c:v>
                </c:pt>
                <c:pt idx="454">
                  <c:v>10.598732417673222</c:v>
                </c:pt>
                <c:pt idx="455">
                  <c:v>10.459425104957523</c:v>
                </c:pt>
                <c:pt idx="456">
                  <c:v>10.551673906686869</c:v>
                </c:pt>
                <c:pt idx="457">
                  <c:v>10.551673906686869</c:v>
                </c:pt>
                <c:pt idx="458">
                  <c:v>10.582733386093375</c:v>
                </c:pt>
                <c:pt idx="459">
                  <c:v>11.062141202401945</c:v>
                </c:pt>
                <c:pt idx="460">
                  <c:v>11.096958109783408</c:v>
                </c:pt>
                <c:pt idx="461">
                  <c:v>11.152423361250991</c:v>
                </c:pt>
                <c:pt idx="462">
                  <c:v>11.460847959384685</c:v>
                </c:pt>
                <c:pt idx="463">
                  <c:v>11.460847959384685</c:v>
                </c:pt>
                <c:pt idx="464">
                  <c:v>11.466445220384037</c:v>
                </c:pt>
                <c:pt idx="465">
                  <c:v>11.586345827434315</c:v>
                </c:pt>
                <c:pt idx="466">
                  <c:v>11.747564562971952</c:v>
                </c:pt>
                <c:pt idx="467">
                  <c:v>11.714591463540726</c:v>
                </c:pt>
                <c:pt idx="468">
                  <c:v>11.81127871629983</c:v>
                </c:pt>
                <c:pt idx="469">
                  <c:v>11.829776411357811</c:v>
                </c:pt>
                <c:pt idx="470">
                  <c:v>11.779793493577358</c:v>
                </c:pt>
                <c:pt idx="471">
                  <c:v>11.808313460240782</c:v>
                </c:pt>
                <c:pt idx="472">
                  <c:v>11.739252686280899</c:v>
                </c:pt>
                <c:pt idx="473">
                  <c:v>11.728727361580862</c:v>
                </c:pt>
                <c:pt idx="474">
                  <c:v>11.69598668966583</c:v>
                </c:pt>
                <c:pt idx="475">
                  <c:v>11.527833049579833</c:v>
                </c:pt>
                <c:pt idx="476">
                  <c:v>11.463194292500669</c:v>
                </c:pt>
                <c:pt idx="477">
                  <c:v>11.434177058774736</c:v>
                </c:pt>
                <c:pt idx="478">
                  <c:v>11.434177058774736</c:v>
                </c:pt>
                <c:pt idx="479">
                  <c:v>11.262802165823917</c:v>
                </c:pt>
                <c:pt idx="480">
                  <c:v>11.414688298871354</c:v>
                </c:pt>
                <c:pt idx="481">
                  <c:v>11.597785040695198</c:v>
                </c:pt>
                <c:pt idx="482">
                  <c:v>11.857464551002927</c:v>
                </c:pt>
                <c:pt idx="483">
                  <c:v>11.906774906616869</c:v>
                </c:pt>
                <c:pt idx="484">
                  <c:v>11.967950095402502</c:v>
                </c:pt>
                <c:pt idx="485">
                  <c:v>11.96597304374523</c:v>
                </c:pt>
                <c:pt idx="486">
                  <c:v>11.881583641511368</c:v>
                </c:pt>
                <c:pt idx="487">
                  <c:v>11.817713729775095</c:v>
                </c:pt>
                <c:pt idx="488">
                  <c:v>11.850026406969397</c:v>
                </c:pt>
                <c:pt idx="489">
                  <c:v>12.026779657416348</c:v>
                </c:pt>
                <c:pt idx="490">
                  <c:v>12.140905881828429</c:v>
                </c:pt>
                <c:pt idx="491">
                  <c:v>12.083412145576515</c:v>
                </c:pt>
                <c:pt idx="492">
                  <c:v>11.963551273173307</c:v>
                </c:pt>
                <c:pt idx="493">
                  <c:v>11.866752466746005</c:v>
                </c:pt>
                <c:pt idx="494">
                  <c:v>11.994577669906667</c:v>
                </c:pt>
                <c:pt idx="495">
                  <c:v>12.124847906985469</c:v>
                </c:pt>
                <c:pt idx="496">
                  <c:v>12.110496001227688</c:v>
                </c:pt>
                <c:pt idx="497">
                  <c:v>12.061894777611393</c:v>
                </c:pt>
                <c:pt idx="498">
                  <c:v>12.01850812780701</c:v>
                </c:pt>
                <c:pt idx="499">
                  <c:v>12.256280995638617</c:v>
                </c:pt>
                <c:pt idx="500">
                  <c:v>12.157058646452962</c:v>
                </c:pt>
                <c:pt idx="501">
                  <c:v>12.392344086081629</c:v>
                </c:pt>
                <c:pt idx="502">
                  <c:v>12.431818346617623</c:v>
                </c:pt>
                <c:pt idx="503">
                  <c:v>12.574344099114095</c:v>
                </c:pt>
                <c:pt idx="504">
                  <c:v>12.464848429835547</c:v>
                </c:pt>
                <c:pt idx="505">
                  <c:v>12.284960549458242</c:v>
                </c:pt>
                <c:pt idx="506">
                  <c:v>12.575352029064518</c:v>
                </c:pt>
                <c:pt idx="507">
                  <c:v>12.622830757711062</c:v>
                </c:pt>
                <c:pt idx="508">
                  <c:v>12.510967185812087</c:v>
                </c:pt>
                <c:pt idx="509">
                  <c:v>12.545837644768461</c:v>
                </c:pt>
                <c:pt idx="510">
                  <c:v>12.535479053037482</c:v>
                </c:pt>
                <c:pt idx="511">
                  <c:v>12.548570066861075</c:v>
                </c:pt>
                <c:pt idx="512">
                  <c:v>12.587524836894771</c:v>
                </c:pt>
                <c:pt idx="513">
                  <c:v>12.556142346481074</c:v>
                </c:pt>
                <c:pt idx="514">
                  <c:v>12.395796843827263</c:v>
                </c:pt>
                <c:pt idx="515">
                  <c:v>12.314825613250004</c:v>
                </c:pt>
                <c:pt idx="516">
                  <c:v>12.314825613250004</c:v>
                </c:pt>
                <c:pt idx="517">
                  <c:v>12.314825613250004</c:v>
                </c:pt>
                <c:pt idx="518">
                  <c:v>12.187388258650197</c:v>
                </c:pt>
                <c:pt idx="519">
                  <c:v>12.369715920205003</c:v>
                </c:pt>
                <c:pt idx="520">
                  <c:v>12.350626868826115</c:v>
                </c:pt>
                <c:pt idx="521">
                  <c:v>12.350626868826115</c:v>
                </c:pt>
                <c:pt idx="522">
                  <c:v>12.350626868826115</c:v>
                </c:pt>
                <c:pt idx="523">
                  <c:v>12.19097876550255</c:v>
                </c:pt>
                <c:pt idx="524">
                  <c:v>12.154881134854172</c:v>
                </c:pt>
                <c:pt idx="525">
                  <c:v>12.209991883039747</c:v>
                </c:pt>
                <c:pt idx="526">
                  <c:v>11.958903105725902</c:v>
                </c:pt>
                <c:pt idx="527">
                  <c:v>11.938146450525192</c:v>
                </c:pt>
                <c:pt idx="528">
                  <c:v>11.83689103237872</c:v>
                </c:pt>
                <c:pt idx="529">
                  <c:v>12.116254857753562</c:v>
                </c:pt>
                <c:pt idx="530">
                  <c:v>12.27268658259101</c:v>
                </c:pt>
                <c:pt idx="531">
                  <c:v>12.539911703843561</c:v>
                </c:pt>
                <c:pt idx="532">
                  <c:v>12.286119780957369</c:v>
                </c:pt>
                <c:pt idx="533">
                  <c:v>12.340361892939736</c:v>
                </c:pt>
                <c:pt idx="534">
                  <c:v>12.330277418733678</c:v>
                </c:pt>
                <c:pt idx="535">
                  <c:v>12.447771112185219</c:v>
                </c:pt>
                <c:pt idx="536">
                  <c:v>12.327479615227002</c:v>
                </c:pt>
                <c:pt idx="537">
                  <c:v>12.163902696423905</c:v>
                </c:pt>
                <c:pt idx="538">
                  <c:v>12.163902696423905</c:v>
                </c:pt>
                <c:pt idx="539">
                  <c:v>12.427659232864961</c:v>
                </c:pt>
                <c:pt idx="540">
                  <c:v>12.301947772578055</c:v>
                </c:pt>
                <c:pt idx="541">
                  <c:v>12.246758437946593</c:v>
                </c:pt>
                <c:pt idx="542">
                  <c:v>12.16154899532563</c:v>
                </c:pt>
                <c:pt idx="543">
                  <c:v>12.158829558651965</c:v>
                </c:pt>
                <c:pt idx="544">
                  <c:v>12.415683570353835</c:v>
                </c:pt>
                <c:pt idx="545">
                  <c:v>12.395568551369818</c:v>
                </c:pt>
                <c:pt idx="546">
                  <c:v>12.23543632861079</c:v>
                </c:pt>
                <c:pt idx="547">
                  <c:v>12.422243622132312</c:v>
                </c:pt>
                <c:pt idx="548">
                  <c:v>12.590635726012037</c:v>
                </c:pt>
                <c:pt idx="549">
                  <c:v>12.746729261765978</c:v>
                </c:pt>
                <c:pt idx="550">
                  <c:v>12.94060073253215</c:v>
                </c:pt>
                <c:pt idx="551">
                  <c:v>13.344663093289771</c:v>
                </c:pt>
                <c:pt idx="552">
                  <c:v>13.527148564869467</c:v>
                </c:pt>
                <c:pt idx="553">
                  <c:v>13.527148564869467</c:v>
                </c:pt>
                <c:pt idx="554">
                  <c:v>13.647028564869466</c:v>
                </c:pt>
                <c:pt idx="555">
                  <c:v>14.030331648897949</c:v>
                </c:pt>
                <c:pt idx="556">
                  <c:v>14.491973454569127</c:v>
                </c:pt>
                <c:pt idx="557">
                  <c:v>14.688488563874559</c:v>
                </c:pt>
                <c:pt idx="558">
                  <c:v>14.742947593855511</c:v>
                </c:pt>
                <c:pt idx="559">
                  <c:v>15.030889055095781</c:v>
                </c:pt>
                <c:pt idx="560">
                  <c:v>15.298912450876445</c:v>
                </c:pt>
                <c:pt idx="561">
                  <c:v>15.217531483911037</c:v>
                </c:pt>
                <c:pt idx="562">
                  <c:v>15.550935925505376</c:v>
                </c:pt>
                <c:pt idx="563">
                  <c:v>14.400756875135734</c:v>
                </c:pt>
                <c:pt idx="564">
                  <c:v>14.535479480441694</c:v>
                </c:pt>
                <c:pt idx="565">
                  <c:v>14.40537289793882</c:v>
                </c:pt>
                <c:pt idx="566">
                  <c:v>14.648915360418156</c:v>
                </c:pt>
                <c:pt idx="567">
                  <c:v>14.461895120353795</c:v>
                </c:pt>
                <c:pt idx="568">
                  <c:v>14.277038170957653</c:v>
                </c:pt>
                <c:pt idx="569">
                  <c:v>14.234878216521015</c:v>
                </c:pt>
                <c:pt idx="570">
                  <c:v>14.570835900754526</c:v>
                </c:pt>
                <c:pt idx="571">
                  <c:v>14.924877861674364</c:v>
                </c:pt>
                <c:pt idx="572">
                  <c:v>14.85740194596556</c:v>
                </c:pt>
                <c:pt idx="573">
                  <c:v>14.497969125255903</c:v>
                </c:pt>
                <c:pt idx="574">
                  <c:v>14.075140462307282</c:v>
                </c:pt>
                <c:pt idx="575">
                  <c:v>13.886534313905637</c:v>
                </c:pt>
                <c:pt idx="576">
                  <c:v>13.647311227190979</c:v>
                </c:pt>
                <c:pt idx="577">
                  <c:v>13.482003305305369</c:v>
                </c:pt>
                <c:pt idx="578">
                  <c:v>12.587417703095698</c:v>
                </c:pt>
                <c:pt idx="579">
                  <c:v>12.409883032074172</c:v>
                </c:pt>
                <c:pt idx="580">
                  <c:v>11.669575709908308</c:v>
                </c:pt>
                <c:pt idx="581">
                  <c:v>11.424269751861832</c:v>
                </c:pt>
                <c:pt idx="582">
                  <c:v>11.175644037552054</c:v>
                </c:pt>
                <c:pt idx="583">
                  <c:v>11.637702856146031</c:v>
                </c:pt>
                <c:pt idx="584">
                  <c:v>11.931295007159514</c:v>
                </c:pt>
                <c:pt idx="585">
                  <c:v>12.060132098608353</c:v>
                </c:pt>
                <c:pt idx="586">
                  <c:v>12.08898629282978</c:v>
                </c:pt>
                <c:pt idx="587">
                  <c:v>12.08898629282978</c:v>
                </c:pt>
                <c:pt idx="588">
                  <c:v>12.19649725712731</c:v>
                </c:pt>
                <c:pt idx="589">
                  <c:v>12.426385676622628</c:v>
                </c:pt>
                <c:pt idx="590">
                  <c:v>12.563707341724042</c:v>
                </c:pt>
                <c:pt idx="591">
                  <c:v>12.953801617672566</c:v>
                </c:pt>
                <c:pt idx="592">
                  <c:v>12.717193507476638</c:v>
                </c:pt>
                <c:pt idx="593">
                  <c:v>12.749586132885806</c:v>
                </c:pt>
                <c:pt idx="594">
                  <c:v>13.111801335935843</c:v>
                </c:pt>
                <c:pt idx="595">
                  <c:v>13.486439981168527</c:v>
                </c:pt>
                <c:pt idx="596">
                  <c:v>13.889890678226164</c:v>
                </c:pt>
                <c:pt idx="597">
                  <c:v>14.164920105577485</c:v>
                </c:pt>
                <c:pt idx="598">
                  <c:v>14.360375509381589</c:v>
                </c:pt>
                <c:pt idx="599">
                  <c:v>14.426164421752429</c:v>
                </c:pt>
                <c:pt idx="600">
                  <c:v>14.426164421752429</c:v>
                </c:pt>
                <c:pt idx="601">
                  <c:v>14.700568795572494</c:v>
                </c:pt>
                <c:pt idx="602">
                  <c:v>14.571205956963912</c:v>
                </c:pt>
                <c:pt idx="603">
                  <c:v>14.648962463490536</c:v>
                </c:pt>
                <c:pt idx="604">
                  <c:v>14.522363441303936</c:v>
                </c:pt>
                <c:pt idx="605">
                  <c:v>14.75942409216292</c:v>
                </c:pt>
                <c:pt idx="606">
                  <c:v>14.817127742907637</c:v>
                </c:pt>
                <c:pt idx="607">
                  <c:v>14.592910094111156</c:v>
                </c:pt>
                <c:pt idx="608">
                  <c:v>14.898276300316331</c:v>
                </c:pt>
                <c:pt idx="609">
                  <c:v>15.266718715331928</c:v>
                </c:pt>
                <c:pt idx="610">
                  <c:v>16.034832644123782</c:v>
                </c:pt>
                <c:pt idx="611">
                  <c:v>16.601748650835546</c:v>
                </c:pt>
                <c:pt idx="612">
                  <c:v>16.935731205751317</c:v>
                </c:pt>
                <c:pt idx="613">
                  <c:v>17.024588954653897</c:v>
                </c:pt>
                <c:pt idx="614">
                  <c:v>17.057798004867443</c:v>
                </c:pt>
                <c:pt idx="615">
                  <c:v>16.845976303773352</c:v>
                </c:pt>
                <c:pt idx="616">
                  <c:v>16.667037812757474</c:v>
                </c:pt>
                <c:pt idx="617">
                  <c:v>16.882787156542808</c:v>
                </c:pt>
                <c:pt idx="618">
                  <c:v>16.79549856372309</c:v>
                </c:pt>
                <c:pt idx="619">
                  <c:v>16.502535005748541</c:v>
                </c:pt>
                <c:pt idx="620">
                  <c:v>16.379571141394312</c:v>
                </c:pt>
                <c:pt idx="621">
                  <c:v>16.267823937614697</c:v>
                </c:pt>
                <c:pt idx="622">
                  <c:v>15.811828735456102</c:v>
                </c:pt>
                <c:pt idx="623">
                  <c:v>15.719972773532648</c:v>
                </c:pt>
                <c:pt idx="624">
                  <c:v>15.745545884823414</c:v>
                </c:pt>
                <c:pt idx="625">
                  <c:v>15.854185072779265</c:v>
                </c:pt>
                <c:pt idx="626">
                  <c:v>16.248142636616404</c:v>
                </c:pt>
                <c:pt idx="627">
                  <c:v>16.638390815636946</c:v>
                </c:pt>
                <c:pt idx="628">
                  <c:v>16.604512212299706</c:v>
                </c:pt>
                <c:pt idx="629">
                  <c:v>17.14621399378586</c:v>
                </c:pt>
                <c:pt idx="630">
                  <c:v>17.396487981351505</c:v>
                </c:pt>
                <c:pt idx="631">
                  <c:v>17.396487981351505</c:v>
                </c:pt>
                <c:pt idx="632">
                  <c:v>17.524666902271989</c:v>
                </c:pt>
                <c:pt idx="633">
                  <c:v>17.679331386709542</c:v>
                </c:pt>
                <c:pt idx="634">
                  <c:v>17.607714961551363</c:v>
                </c:pt>
                <c:pt idx="635">
                  <c:v>17.500752450452705</c:v>
                </c:pt>
                <c:pt idx="636">
                  <c:v>17.410614011269075</c:v>
                </c:pt>
                <c:pt idx="637">
                  <c:v>17.211769689518007</c:v>
                </c:pt>
                <c:pt idx="638">
                  <c:v>17.174072365559937</c:v>
                </c:pt>
                <c:pt idx="639">
                  <c:v>17.140271987100334</c:v>
                </c:pt>
                <c:pt idx="640">
                  <c:v>16.970177973047583</c:v>
                </c:pt>
                <c:pt idx="641">
                  <c:v>16.678098673828824</c:v>
                </c:pt>
                <c:pt idx="642">
                  <c:v>16.682263206710008</c:v>
                </c:pt>
                <c:pt idx="643">
                  <c:v>16.816155472496327</c:v>
                </c:pt>
                <c:pt idx="644">
                  <c:v>16.957522871317238</c:v>
                </c:pt>
                <c:pt idx="645">
                  <c:v>16.981126672097435</c:v>
                </c:pt>
                <c:pt idx="646">
                  <c:v>17.196111109378997</c:v>
                </c:pt>
                <c:pt idx="647">
                  <c:v>17.058712635114411</c:v>
                </c:pt>
                <c:pt idx="648">
                  <c:v>17.163073210945889</c:v>
                </c:pt>
                <c:pt idx="649">
                  <c:v>17.157128712466154</c:v>
                </c:pt>
                <c:pt idx="650">
                  <c:v>16.938234412693422</c:v>
                </c:pt>
                <c:pt idx="651">
                  <c:v>16.802369816670616</c:v>
                </c:pt>
                <c:pt idx="652">
                  <c:v>16.791391291045056</c:v>
                </c:pt>
                <c:pt idx="653">
                  <c:v>17.140196100696841</c:v>
                </c:pt>
                <c:pt idx="654">
                  <c:v>16.91888927838389</c:v>
                </c:pt>
                <c:pt idx="655">
                  <c:v>16.917763972225639</c:v>
                </c:pt>
                <c:pt idx="656">
                  <c:v>16.868339081506946</c:v>
                </c:pt>
                <c:pt idx="657">
                  <c:v>17.038169081506943</c:v>
                </c:pt>
                <c:pt idx="658">
                  <c:v>17.379775726258405</c:v>
                </c:pt>
                <c:pt idx="659">
                  <c:v>17.482511631319358</c:v>
                </c:pt>
                <c:pt idx="660">
                  <c:v>17.790058444591459</c:v>
                </c:pt>
                <c:pt idx="661">
                  <c:v>17.700052235383364</c:v>
                </c:pt>
                <c:pt idx="662">
                  <c:v>18.017739966362996</c:v>
                </c:pt>
                <c:pt idx="663">
                  <c:v>17.506378336508362</c:v>
                </c:pt>
                <c:pt idx="664">
                  <c:v>17.53049720907179</c:v>
                </c:pt>
                <c:pt idx="665">
                  <c:v>17.499227426730162</c:v>
                </c:pt>
                <c:pt idx="666">
                  <c:v>17.334103551407139</c:v>
                </c:pt>
                <c:pt idx="667">
                  <c:v>16.966981584642813</c:v>
                </c:pt>
                <c:pt idx="668">
                  <c:v>17.220299340009021</c:v>
                </c:pt>
                <c:pt idx="669">
                  <c:v>17.422807446410193</c:v>
                </c:pt>
                <c:pt idx="670">
                  <c:v>17.652059929762466</c:v>
                </c:pt>
                <c:pt idx="671">
                  <c:v>17.963861653315</c:v>
                </c:pt>
                <c:pt idx="672">
                  <c:v>17.789738545191383</c:v>
                </c:pt>
                <c:pt idx="673">
                  <c:v>17.686204427264855</c:v>
                </c:pt>
                <c:pt idx="674">
                  <c:v>17.583785380240965</c:v>
                </c:pt>
                <c:pt idx="675">
                  <c:v>17.686016911566263</c:v>
                </c:pt>
                <c:pt idx="676">
                  <c:v>17.772729392945635</c:v>
                </c:pt>
                <c:pt idx="677">
                  <c:v>17.934365668603323</c:v>
                </c:pt>
                <c:pt idx="678">
                  <c:v>18.089054195093109</c:v>
                </c:pt>
                <c:pt idx="679">
                  <c:v>18.285909327560706</c:v>
                </c:pt>
                <c:pt idx="680">
                  <c:v>18.320253262369814</c:v>
                </c:pt>
                <c:pt idx="681">
                  <c:v>18.23816723780898</c:v>
                </c:pt>
                <c:pt idx="682">
                  <c:v>18.257594867125864</c:v>
                </c:pt>
                <c:pt idx="683">
                  <c:v>18.254643568613741</c:v>
                </c:pt>
                <c:pt idx="684">
                  <c:v>18.255300720704611</c:v>
                </c:pt>
                <c:pt idx="685">
                  <c:v>17.947922028261555</c:v>
                </c:pt>
                <c:pt idx="686">
                  <c:v>17.72303468191237</c:v>
                </c:pt>
                <c:pt idx="687">
                  <c:v>17.972885621008587</c:v>
                </c:pt>
                <c:pt idx="688">
                  <c:v>17.983775759212691</c:v>
                </c:pt>
                <c:pt idx="689">
                  <c:v>18.45142895832651</c:v>
                </c:pt>
                <c:pt idx="690">
                  <c:v>18.734654518665945</c:v>
                </c:pt>
                <c:pt idx="691">
                  <c:v>18.636748703983564</c:v>
                </c:pt>
                <c:pt idx="692">
                  <c:v>18.920902323426937</c:v>
                </c:pt>
                <c:pt idx="693">
                  <c:v>19.024674691884012</c:v>
                </c:pt>
                <c:pt idx="694">
                  <c:v>19.126881903259399</c:v>
                </c:pt>
                <c:pt idx="695">
                  <c:v>18.879285514635342</c:v>
                </c:pt>
                <c:pt idx="696">
                  <c:v>18.805416477317006</c:v>
                </c:pt>
                <c:pt idx="697">
                  <c:v>18.834895698344599</c:v>
                </c:pt>
                <c:pt idx="698">
                  <c:v>18.922684423709793</c:v>
                </c:pt>
                <c:pt idx="699">
                  <c:v>18.882724423709789</c:v>
                </c:pt>
                <c:pt idx="700">
                  <c:v>18.427777441565368</c:v>
                </c:pt>
                <c:pt idx="701">
                  <c:v>18.450796025338256</c:v>
                </c:pt>
                <c:pt idx="702">
                  <c:v>18.609445349725181</c:v>
                </c:pt>
                <c:pt idx="703">
                  <c:v>18.753808771940701</c:v>
                </c:pt>
                <c:pt idx="704">
                  <c:v>18.69734015549534</c:v>
                </c:pt>
                <c:pt idx="705">
                  <c:v>18.828575210471023</c:v>
                </c:pt>
                <c:pt idx="706">
                  <c:v>18.716777002168978</c:v>
                </c:pt>
                <c:pt idx="707">
                  <c:v>18.691778644561257</c:v>
                </c:pt>
                <c:pt idx="708">
                  <c:v>18.437863252669654</c:v>
                </c:pt>
                <c:pt idx="709">
                  <c:v>18.750511445916519</c:v>
                </c:pt>
                <c:pt idx="710">
                  <c:v>18.592244813462163</c:v>
                </c:pt>
                <c:pt idx="711">
                  <c:v>18.703882236799416</c:v>
                </c:pt>
                <c:pt idx="712">
                  <c:v>18.547215444113739</c:v>
                </c:pt>
                <c:pt idx="713">
                  <c:v>18.392940125081573</c:v>
                </c:pt>
                <c:pt idx="714">
                  <c:v>18.328466489365837</c:v>
                </c:pt>
                <c:pt idx="715">
                  <c:v>18.427805624024302</c:v>
                </c:pt>
                <c:pt idx="716">
                  <c:v>18.28442427137567</c:v>
                </c:pt>
                <c:pt idx="717">
                  <c:v>18.900165576469146</c:v>
                </c:pt>
                <c:pt idx="718">
                  <c:v>18.706424255666704</c:v>
                </c:pt>
                <c:pt idx="719">
                  <c:v>18.695149727474849</c:v>
                </c:pt>
                <c:pt idx="720">
                  <c:v>18.735648928967464</c:v>
                </c:pt>
                <c:pt idx="721">
                  <c:v>18.646743699445999</c:v>
                </c:pt>
                <c:pt idx="722">
                  <c:v>18.696793456158897</c:v>
                </c:pt>
                <c:pt idx="723">
                  <c:v>18.590883699635036</c:v>
                </c:pt>
                <c:pt idx="724">
                  <c:v>18.640833699635035</c:v>
                </c:pt>
                <c:pt idx="725">
                  <c:v>18.854676992926898</c:v>
                </c:pt>
                <c:pt idx="726">
                  <c:v>18.913298009743027</c:v>
                </c:pt>
                <c:pt idx="727">
                  <c:v>19.275182467400519</c:v>
                </c:pt>
                <c:pt idx="728">
                  <c:v>19.192848174998012</c:v>
                </c:pt>
                <c:pt idx="729">
                  <c:v>19.029790370852847</c:v>
                </c:pt>
                <c:pt idx="730">
                  <c:v>19.445876345880738</c:v>
                </c:pt>
                <c:pt idx="731">
                  <c:v>19.186519825049213</c:v>
                </c:pt>
                <c:pt idx="732">
                  <c:v>19.377579382991865</c:v>
                </c:pt>
                <c:pt idx="733">
                  <c:v>20.312708259201692</c:v>
                </c:pt>
                <c:pt idx="734">
                  <c:v>20.402425977782908</c:v>
                </c:pt>
                <c:pt idx="735">
                  <c:v>20.634436258308938</c:v>
                </c:pt>
                <c:pt idx="736">
                  <c:v>20.447347292057337</c:v>
                </c:pt>
                <c:pt idx="737">
                  <c:v>20.473341948546498</c:v>
                </c:pt>
                <c:pt idx="738">
                  <c:v>20.306154017247867</c:v>
                </c:pt>
                <c:pt idx="739">
                  <c:v>20.306154017247867</c:v>
                </c:pt>
                <c:pt idx="740">
                  <c:v>20.630566267542548</c:v>
                </c:pt>
                <c:pt idx="741">
                  <c:v>20.409319922814927</c:v>
                </c:pt>
                <c:pt idx="742">
                  <c:v>20.784481323373171</c:v>
                </c:pt>
                <c:pt idx="743">
                  <c:v>20.360264328973415</c:v>
                </c:pt>
                <c:pt idx="744">
                  <c:v>20.597221185205235</c:v>
                </c:pt>
                <c:pt idx="745">
                  <c:v>20.534424728308068</c:v>
                </c:pt>
                <c:pt idx="746">
                  <c:v>20.75711150581316</c:v>
                </c:pt>
                <c:pt idx="747">
                  <c:v>20.482498360059839</c:v>
                </c:pt>
                <c:pt idx="748">
                  <c:v>20.482498360059839</c:v>
                </c:pt>
                <c:pt idx="749">
                  <c:v>20.347850072575529</c:v>
                </c:pt>
                <c:pt idx="750">
                  <c:v>20.066210498366566</c:v>
                </c:pt>
                <c:pt idx="751">
                  <c:v>19.77515071446232</c:v>
                </c:pt>
                <c:pt idx="752">
                  <c:v>19.368928881341922</c:v>
                </c:pt>
                <c:pt idx="753">
                  <c:v>19.267284279806148</c:v>
                </c:pt>
                <c:pt idx="754">
                  <c:v>18.913122722577466</c:v>
                </c:pt>
                <c:pt idx="755">
                  <c:v>18.957296637938565</c:v>
                </c:pt>
                <c:pt idx="756">
                  <c:v>18.928084677181619</c:v>
                </c:pt>
                <c:pt idx="757">
                  <c:v>18.893974291523211</c:v>
                </c:pt>
                <c:pt idx="758">
                  <c:v>18.844789123984953</c:v>
                </c:pt>
                <c:pt idx="759">
                  <c:v>18.657028367428655</c:v>
                </c:pt>
                <c:pt idx="760">
                  <c:v>18.324197446621351</c:v>
                </c:pt>
                <c:pt idx="761">
                  <c:v>18.156772815307335</c:v>
                </c:pt>
                <c:pt idx="762">
                  <c:v>17.674441717100958</c:v>
                </c:pt>
                <c:pt idx="763">
                  <c:v>17.374227114854122</c:v>
                </c:pt>
                <c:pt idx="764">
                  <c:v>17.572049769282042</c:v>
                </c:pt>
                <c:pt idx="765">
                  <c:v>17.76727909901923</c:v>
                </c:pt>
                <c:pt idx="766">
                  <c:v>17.754802839705587</c:v>
                </c:pt>
                <c:pt idx="767">
                  <c:v>17.671074654771573</c:v>
                </c:pt>
                <c:pt idx="768">
                  <c:v>17.934039988731314</c:v>
                </c:pt>
                <c:pt idx="769">
                  <c:v>17.677891173298551</c:v>
                </c:pt>
                <c:pt idx="770">
                  <c:v>17.596217587905677</c:v>
                </c:pt>
                <c:pt idx="771">
                  <c:v>17.724616090341371</c:v>
                </c:pt>
                <c:pt idx="772">
                  <c:v>17.63029884569147</c:v>
                </c:pt>
                <c:pt idx="773">
                  <c:v>17.469147746792981</c:v>
                </c:pt>
                <c:pt idx="774">
                  <c:v>17.468918509406574</c:v>
                </c:pt>
                <c:pt idx="775">
                  <c:v>17.683304306221153</c:v>
                </c:pt>
                <c:pt idx="776">
                  <c:v>17.7272144781981</c:v>
                </c:pt>
                <c:pt idx="777">
                  <c:v>17.7272144781981</c:v>
                </c:pt>
                <c:pt idx="778">
                  <c:v>17.797100640367738</c:v>
                </c:pt>
                <c:pt idx="779">
                  <c:v>17.813654103718683</c:v>
                </c:pt>
                <c:pt idx="780">
                  <c:v>17.578641461831211</c:v>
                </c:pt>
                <c:pt idx="781">
                  <c:v>17.928528701585911</c:v>
                </c:pt>
                <c:pt idx="782">
                  <c:v>17.858598701585912</c:v>
                </c:pt>
                <c:pt idx="783">
                  <c:v>17.583576455633935</c:v>
                </c:pt>
                <c:pt idx="784">
                  <c:v>17.533152386812006</c:v>
                </c:pt>
                <c:pt idx="785">
                  <c:v>17.545640064026895</c:v>
                </c:pt>
                <c:pt idx="786">
                  <c:v>17.51302146162368</c:v>
                </c:pt>
                <c:pt idx="787">
                  <c:v>17.682052885175192</c:v>
                </c:pt>
                <c:pt idx="788">
                  <c:v>17.477748379023708</c:v>
                </c:pt>
                <c:pt idx="789">
                  <c:v>17.783965352445851</c:v>
                </c:pt>
                <c:pt idx="790">
                  <c:v>17.943416408997241</c:v>
                </c:pt>
                <c:pt idx="791">
                  <c:v>17.980346884461255</c:v>
                </c:pt>
                <c:pt idx="792">
                  <c:v>17.980346884461255</c:v>
                </c:pt>
                <c:pt idx="793">
                  <c:v>17.961745187907031</c:v>
                </c:pt>
                <c:pt idx="794">
                  <c:v>17.707517472136114</c:v>
                </c:pt>
                <c:pt idx="795">
                  <c:v>18.017637511193836</c:v>
                </c:pt>
                <c:pt idx="796">
                  <c:v>18.005455603426899</c:v>
                </c:pt>
                <c:pt idx="797">
                  <c:v>17.732847356308248</c:v>
                </c:pt>
                <c:pt idx="798">
                  <c:v>17.40614085119617</c:v>
                </c:pt>
                <c:pt idx="799">
                  <c:v>17.469037463550226</c:v>
                </c:pt>
                <c:pt idx="800">
                  <c:v>17.577895440618228</c:v>
                </c:pt>
                <c:pt idx="801">
                  <c:v>17.282288889634081</c:v>
                </c:pt>
                <c:pt idx="802">
                  <c:v>17.101999164153689</c:v>
                </c:pt>
                <c:pt idx="803">
                  <c:v>17.134466320992217</c:v>
                </c:pt>
                <c:pt idx="804">
                  <c:v>16.959467219810669</c:v>
                </c:pt>
                <c:pt idx="805">
                  <c:v>16.458379725478764</c:v>
                </c:pt>
                <c:pt idx="806">
                  <c:v>16.13943634242143</c:v>
                </c:pt>
                <c:pt idx="807">
                  <c:v>15.681220186783147</c:v>
                </c:pt>
                <c:pt idx="808">
                  <c:v>15.831719999635189</c:v>
                </c:pt>
                <c:pt idx="809">
                  <c:v>15.994829721237915</c:v>
                </c:pt>
                <c:pt idx="810">
                  <c:v>16.353545475693483</c:v>
                </c:pt>
                <c:pt idx="811">
                  <c:v>16.369605027239018</c:v>
                </c:pt>
                <c:pt idx="812">
                  <c:v>16.346775747255062</c:v>
                </c:pt>
                <c:pt idx="813">
                  <c:v>16.535977351433182</c:v>
                </c:pt>
                <c:pt idx="814">
                  <c:v>16.727097473890829</c:v>
                </c:pt>
                <c:pt idx="815">
                  <c:v>16.851159735510819</c:v>
                </c:pt>
                <c:pt idx="816">
                  <c:v>16.777646475446858</c:v>
                </c:pt>
                <c:pt idx="817">
                  <c:v>16.747583020609895</c:v>
                </c:pt>
              </c:numCache>
            </c:numRef>
          </c:val>
          <c:smooth val="0"/>
          <c:extLst>
            <c:ext xmlns:c16="http://schemas.microsoft.com/office/drawing/2014/chart" uri="{C3380CC4-5D6E-409C-BE32-E72D297353CC}">
              <c16:uniqueId val="{00000001-66C3-43B1-A650-EA89CC5B330E}"/>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Offset val="100"/>
        <c:baseTimeUnit val="days"/>
      </c:dateAx>
      <c:valAx>
        <c:axId val="843382912"/>
        <c:scaling>
          <c:orientation val="minMax"/>
          <c:max val="21"/>
          <c:min val="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0"/>
          <c:order val="0"/>
          <c:tx>
            <c:strRef>
              <c:f>Planilha1!$B$1</c:f>
              <c:strCache>
                <c:ptCount val="1"/>
                <c:pt idx="0">
                  <c:v>NY 11 (c/lb)</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0.00</c:formatCode>
                <c:ptCount val="1368"/>
                <c:pt idx="0">
                  <c:v>11.93</c:v>
                </c:pt>
                <c:pt idx="1">
                  <c:v>11.69</c:v>
                </c:pt>
                <c:pt idx="2">
                  <c:v>11.93</c:v>
                </c:pt>
                <c:pt idx="3">
                  <c:v>12.65</c:v>
                </c:pt>
                <c:pt idx="4">
                  <c:v>12.76</c:v>
                </c:pt>
                <c:pt idx="5">
                  <c:v>12.87</c:v>
                </c:pt>
                <c:pt idx="6">
                  <c:v>12.67</c:v>
                </c:pt>
                <c:pt idx="7">
                  <c:v>12.78</c:v>
                </c:pt>
                <c:pt idx="8">
                  <c:v>12.75</c:v>
                </c:pt>
                <c:pt idx="9">
                  <c:v>13.16</c:v>
                </c:pt>
                <c:pt idx="10">
                  <c:v>13.17</c:v>
                </c:pt>
                <c:pt idx="11">
                  <c:v>12.85</c:v>
                </c:pt>
                <c:pt idx="12">
                  <c:v>13.03</c:v>
                </c:pt>
                <c:pt idx="13">
                  <c:v>13.03</c:v>
                </c:pt>
                <c:pt idx="14">
                  <c:v>12.93</c:v>
                </c:pt>
                <c:pt idx="15">
                  <c:v>12.97</c:v>
                </c:pt>
                <c:pt idx="16">
                  <c:v>12.98</c:v>
                </c:pt>
                <c:pt idx="17">
                  <c:v>12.44</c:v>
                </c:pt>
                <c:pt idx="18">
                  <c:v>12.79</c:v>
                </c:pt>
                <c:pt idx="19">
                  <c:v>12.69</c:v>
                </c:pt>
                <c:pt idx="20">
                  <c:v>12.53</c:v>
                </c:pt>
                <c:pt idx="21">
                  <c:v>12.73</c:v>
                </c:pt>
                <c:pt idx="22">
                  <c:v>12.6</c:v>
                </c:pt>
                <c:pt idx="23">
                  <c:v>12.85</c:v>
                </c:pt>
                <c:pt idx="24">
                  <c:v>12.82</c:v>
                </c:pt>
                <c:pt idx="25">
                  <c:v>12.9</c:v>
                </c:pt>
                <c:pt idx="26">
                  <c:v>12.73</c:v>
                </c:pt>
                <c:pt idx="27">
                  <c:v>12.71</c:v>
                </c:pt>
                <c:pt idx="28">
                  <c:v>12.67</c:v>
                </c:pt>
                <c:pt idx="29">
                  <c:v>12.85</c:v>
                </c:pt>
                <c:pt idx="30">
                  <c:v>12.75</c:v>
                </c:pt>
                <c:pt idx="31">
                  <c:v>12.61</c:v>
                </c:pt>
                <c:pt idx="32">
                  <c:v>13.14</c:v>
                </c:pt>
                <c:pt idx="33">
                  <c:v>13.14</c:v>
                </c:pt>
                <c:pt idx="34">
                  <c:v>13.35</c:v>
                </c:pt>
                <c:pt idx="35">
                  <c:v>13.44</c:v>
                </c:pt>
                <c:pt idx="36">
                  <c:v>13.24</c:v>
                </c:pt>
                <c:pt idx="37">
                  <c:v>13.37</c:v>
                </c:pt>
                <c:pt idx="38">
                  <c:v>13.1</c:v>
                </c:pt>
                <c:pt idx="39">
                  <c:v>12.88</c:v>
                </c:pt>
                <c:pt idx="40">
                  <c:v>12.91</c:v>
                </c:pt>
                <c:pt idx="41">
                  <c:v>12.73</c:v>
                </c:pt>
                <c:pt idx="42">
                  <c:v>12.62</c:v>
                </c:pt>
                <c:pt idx="43">
                  <c:v>12.36</c:v>
                </c:pt>
                <c:pt idx="44">
                  <c:v>12.44</c:v>
                </c:pt>
                <c:pt idx="45">
                  <c:v>12.16</c:v>
                </c:pt>
                <c:pt idx="46">
                  <c:v>12.14</c:v>
                </c:pt>
                <c:pt idx="47">
                  <c:v>12.18</c:v>
                </c:pt>
                <c:pt idx="48">
                  <c:v>12.29</c:v>
                </c:pt>
                <c:pt idx="49">
                  <c:v>12.33</c:v>
                </c:pt>
                <c:pt idx="50">
                  <c:v>12.36</c:v>
                </c:pt>
                <c:pt idx="51">
                  <c:v>12.41</c:v>
                </c:pt>
                <c:pt idx="52">
                  <c:v>12.52</c:v>
                </c:pt>
                <c:pt idx="53">
                  <c:v>12.84</c:v>
                </c:pt>
                <c:pt idx="54">
                  <c:v>12.78</c:v>
                </c:pt>
                <c:pt idx="55">
                  <c:v>12.74</c:v>
                </c:pt>
                <c:pt idx="56">
                  <c:v>12.5</c:v>
                </c:pt>
                <c:pt idx="57">
                  <c:v>12.57</c:v>
                </c:pt>
                <c:pt idx="58">
                  <c:v>12.48</c:v>
                </c:pt>
                <c:pt idx="59">
                  <c:v>12.59</c:v>
                </c:pt>
                <c:pt idx="60">
                  <c:v>12.58</c:v>
                </c:pt>
                <c:pt idx="61">
                  <c:v>12.53</c:v>
                </c:pt>
                <c:pt idx="62">
                  <c:v>12.53</c:v>
                </c:pt>
                <c:pt idx="63">
                  <c:v>12.67</c:v>
                </c:pt>
                <c:pt idx="64">
                  <c:v>12.66</c:v>
                </c:pt>
                <c:pt idx="65">
                  <c:v>12.42</c:v>
                </c:pt>
                <c:pt idx="66">
                  <c:v>12.71</c:v>
                </c:pt>
                <c:pt idx="67">
                  <c:v>12.76</c:v>
                </c:pt>
                <c:pt idx="68">
                  <c:v>12.57</c:v>
                </c:pt>
                <c:pt idx="69">
                  <c:v>12.78</c:v>
                </c:pt>
                <c:pt idx="70">
                  <c:v>12.81</c:v>
                </c:pt>
                <c:pt idx="71">
                  <c:v>12.66</c:v>
                </c:pt>
                <c:pt idx="72">
                  <c:v>12.77</c:v>
                </c:pt>
                <c:pt idx="73">
                  <c:v>12.66</c:v>
                </c:pt>
                <c:pt idx="74">
                  <c:v>12.51</c:v>
                </c:pt>
                <c:pt idx="75">
                  <c:v>12.35</c:v>
                </c:pt>
                <c:pt idx="76">
                  <c:v>12.76</c:v>
                </c:pt>
                <c:pt idx="77">
                  <c:v>12.76</c:v>
                </c:pt>
                <c:pt idx="78">
                  <c:v>12.54</c:v>
                </c:pt>
                <c:pt idx="79">
                  <c:v>12.7</c:v>
                </c:pt>
                <c:pt idx="80">
                  <c:v>12.68</c:v>
                </c:pt>
                <c:pt idx="81">
                  <c:v>12.36</c:v>
                </c:pt>
                <c:pt idx="82">
                  <c:v>12.26</c:v>
                </c:pt>
                <c:pt idx="83">
                  <c:v>11.63</c:v>
                </c:pt>
                <c:pt idx="84">
                  <c:v>11.99</c:v>
                </c:pt>
                <c:pt idx="85">
                  <c:v>12.21</c:v>
                </c:pt>
                <c:pt idx="86">
                  <c:v>12.23</c:v>
                </c:pt>
                <c:pt idx="87">
                  <c:v>12.01</c:v>
                </c:pt>
                <c:pt idx="88">
                  <c:v>11.88</c:v>
                </c:pt>
                <c:pt idx="89">
                  <c:v>11.95</c:v>
                </c:pt>
                <c:pt idx="90">
                  <c:v>11.65</c:v>
                </c:pt>
                <c:pt idx="91">
                  <c:v>11.78</c:v>
                </c:pt>
                <c:pt idx="92">
                  <c:v>11.72</c:v>
                </c:pt>
                <c:pt idx="93">
                  <c:v>11.84</c:v>
                </c:pt>
                <c:pt idx="94">
                  <c:v>11.94</c:v>
                </c:pt>
                <c:pt idx="95">
                  <c:v>11.85</c:v>
                </c:pt>
                <c:pt idx="96">
                  <c:v>11.78</c:v>
                </c:pt>
                <c:pt idx="97">
                  <c:v>11.55</c:v>
                </c:pt>
                <c:pt idx="98">
                  <c:v>11.62</c:v>
                </c:pt>
                <c:pt idx="99">
                  <c:v>11.81</c:v>
                </c:pt>
                <c:pt idx="100">
                  <c:v>11.62</c:v>
                </c:pt>
                <c:pt idx="101">
                  <c:v>11.57</c:v>
                </c:pt>
                <c:pt idx="102">
                  <c:v>11.66</c:v>
                </c:pt>
                <c:pt idx="103">
                  <c:v>11.66</c:v>
                </c:pt>
                <c:pt idx="104">
                  <c:v>11.75</c:v>
                </c:pt>
                <c:pt idx="105">
                  <c:v>11.87</c:v>
                </c:pt>
                <c:pt idx="106">
                  <c:v>11.76</c:v>
                </c:pt>
                <c:pt idx="107">
                  <c:v>12.1</c:v>
                </c:pt>
                <c:pt idx="108">
                  <c:v>12.19</c:v>
                </c:pt>
                <c:pt idx="109">
                  <c:v>12.42</c:v>
                </c:pt>
                <c:pt idx="110">
                  <c:v>12.21</c:v>
                </c:pt>
                <c:pt idx="111">
                  <c:v>12.51</c:v>
                </c:pt>
                <c:pt idx="112">
                  <c:v>12.5</c:v>
                </c:pt>
                <c:pt idx="113">
                  <c:v>12.4</c:v>
                </c:pt>
                <c:pt idx="114">
                  <c:v>12.54</c:v>
                </c:pt>
                <c:pt idx="115">
                  <c:v>12.62</c:v>
                </c:pt>
                <c:pt idx="116">
                  <c:v>12.75</c:v>
                </c:pt>
                <c:pt idx="117">
                  <c:v>12.75</c:v>
                </c:pt>
                <c:pt idx="118">
                  <c:v>12.66</c:v>
                </c:pt>
                <c:pt idx="119">
                  <c:v>12.61</c:v>
                </c:pt>
                <c:pt idx="120">
                  <c:v>12.5</c:v>
                </c:pt>
                <c:pt idx="121">
                  <c:v>12.5</c:v>
                </c:pt>
                <c:pt idx="122">
                  <c:v>12.22</c:v>
                </c:pt>
                <c:pt idx="123">
                  <c:v>12.27</c:v>
                </c:pt>
                <c:pt idx="124">
                  <c:v>12.33</c:v>
                </c:pt>
                <c:pt idx="125">
                  <c:v>12.03</c:v>
                </c:pt>
                <c:pt idx="126">
                  <c:v>12.53</c:v>
                </c:pt>
                <c:pt idx="127">
                  <c:v>12.32</c:v>
                </c:pt>
                <c:pt idx="128">
                  <c:v>12.57</c:v>
                </c:pt>
                <c:pt idx="129">
                  <c:v>12.35</c:v>
                </c:pt>
                <c:pt idx="130">
                  <c:v>12.54</c:v>
                </c:pt>
                <c:pt idx="131">
                  <c:v>12.54</c:v>
                </c:pt>
                <c:pt idx="132">
                  <c:v>12.36</c:v>
                </c:pt>
                <c:pt idx="133">
                  <c:v>12.45</c:v>
                </c:pt>
                <c:pt idx="134">
                  <c:v>12.35</c:v>
                </c:pt>
                <c:pt idx="135">
                  <c:v>12.5</c:v>
                </c:pt>
                <c:pt idx="136">
                  <c:v>12.38</c:v>
                </c:pt>
                <c:pt idx="137">
                  <c:v>12.3</c:v>
                </c:pt>
                <c:pt idx="138">
                  <c:v>12.06</c:v>
                </c:pt>
                <c:pt idx="139">
                  <c:v>11.99</c:v>
                </c:pt>
                <c:pt idx="140">
                  <c:v>11.79</c:v>
                </c:pt>
                <c:pt idx="141">
                  <c:v>11.55</c:v>
                </c:pt>
                <c:pt idx="142">
                  <c:v>11.59</c:v>
                </c:pt>
                <c:pt idx="143">
                  <c:v>11.56</c:v>
                </c:pt>
                <c:pt idx="144">
                  <c:v>11.98</c:v>
                </c:pt>
                <c:pt idx="145">
                  <c:v>12.06</c:v>
                </c:pt>
                <c:pt idx="146">
                  <c:v>12</c:v>
                </c:pt>
                <c:pt idx="147">
                  <c:v>12.02</c:v>
                </c:pt>
                <c:pt idx="148">
                  <c:v>12.07</c:v>
                </c:pt>
                <c:pt idx="149">
                  <c:v>12.15</c:v>
                </c:pt>
                <c:pt idx="150">
                  <c:v>12.21</c:v>
                </c:pt>
                <c:pt idx="151">
                  <c:v>12.12</c:v>
                </c:pt>
                <c:pt idx="152">
                  <c:v>12.02</c:v>
                </c:pt>
                <c:pt idx="153">
                  <c:v>11.82</c:v>
                </c:pt>
                <c:pt idx="154">
                  <c:v>11.73</c:v>
                </c:pt>
                <c:pt idx="155">
                  <c:v>11.34</c:v>
                </c:pt>
                <c:pt idx="156">
                  <c:v>11.43</c:v>
                </c:pt>
                <c:pt idx="157">
                  <c:v>11.86</c:v>
                </c:pt>
                <c:pt idx="158">
                  <c:v>11.56</c:v>
                </c:pt>
                <c:pt idx="159">
                  <c:v>11.72</c:v>
                </c:pt>
                <c:pt idx="160">
                  <c:v>11.61</c:v>
                </c:pt>
                <c:pt idx="161">
                  <c:v>11.63</c:v>
                </c:pt>
                <c:pt idx="162">
                  <c:v>11.64</c:v>
                </c:pt>
                <c:pt idx="163">
                  <c:v>11.47</c:v>
                </c:pt>
                <c:pt idx="164">
                  <c:v>11.44</c:v>
                </c:pt>
                <c:pt idx="165">
                  <c:v>11.39</c:v>
                </c:pt>
                <c:pt idx="166">
                  <c:v>11.58</c:v>
                </c:pt>
                <c:pt idx="167">
                  <c:v>11.47</c:v>
                </c:pt>
                <c:pt idx="168">
                  <c:v>11.43</c:v>
                </c:pt>
                <c:pt idx="169">
                  <c:v>11.24</c:v>
                </c:pt>
                <c:pt idx="170">
                  <c:v>11.37</c:v>
                </c:pt>
                <c:pt idx="171">
                  <c:v>11.21</c:v>
                </c:pt>
                <c:pt idx="172">
                  <c:v>11.14</c:v>
                </c:pt>
                <c:pt idx="173">
                  <c:v>11.14</c:v>
                </c:pt>
                <c:pt idx="174">
                  <c:v>11.19</c:v>
                </c:pt>
                <c:pt idx="175">
                  <c:v>11.01</c:v>
                </c:pt>
                <c:pt idx="176">
                  <c:v>10.97</c:v>
                </c:pt>
                <c:pt idx="177">
                  <c:v>11.02</c:v>
                </c:pt>
                <c:pt idx="178">
                  <c:v>10.92</c:v>
                </c:pt>
                <c:pt idx="179">
                  <c:v>10.88</c:v>
                </c:pt>
                <c:pt idx="180">
                  <c:v>10.81</c:v>
                </c:pt>
                <c:pt idx="181">
                  <c:v>10.76</c:v>
                </c:pt>
                <c:pt idx="182">
                  <c:v>10.89</c:v>
                </c:pt>
                <c:pt idx="183">
                  <c:v>11.09</c:v>
                </c:pt>
                <c:pt idx="184">
                  <c:v>10.94</c:v>
                </c:pt>
                <c:pt idx="185">
                  <c:v>11</c:v>
                </c:pt>
                <c:pt idx="186">
                  <c:v>10.99</c:v>
                </c:pt>
                <c:pt idx="187">
                  <c:v>11.09</c:v>
                </c:pt>
                <c:pt idx="188">
                  <c:v>11.22</c:v>
                </c:pt>
                <c:pt idx="189">
                  <c:v>11.5</c:v>
                </c:pt>
                <c:pt idx="190">
                  <c:v>11.8</c:v>
                </c:pt>
                <c:pt idx="191">
                  <c:v>11.63</c:v>
                </c:pt>
                <c:pt idx="192">
                  <c:v>11.53</c:v>
                </c:pt>
                <c:pt idx="193">
                  <c:v>11.92</c:v>
                </c:pt>
                <c:pt idx="194">
                  <c:v>12.88</c:v>
                </c:pt>
                <c:pt idx="195">
                  <c:v>12.89</c:v>
                </c:pt>
                <c:pt idx="196">
                  <c:v>12.74</c:v>
                </c:pt>
                <c:pt idx="197">
                  <c:v>12.76</c:v>
                </c:pt>
                <c:pt idx="198">
                  <c:v>12.52</c:v>
                </c:pt>
                <c:pt idx="199">
                  <c:v>12.46</c:v>
                </c:pt>
                <c:pt idx="200">
                  <c:v>12.41</c:v>
                </c:pt>
                <c:pt idx="201">
                  <c:v>12.41</c:v>
                </c:pt>
                <c:pt idx="202">
                  <c:v>12.41</c:v>
                </c:pt>
                <c:pt idx="203">
                  <c:v>12.52</c:v>
                </c:pt>
                <c:pt idx="204">
                  <c:v>12.59</c:v>
                </c:pt>
                <c:pt idx="205">
                  <c:v>12.35</c:v>
                </c:pt>
                <c:pt idx="206">
                  <c:v>12.24</c:v>
                </c:pt>
                <c:pt idx="207">
                  <c:v>12.32</c:v>
                </c:pt>
                <c:pt idx="208">
                  <c:v>12.27</c:v>
                </c:pt>
                <c:pt idx="209">
                  <c:v>12.18</c:v>
                </c:pt>
                <c:pt idx="210">
                  <c:v>12.15</c:v>
                </c:pt>
                <c:pt idx="211">
                  <c:v>12.3</c:v>
                </c:pt>
                <c:pt idx="212">
                  <c:v>12.35</c:v>
                </c:pt>
                <c:pt idx="213">
                  <c:v>12.54</c:v>
                </c:pt>
                <c:pt idx="214">
                  <c:v>12.34</c:v>
                </c:pt>
                <c:pt idx="215">
                  <c:v>12.41</c:v>
                </c:pt>
                <c:pt idx="216">
                  <c:v>12.48</c:v>
                </c:pt>
                <c:pt idx="217">
                  <c:v>12.48</c:v>
                </c:pt>
                <c:pt idx="218">
                  <c:v>12.51</c:v>
                </c:pt>
                <c:pt idx="219">
                  <c:v>12.71</c:v>
                </c:pt>
                <c:pt idx="220">
                  <c:v>12.56</c:v>
                </c:pt>
                <c:pt idx="221">
                  <c:v>12.39</c:v>
                </c:pt>
                <c:pt idx="222">
                  <c:v>12.57</c:v>
                </c:pt>
                <c:pt idx="223">
                  <c:v>12.57</c:v>
                </c:pt>
                <c:pt idx="224">
                  <c:v>12.59</c:v>
                </c:pt>
                <c:pt idx="225">
                  <c:v>12.85</c:v>
                </c:pt>
                <c:pt idx="226">
                  <c:v>12.81</c:v>
                </c:pt>
                <c:pt idx="227">
                  <c:v>12.73</c:v>
                </c:pt>
                <c:pt idx="228">
                  <c:v>12.76</c:v>
                </c:pt>
                <c:pt idx="229">
                  <c:v>12.69</c:v>
                </c:pt>
                <c:pt idx="230">
                  <c:v>12.75</c:v>
                </c:pt>
                <c:pt idx="231">
                  <c:v>12.61</c:v>
                </c:pt>
                <c:pt idx="232">
                  <c:v>12.83</c:v>
                </c:pt>
                <c:pt idx="233">
                  <c:v>12.82</c:v>
                </c:pt>
                <c:pt idx="234">
                  <c:v>12.78</c:v>
                </c:pt>
                <c:pt idx="235">
                  <c:v>12.79</c:v>
                </c:pt>
                <c:pt idx="236">
                  <c:v>12.79</c:v>
                </c:pt>
                <c:pt idx="237">
                  <c:v>12.94</c:v>
                </c:pt>
                <c:pt idx="238">
                  <c:v>12.75</c:v>
                </c:pt>
                <c:pt idx="239">
                  <c:v>12.86</c:v>
                </c:pt>
                <c:pt idx="240">
                  <c:v>13.06</c:v>
                </c:pt>
                <c:pt idx="241">
                  <c:v>13.08</c:v>
                </c:pt>
                <c:pt idx="242">
                  <c:v>13.18</c:v>
                </c:pt>
                <c:pt idx="243">
                  <c:v>13.38</c:v>
                </c:pt>
                <c:pt idx="244">
                  <c:v>13.46</c:v>
                </c:pt>
                <c:pt idx="245">
                  <c:v>13.42</c:v>
                </c:pt>
                <c:pt idx="246">
                  <c:v>13.52</c:v>
                </c:pt>
                <c:pt idx="247">
                  <c:v>13.5</c:v>
                </c:pt>
                <c:pt idx="248">
                  <c:v>13.29</c:v>
                </c:pt>
                <c:pt idx="249">
                  <c:v>13.27</c:v>
                </c:pt>
                <c:pt idx="250">
                  <c:v>13.43</c:v>
                </c:pt>
                <c:pt idx="251">
                  <c:v>13.55</c:v>
                </c:pt>
                <c:pt idx="252">
                  <c:v>13.54</c:v>
                </c:pt>
                <c:pt idx="253">
                  <c:v>13.45</c:v>
                </c:pt>
                <c:pt idx="254">
                  <c:v>13.37</c:v>
                </c:pt>
                <c:pt idx="255">
                  <c:v>13.37</c:v>
                </c:pt>
                <c:pt idx="256">
                  <c:v>13.44</c:v>
                </c:pt>
                <c:pt idx="257">
                  <c:v>13.54</c:v>
                </c:pt>
                <c:pt idx="258">
                  <c:v>13.53</c:v>
                </c:pt>
                <c:pt idx="259">
                  <c:v>13.42</c:v>
                </c:pt>
                <c:pt idx="260">
                  <c:v>13.42</c:v>
                </c:pt>
                <c:pt idx="261">
                  <c:v>13.13</c:v>
                </c:pt>
                <c:pt idx="262">
                  <c:v>13.31</c:v>
                </c:pt>
                <c:pt idx="263">
                  <c:v>13.73</c:v>
                </c:pt>
                <c:pt idx="264">
                  <c:v>13.59</c:v>
                </c:pt>
                <c:pt idx="265">
                  <c:v>13.47</c:v>
                </c:pt>
                <c:pt idx="266">
                  <c:v>13.71</c:v>
                </c:pt>
                <c:pt idx="267">
                  <c:v>14.07</c:v>
                </c:pt>
                <c:pt idx="268">
                  <c:v>14.16</c:v>
                </c:pt>
                <c:pt idx="269">
                  <c:v>14.32</c:v>
                </c:pt>
                <c:pt idx="270">
                  <c:v>14.52</c:v>
                </c:pt>
                <c:pt idx="271">
                  <c:v>14.43</c:v>
                </c:pt>
                <c:pt idx="272">
                  <c:v>14.45</c:v>
                </c:pt>
                <c:pt idx="273">
                  <c:v>14.45</c:v>
                </c:pt>
                <c:pt idx="274">
                  <c:v>14.55</c:v>
                </c:pt>
                <c:pt idx="275">
                  <c:v>14.66</c:v>
                </c:pt>
                <c:pt idx="276">
                  <c:v>14.57</c:v>
                </c:pt>
                <c:pt idx="277">
                  <c:v>14.39</c:v>
                </c:pt>
                <c:pt idx="278">
                  <c:v>14.21</c:v>
                </c:pt>
                <c:pt idx="279">
                  <c:v>14.54</c:v>
                </c:pt>
                <c:pt idx="280">
                  <c:v>14.49</c:v>
                </c:pt>
                <c:pt idx="281">
                  <c:v>14.59</c:v>
                </c:pt>
                <c:pt idx="282">
                  <c:v>14.61</c:v>
                </c:pt>
                <c:pt idx="283">
                  <c:v>14.89</c:v>
                </c:pt>
                <c:pt idx="284">
                  <c:v>14.71</c:v>
                </c:pt>
                <c:pt idx="285">
                  <c:v>14.73</c:v>
                </c:pt>
                <c:pt idx="286">
                  <c:v>14.74</c:v>
                </c:pt>
                <c:pt idx="287">
                  <c:v>14.92</c:v>
                </c:pt>
                <c:pt idx="288">
                  <c:v>15.04</c:v>
                </c:pt>
                <c:pt idx="289">
                  <c:v>15.41</c:v>
                </c:pt>
                <c:pt idx="290">
                  <c:v>15.78</c:v>
                </c:pt>
                <c:pt idx="291">
                  <c:v>15.16</c:v>
                </c:pt>
                <c:pt idx="292">
                  <c:v>15.06</c:v>
                </c:pt>
                <c:pt idx="293">
                  <c:v>15.06</c:v>
                </c:pt>
                <c:pt idx="294">
                  <c:v>15.28</c:v>
                </c:pt>
                <c:pt idx="295">
                  <c:v>15.58</c:v>
                </c:pt>
                <c:pt idx="296">
                  <c:v>15.4</c:v>
                </c:pt>
                <c:pt idx="297">
                  <c:v>15.59</c:v>
                </c:pt>
                <c:pt idx="298">
                  <c:v>15.27</c:v>
                </c:pt>
                <c:pt idx="299">
                  <c:v>15.15</c:v>
                </c:pt>
                <c:pt idx="300">
                  <c:v>14.79</c:v>
                </c:pt>
                <c:pt idx="301">
                  <c:v>14.39</c:v>
                </c:pt>
                <c:pt idx="302">
                  <c:v>14.46</c:v>
                </c:pt>
                <c:pt idx="303">
                  <c:v>13.81</c:v>
                </c:pt>
                <c:pt idx="304">
                  <c:v>13.76</c:v>
                </c:pt>
                <c:pt idx="305">
                  <c:v>13.47</c:v>
                </c:pt>
                <c:pt idx="306">
                  <c:v>13.42</c:v>
                </c:pt>
                <c:pt idx="307">
                  <c:v>13.02</c:v>
                </c:pt>
                <c:pt idx="308">
                  <c:v>12.61</c:v>
                </c:pt>
                <c:pt idx="309">
                  <c:v>12.59</c:v>
                </c:pt>
                <c:pt idx="310">
                  <c:v>12.26</c:v>
                </c:pt>
                <c:pt idx="311">
                  <c:v>11.62</c:v>
                </c:pt>
                <c:pt idx="312">
                  <c:v>11.7</c:v>
                </c:pt>
                <c:pt idx="313">
                  <c:v>11.09</c:v>
                </c:pt>
                <c:pt idx="314">
                  <c:v>10.89</c:v>
                </c:pt>
                <c:pt idx="315">
                  <c:v>10.67</c:v>
                </c:pt>
                <c:pt idx="316">
                  <c:v>10.59</c:v>
                </c:pt>
                <c:pt idx="317">
                  <c:v>10.91</c:v>
                </c:pt>
                <c:pt idx="318">
                  <c:v>11.04</c:v>
                </c:pt>
                <c:pt idx="319">
                  <c:v>11.27</c:v>
                </c:pt>
                <c:pt idx="320">
                  <c:v>11.41</c:v>
                </c:pt>
                <c:pt idx="321">
                  <c:v>11.33</c:v>
                </c:pt>
                <c:pt idx="322">
                  <c:v>11.1</c:v>
                </c:pt>
                <c:pt idx="323">
                  <c:v>10.73</c:v>
                </c:pt>
                <c:pt idx="324">
                  <c:v>10.42</c:v>
                </c:pt>
                <c:pt idx="325">
                  <c:v>10.039999999999999</c:v>
                </c:pt>
                <c:pt idx="326">
                  <c:v>10.29</c:v>
                </c:pt>
                <c:pt idx="327">
                  <c:v>10.31</c:v>
                </c:pt>
                <c:pt idx="328">
                  <c:v>10.45</c:v>
                </c:pt>
                <c:pt idx="329">
                  <c:v>10.38</c:v>
                </c:pt>
                <c:pt idx="330">
                  <c:v>10.37</c:v>
                </c:pt>
                <c:pt idx="331">
                  <c:v>10.43</c:v>
                </c:pt>
                <c:pt idx="332">
                  <c:v>10.43</c:v>
                </c:pt>
                <c:pt idx="333">
                  <c:v>10.17</c:v>
                </c:pt>
                <c:pt idx="334">
                  <c:v>10.050000000000001</c:v>
                </c:pt>
                <c:pt idx="335">
                  <c:v>10.16</c:v>
                </c:pt>
                <c:pt idx="336">
                  <c:v>10.16</c:v>
                </c:pt>
                <c:pt idx="337">
                  <c:v>10.37</c:v>
                </c:pt>
                <c:pt idx="338">
                  <c:v>10.06</c:v>
                </c:pt>
                <c:pt idx="339">
                  <c:v>9.75</c:v>
                </c:pt>
                <c:pt idx="340">
                  <c:v>9.83</c:v>
                </c:pt>
                <c:pt idx="341">
                  <c:v>9.84</c:v>
                </c:pt>
                <c:pt idx="342">
                  <c:v>9.73</c:v>
                </c:pt>
                <c:pt idx="343">
                  <c:v>9.2100000000000009</c:v>
                </c:pt>
                <c:pt idx="344">
                  <c:v>9.34</c:v>
                </c:pt>
                <c:pt idx="345">
                  <c:v>9.76</c:v>
                </c:pt>
                <c:pt idx="346">
                  <c:v>10.39</c:v>
                </c:pt>
                <c:pt idx="347">
                  <c:v>10.97</c:v>
                </c:pt>
                <c:pt idx="348">
                  <c:v>10.4</c:v>
                </c:pt>
                <c:pt idx="349">
                  <c:v>10.78</c:v>
                </c:pt>
                <c:pt idx="350">
                  <c:v>10.27</c:v>
                </c:pt>
                <c:pt idx="351">
                  <c:v>10.33</c:v>
                </c:pt>
                <c:pt idx="352">
                  <c:v>10.29</c:v>
                </c:pt>
                <c:pt idx="353">
                  <c:v>10.119999999999999</c:v>
                </c:pt>
                <c:pt idx="354">
                  <c:v>10.25</c:v>
                </c:pt>
                <c:pt idx="355">
                  <c:v>10.26</c:v>
                </c:pt>
                <c:pt idx="356">
                  <c:v>10.46</c:v>
                </c:pt>
                <c:pt idx="357">
                  <c:v>10.38</c:v>
                </c:pt>
                <c:pt idx="358">
                  <c:v>10.8</c:v>
                </c:pt>
                <c:pt idx="359">
                  <c:v>10.85</c:v>
                </c:pt>
                <c:pt idx="360">
                  <c:v>11.19</c:v>
                </c:pt>
                <c:pt idx="361">
                  <c:v>10.98</c:v>
                </c:pt>
                <c:pt idx="362">
                  <c:v>10.93</c:v>
                </c:pt>
                <c:pt idx="363">
                  <c:v>10.93</c:v>
                </c:pt>
                <c:pt idx="364">
                  <c:v>11.05</c:v>
                </c:pt>
                <c:pt idx="365">
                  <c:v>10.8</c:v>
                </c:pt>
                <c:pt idx="366">
                  <c:v>10.8</c:v>
                </c:pt>
                <c:pt idx="367">
                  <c:v>10.91</c:v>
                </c:pt>
                <c:pt idx="368">
                  <c:v>11</c:v>
                </c:pt>
                <c:pt idx="369">
                  <c:v>11.22</c:v>
                </c:pt>
                <c:pt idx="370">
                  <c:v>11.62</c:v>
                </c:pt>
                <c:pt idx="371">
                  <c:v>11.73</c:v>
                </c:pt>
                <c:pt idx="372">
                  <c:v>12.02</c:v>
                </c:pt>
                <c:pt idx="373">
                  <c:v>11.94</c:v>
                </c:pt>
                <c:pt idx="374">
                  <c:v>12</c:v>
                </c:pt>
                <c:pt idx="375">
                  <c:v>12.23</c:v>
                </c:pt>
                <c:pt idx="376">
                  <c:v>11.94</c:v>
                </c:pt>
                <c:pt idx="377">
                  <c:v>11.87</c:v>
                </c:pt>
                <c:pt idx="378">
                  <c:v>12.04</c:v>
                </c:pt>
                <c:pt idx="379">
                  <c:v>12.19</c:v>
                </c:pt>
                <c:pt idx="380">
                  <c:v>12.11</c:v>
                </c:pt>
                <c:pt idx="381">
                  <c:v>11.89</c:v>
                </c:pt>
                <c:pt idx="382">
                  <c:v>12.05</c:v>
                </c:pt>
                <c:pt idx="383">
                  <c:v>11.92</c:v>
                </c:pt>
                <c:pt idx="384">
                  <c:v>11.79</c:v>
                </c:pt>
                <c:pt idx="385">
                  <c:v>11.75</c:v>
                </c:pt>
                <c:pt idx="386">
                  <c:v>11.81</c:v>
                </c:pt>
                <c:pt idx="387">
                  <c:v>11.55</c:v>
                </c:pt>
                <c:pt idx="388">
                  <c:v>11.71</c:v>
                </c:pt>
                <c:pt idx="389">
                  <c:v>11.84</c:v>
                </c:pt>
                <c:pt idx="390">
                  <c:v>12.17</c:v>
                </c:pt>
                <c:pt idx="391">
                  <c:v>12.24</c:v>
                </c:pt>
                <c:pt idx="392">
                  <c:v>12.24</c:v>
                </c:pt>
                <c:pt idx="393">
                  <c:v>11.93</c:v>
                </c:pt>
                <c:pt idx="394">
                  <c:v>12.18</c:v>
                </c:pt>
                <c:pt idx="395">
                  <c:v>12.08</c:v>
                </c:pt>
                <c:pt idx="396">
                  <c:v>11.84</c:v>
                </c:pt>
                <c:pt idx="397">
                  <c:v>11.76</c:v>
                </c:pt>
                <c:pt idx="398">
                  <c:v>11.58</c:v>
                </c:pt>
                <c:pt idx="399">
                  <c:v>11.32</c:v>
                </c:pt>
                <c:pt idx="400">
                  <c:v>11.82</c:v>
                </c:pt>
                <c:pt idx="401">
                  <c:v>11.79</c:v>
                </c:pt>
                <c:pt idx="402">
                  <c:v>11.73</c:v>
                </c:pt>
                <c:pt idx="403">
                  <c:v>11.72</c:v>
                </c:pt>
                <c:pt idx="404">
                  <c:v>11.67</c:v>
                </c:pt>
                <c:pt idx="405">
                  <c:v>11.86</c:v>
                </c:pt>
                <c:pt idx="406">
                  <c:v>11.77</c:v>
                </c:pt>
                <c:pt idx="407">
                  <c:v>11.49</c:v>
                </c:pt>
                <c:pt idx="408">
                  <c:v>12.12</c:v>
                </c:pt>
                <c:pt idx="409">
                  <c:v>12.01</c:v>
                </c:pt>
                <c:pt idx="410">
                  <c:v>12.01</c:v>
                </c:pt>
                <c:pt idx="411">
                  <c:v>12.11</c:v>
                </c:pt>
                <c:pt idx="412">
                  <c:v>12.64</c:v>
                </c:pt>
                <c:pt idx="413">
                  <c:v>12.72</c:v>
                </c:pt>
                <c:pt idx="414">
                  <c:v>12.78</c:v>
                </c:pt>
                <c:pt idx="415">
                  <c:v>12.54</c:v>
                </c:pt>
                <c:pt idx="416">
                  <c:v>12.94</c:v>
                </c:pt>
                <c:pt idx="417">
                  <c:v>12.67</c:v>
                </c:pt>
                <c:pt idx="418">
                  <c:v>12.55</c:v>
                </c:pt>
                <c:pt idx="419">
                  <c:v>12.74</c:v>
                </c:pt>
                <c:pt idx="420">
                  <c:v>12.84</c:v>
                </c:pt>
                <c:pt idx="421">
                  <c:v>13.11</c:v>
                </c:pt>
                <c:pt idx="422">
                  <c:v>13.1</c:v>
                </c:pt>
                <c:pt idx="423">
                  <c:v>13.06</c:v>
                </c:pt>
                <c:pt idx="424">
                  <c:v>12.89</c:v>
                </c:pt>
                <c:pt idx="425">
                  <c:v>13.24</c:v>
                </c:pt>
                <c:pt idx="426">
                  <c:v>13.01</c:v>
                </c:pt>
                <c:pt idx="427">
                  <c:v>12.83</c:v>
                </c:pt>
                <c:pt idx="428">
                  <c:v>12.71</c:v>
                </c:pt>
                <c:pt idx="429">
                  <c:v>12.76</c:v>
                </c:pt>
                <c:pt idx="430">
                  <c:v>12.58</c:v>
                </c:pt>
                <c:pt idx="431">
                  <c:v>12.77</c:v>
                </c:pt>
                <c:pt idx="432">
                  <c:v>12.6</c:v>
                </c:pt>
                <c:pt idx="433">
                  <c:v>12.66</c:v>
                </c:pt>
                <c:pt idx="434">
                  <c:v>12.6</c:v>
                </c:pt>
                <c:pt idx="435">
                  <c:v>12.44</c:v>
                </c:pt>
                <c:pt idx="436">
                  <c:v>12.07</c:v>
                </c:pt>
                <c:pt idx="437">
                  <c:v>11.93</c:v>
                </c:pt>
                <c:pt idx="438">
                  <c:v>11.93</c:v>
                </c:pt>
                <c:pt idx="439">
                  <c:v>12.04</c:v>
                </c:pt>
                <c:pt idx="440">
                  <c:v>12.03</c:v>
                </c:pt>
                <c:pt idx="441">
                  <c:v>11.91</c:v>
                </c:pt>
                <c:pt idx="442">
                  <c:v>11.92</c:v>
                </c:pt>
                <c:pt idx="443">
                  <c:v>11.76</c:v>
                </c:pt>
                <c:pt idx="444">
                  <c:v>12.08</c:v>
                </c:pt>
                <c:pt idx="445">
                  <c:v>12.35</c:v>
                </c:pt>
                <c:pt idx="446">
                  <c:v>12.62</c:v>
                </c:pt>
                <c:pt idx="447">
                  <c:v>12.77</c:v>
                </c:pt>
                <c:pt idx="448">
                  <c:v>12.55</c:v>
                </c:pt>
                <c:pt idx="449">
                  <c:v>12.89</c:v>
                </c:pt>
                <c:pt idx="450">
                  <c:v>12.82</c:v>
                </c:pt>
                <c:pt idx="451">
                  <c:v>12.84</c:v>
                </c:pt>
                <c:pt idx="452">
                  <c:v>13</c:v>
                </c:pt>
                <c:pt idx="453">
                  <c:v>12.59</c:v>
                </c:pt>
                <c:pt idx="454">
                  <c:v>12.99</c:v>
                </c:pt>
                <c:pt idx="455">
                  <c:v>13.07</c:v>
                </c:pt>
                <c:pt idx="456">
                  <c:v>13.58</c:v>
                </c:pt>
                <c:pt idx="457">
                  <c:v>13.58</c:v>
                </c:pt>
                <c:pt idx="458">
                  <c:v>13.61</c:v>
                </c:pt>
                <c:pt idx="459">
                  <c:v>13.88</c:v>
                </c:pt>
                <c:pt idx="460">
                  <c:v>14.14</c:v>
                </c:pt>
                <c:pt idx="461">
                  <c:v>14.17</c:v>
                </c:pt>
                <c:pt idx="462">
                  <c:v>14.23</c:v>
                </c:pt>
                <c:pt idx="463">
                  <c:v>14.23</c:v>
                </c:pt>
                <c:pt idx="464">
                  <c:v>14.01</c:v>
                </c:pt>
                <c:pt idx="465">
                  <c:v>14.2</c:v>
                </c:pt>
                <c:pt idx="466">
                  <c:v>14.18</c:v>
                </c:pt>
                <c:pt idx="467">
                  <c:v>14.43</c:v>
                </c:pt>
                <c:pt idx="468">
                  <c:v>14.72</c:v>
                </c:pt>
                <c:pt idx="469">
                  <c:v>14.54</c:v>
                </c:pt>
                <c:pt idx="470">
                  <c:v>14.5</c:v>
                </c:pt>
                <c:pt idx="471">
                  <c:v>14.78</c:v>
                </c:pt>
                <c:pt idx="472">
                  <c:v>14.72</c:v>
                </c:pt>
                <c:pt idx="473">
                  <c:v>14.77</c:v>
                </c:pt>
                <c:pt idx="474">
                  <c:v>14.83</c:v>
                </c:pt>
                <c:pt idx="475">
                  <c:v>14.89</c:v>
                </c:pt>
                <c:pt idx="476">
                  <c:v>14.4</c:v>
                </c:pt>
                <c:pt idx="477">
                  <c:v>14.36</c:v>
                </c:pt>
                <c:pt idx="478">
                  <c:v>14.36</c:v>
                </c:pt>
                <c:pt idx="479">
                  <c:v>14.72</c:v>
                </c:pt>
                <c:pt idx="480">
                  <c:v>14.65</c:v>
                </c:pt>
                <c:pt idx="481">
                  <c:v>14.48</c:v>
                </c:pt>
                <c:pt idx="482">
                  <c:v>14.91</c:v>
                </c:pt>
                <c:pt idx="483">
                  <c:v>14.88</c:v>
                </c:pt>
                <c:pt idx="484">
                  <c:v>14.68</c:v>
                </c:pt>
                <c:pt idx="485">
                  <c:v>14.49</c:v>
                </c:pt>
                <c:pt idx="486">
                  <c:v>14.92</c:v>
                </c:pt>
                <c:pt idx="487">
                  <c:v>14.96</c:v>
                </c:pt>
                <c:pt idx="488">
                  <c:v>15.47</c:v>
                </c:pt>
                <c:pt idx="489">
                  <c:v>15.31</c:v>
                </c:pt>
                <c:pt idx="490">
                  <c:v>15.45</c:v>
                </c:pt>
                <c:pt idx="491">
                  <c:v>15.28</c:v>
                </c:pt>
                <c:pt idx="492">
                  <c:v>15.21</c:v>
                </c:pt>
                <c:pt idx="493">
                  <c:v>15.15</c:v>
                </c:pt>
                <c:pt idx="494">
                  <c:v>15.04</c:v>
                </c:pt>
                <c:pt idx="495">
                  <c:v>14.77</c:v>
                </c:pt>
                <c:pt idx="496">
                  <c:v>14.77</c:v>
                </c:pt>
                <c:pt idx="497">
                  <c:v>14.82</c:v>
                </c:pt>
                <c:pt idx="498">
                  <c:v>14.51</c:v>
                </c:pt>
                <c:pt idx="499">
                  <c:v>14.51</c:v>
                </c:pt>
                <c:pt idx="500">
                  <c:v>14.6</c:v>
                </c:pt>
                <c:pt idx="501">
                  <c:v>14.71</c:v>
                </c:pt>
                <c:pt idx="502">
                  <c:v>14.44</c:v>
                </c:pt>
                <c:pt idx="503">
                  <c:v>14.45</c:v>
                </c:pt>
                <c:pt idx="504">
                  <c:v>14.39</c:v>
                </c:pt>
                <c:pt idx="505">
                  <c:v>14.97</c:v>
                </c:pt>
                <c:pt idx="506">
                  <c:v>14.66</c:v>
                </c:pt>
                <c:pt idx="507">
                  <c:v>14.43</c:v>
                </c:pt>
                <c:pt idx="508">
                  <c:v>14.12</c:v>
                </c:pt>
                <c:pt idx="509">
                  <c:v>14.21</c:v>
                </c:pt>
                <c:pt idx="510">
                  <c:v>14.49</c:v>
                </c:pt>
                <c:pt idx="511">
                  <c:v>14.68</c:v>
                </c:pt>
                <c:pt idx="512">
                  <c:v>14.44</c:v>
                </c:pt>
                <c:pt idx="513">
                  <c:v>14.53</c:v>
                </c:pt>
                <c:pt idx="514">
                  <c:v>14.54</c:v>
                </c:pt>
                <c:pt idx="515">
                  <c:v>14.83</c:v>
                </c:pt>
                <c:pt idx="516">
                  <c:v>14.9</c:v>
                </c:pt>
                <c:pt idx="517">
                  <c:v>14.9</c:v>
                </c:pt>
                <c:pt idx="518">
                  <c:v>14.98</c:v>
                </c:pt>
                <c:pt idx="519">
                  <c:v>15.04</c:v>
                </c:pt>
                <c:pt idx="520">
                  <c:v>15.28</c:v>
                </c:pt>
                <c:pt idx="521">
                  <c:v>15.28</c:v>
                </c:pt>
                <c:pt idx="522">
                  <c:v>15.28</c:v>
                </c:pt>
                <c:pt idx="523">
                  <c:v>15.76</c:v>
                </c:pt>
                <c:pt idx="524">
                  <c:v>16.12</c:v>
                </c:pt>
                <c:pt idx="525">
                  <c:v>16.25</c:v>
                </c:pt>
                <c:pt idx="526">
                  <c:v>15.6</c:v>
                </c:pt>
                <c:pt idx="527">
                  <c:v>15.6</c:v>
                </c:pt>
                <c:pt idx="528">
                  <c:v>15.67</c:v>
                </c:pt>
                <c:pt idx="529">
                  <c:v>15.46</c:v>
                </c:pt>
                <c:pt idx="530">
                  <c:v>15.84</c:v>
                </c:pt>
                <c:pt idx="531">
                  <c:v>16.670000000000002</c:v>
                </c:pt>
                <c:pt idx="532">
                  <c:v>16.45</c:v>
                </c:pt>
                <c:pt idx="533">
                  <c:v>16.45</c:v>
                </c:pt>
                <c:pt idx="534">
                  <c:v>16.100000000000001</c:v>
                </c:pt>
                <c:pt idx="535">
                  <c:v>16.27</c:v>
                </c:pt>
                <c:pt idx="536">
                  <c:v>16.05</c:v>
                </c:pt>
                <c:pt idx="537">
                  <c:v>15.87</c:v>
                </c:pt>
                <c:pt idx="538">
                  <c:v>15.87</c:v>
                </c:pt>
                <c:pt idx="539">
                  <c:v>15.74</c:v>
                </c:pt>
                <c:pt idx="540">
                  <c:v>15.8</c:v>
                </c:pt>
                <c:pt idx="541">
                  <c:v>15.59</c:v>
                </c:pt>
                <c:pt idx="542">
                  <c:v>15.83</c:v>
                </c:pt>
                <c:pt idx="543">
                  <c:v>16.149999999999999</c:v>
                </c:pt>
                <c:pt idx="544">
                  <c:v>16.29</c:v>
                </c:pt>
                <c:pt idx="545">
                  <c:v>16.04</c:v>
                </c:pt>
                <c:pt idx="546">
                  <c:v>16.05</c:v>
                </c:pt>
                <c:pt idx="547">
                  <c:v>16.420000000000002</c:v>
                </c:pt>
                <c:pt idx="548">
                  <c:v>16.27</c:v>
                </c:pt>
                <c:pt idx="549">
                  <c:v>16.440000000000001</c:v>
                </c:pt>
                <c:pt idx="550">
                  <c:v>16.71</c:v>
                </c:pt>
                <c:pt idx="551">
                  <c:v>16.55</c:v>
                </c:pt>
                <c:pt idx="552">
                  <c:v>16.38</c:v>
                </c:pt>
                <c:pt idx="553">
                  <c:v>16.38</c:v>
                </c:pt>
                <c:pt idx="554">
                  <c:v>16.73</c:v>
                </c:pt>
                <c:pt idx="555">
                  <c:v>16.96</c:v>
                </c:pt>
                <c:pt idx="556">
                  <c:v>17.510000000000002</c:v>
                </c:pt>
                <c:pt idx="557">
                  <c:v>17.79</c:v>
                </c:pt>
                <c:pt idx="558">
                  <c:v>18.78</c:v>
                </c:pt>
                <c:pt idx="559">
                  <c:v>18.41</c:v>
                </c:pt>
                <c:pt idx="560">
                  <c:v>18.16</c:v>
                </c:pt>
                <c:pt idx="561">
                  <c:v>17.84</c:v>
                </c:pt>
                <c:pt idx="562">
                  <c:v>17.53</c:v>
                </c:pt>
                <c:pt idx="563">
                  <c:v>16.21</c:v>
                </c:pt>
                <c:pt idx="564">
                  <c:v>16.43</c:v>
                </c:pt>
                <c:pt idx="565">
                  <c:v>16.14</c:v>
                </c:pt>
                <c:pt idx="566">
                  <c:v>16.260000000000002</c:v>
                </c:pt>
                <c:pt idx="567">
                  <c:v>16.399999999999999</c:v>
                </c:pt>
                <c:pt idx="568">
                  <c:v>16.2</c:v>
                </c:pt>
                <c:pt idx="569">
                  <c:v>15.9</c:v>
                </c:pt>
                <c:pt idx="570">
                  <c:v>15.96</c:v>
                </c:pt>
                <c:pt idx="571">
                  <c:v>16.36</c:v>
                </c:pt>
                <c:pt idx="572">
                  <c:v>16.13</c:v>
                </c:pt>
                <c:pt idx="573">
                  <c:v>16.12</c:v>
                </c:pt>
                <c:pt idx="574">
                  <c:v>16.3</c:v>
                </c:pt>
                <c:pt idx="575">
                  <c:v>15.99</c:v>
                </c:pt>
                <c:pt idx="576">
                  <c:v>15.89</c:v>
                </c:pt>
                <c:pt idx="577">
                  <c:v>15.76</c:v>
                </c:pt>
                <c:pt idx="578">
                  <c:v>15.53</c:v>
                </c:pt>
                <c:pt idx="579">
                  <c:v>15.43</c:v>
                </c:pt>
                <c:pt idx="580">
                  <c:v>15.63</c:v>
                </c:pt>
                <c:pt idx="581">
                  <c:v>15.09</c:v>
                </c:pt>
                <c:pt idx="582">
                  <c:v>15.19</c:v>
                </c:pt>
                <c:pt idx="583">
                  <c:v>14.92</c:v>
                </c:pt>
                <c:pt idx="584">
                  <c:v>14.92</c:v>
                </c:pt>
                <c:pt idx="585">
                  <c:v>14.77</c:v>
                </c:pt>
                <c:pt idx="586">
                  <c:v>14.71</c:v>
                </c:pt>
                <c:pt idx="587">
                  <c:v>14.71</c:v>
                </c:pt>
                <c:pt idx="588">
                  <c:v>14.84</c:v>
                </c:pt>
                <c:pt idx="589">
                  <c:v>15.16</c:v>
                </c:pt>
                <c:pt idx="590">
                  <c:v>15.14</c:v>
                </c:pt>
                <c:pt idx="591">
                  <c:v>15.18</c:v>
                </c:pt>
                <c:pt idx="592">
                  <c:v>15.46</c:v>
                </c:pt>
                <c:pt idx="593">
                  <c:v>15.35</c:v>
                </c:pt>
                <c:pt idx="594">
                  <c:v>15.43</c:v>
                </c:pt>
                <c:pt idx="595">
                  <c:v>15.86</c:v>
                </c:pt>
                <c:pt idx="596">
                  <c:v>16.38</c:v>
                </c:pt>
                <c:pt idx="597">
                  <c:v>16.72</c:v>
                </c:pt>
                <c:pt idx="598">
                  <c:v>16.29</c:v>
                </c:pt>
                <c:pt idx="599">
                  <c:v>16.77</c:v>
                </c:pt>
                <c:pt idx="600">
                  <c:v>16.940000000000001</c:v>
                </c:pt>
                <c:pt idx="601">
                  <c:v>16.920000000000002</c:v>
                </c:pt>
                <c:pt idx="602">
                  <c:v>16.91</c:v>
                </c:pt>
                <c:pt idx="603">
                  <c:v>17.170000000000002</c:v>
                </c:pt>
                <c:pt idx="604">
                  <c:v>17.940000000000001</c:v>
                </c:pt>
                <c:pt idx="605">
                  <c:v>17.3</c:v>
                </c:pt>
                <c:pt idx="606">
                  <c:v>17.079999999999998</c:v>
                </c:pt>
                <c:pt idx="607">
                  <c:v>17.440000000000001</c:v>
                </c:pt>
                <c:pt idx="608">
                  <c:v>16.73</c:v>
                </c:pt>
                <c:pt idx="609">
                  <c:v>17.12</c:v>
                </c:pt>
                <c:pt idx="610">
                  <c:v>17.53</c:v>
                </c:pt>
                <c:pt idx="611">
                  <c:v>17.55</c:v>
                </c:pt>
                <c:pt idx="612">
                  <c:v>17.489999999999998</c:v>
                </c:pt>
                <c:pt idx="613">
                  <c:v>17.489999999999998</c:v>
                </c:pt>
                <c:pt idx="614">
                  <c:v>18.100000000000001</c:v>
                </c:pt>
                <c:pt idx="615">
                  <c:v>17.84</c:v>
                </c:pt>
                <c:pt idx="616">
                  <c:v>17.11</c:v>
                </c:pt>
                <c:pt idx="617">
                  <c:v>16.96</c:v>
                </c:pt>
                <c:pt idx="618">
                  <c:v>16.989999999999998</c:v>
                </c:pt>
                <c:pt idx="619">
                  <c:v>17.21</c:v>
                </c:pt>
                <c:pt idx="620">
                  <c:v>16.95</c:v>
                </c:pt>
                <c:pt idx="621">
                  <c:v>17.04</c:v>
                </c:pt>
                <c:pt idx="622">
                  <c:v>16.670000000000002</c:v>
                </c:pt>
                <c:pt idx="623">
                  <c:v>16.829999999999998</c:v>
                </c:pt>
                <c:pt idx="624">
                  <c:v>17.04</c:v>
                </c:pt>
                <c:pt idx="625">
                  <c:v>16.78</c:v>
                </c:pt>
                <c:pt idx="626">
                  <c:v>17.12</c:v>
                </c:pt>
                <c:pt idx="627">
                  <c:v>17.36</c:v>
                </c:pt>
                <c:pt idx="628">
                  <c:v>17.36</c:v>
                </c:pt>
                <c:pt idx="629">
                  <c:v>17.690000000000001</c:v>
                </c:pt>
                <c:pt idx="630">
                  <c:v>17.68</c:v>
                </c:pt>
                <c:pt idx="631">
                  <c:v>17.43</c:v>
                </c:pt>
                <c:pt idx="632">
                  <c:v>17.71</c:v>
                </c:pt>
                <c:pt idx="633">
                  <c:v>17.38</c:v>
                </c:pt>
                <c:pt idx="634">
                  <c:v>17.71</c:v>
                </c:pt>
                <c:pt idx="635">
                  <c:v>17.73</c:v>
                </c:pt>
                <c:pt idx="636">
                  <c:v>17.66</c:v>
                </c:pt>
                <c:pt idx="637">
                  <c:v>17.54</c:v>
                </c:pt>
                <c:pt idx="638">
                  <c:v>17.29</c:v>
                </c:pt>
                <c:pt idx="639">
                  <c:v>17.05</c:v>
                </c:pt>
                <c:pt idx="640">
                  <c:v>17.04</c:v>
                </c:pt>
                <c:pt idx="641">
                  <c:v>16.55</c:v>
                </c:pt>
                <c:pt idx="642">
                  <c:v>16.43</c:v>
                </c:pt>
                <c:pt idx="643">
                  <c:v>16.78</c:v>
                </c:pt>
                <c:pt idx="644">
                  <c:v>16.43</c:v>
                </c:pt>
                <c:pt idx="645">
                  <c:v>16.690000000000001</c:v>
                </c:pt>
                <c:pt idx="646">
                  <c:v>16.93</c:v>
                </c:pt>
                <c:pt idx="647">
                  <c:v>16.899999999999999</c:v>
                </c:pt>
                <c:pt idx="648">
                  <c:v>17.23</c:v>
                </c:pt>
                <c:pt idx="649">
                  <c:v>17.23</c:v>
                </c:pt>
                <c:pt idx="650">
                  <c:v>17.63</c:v>
                </c:pt>
                <c:pt idx="651">
                  <c:v>17.940000000000001</c:v>
                </c:pt>
                <c:pt idx="652">
                  <c:v>18.149999999999999</c:v>
                </c:pt>
                <c:pt idx="653">
                  <c:v>18.149999999999999</c:v>
                </c:pt>
                <c:pt idx="654">
                  <c:v>17.87</c:v>
                </c:pt>
                <c:pt idx="655">
                  <c:v>17.75</c:v>
                </c:pt>
                <c:pt idx="656">
                  <c:v>17.45</c:v>
                </c:pt>
                <c:pt idx="657">
                  <c:v>17.28</c:v>
                </c:pt>
                <c:pt idx="658">
                  <c:v>16.989999999999998</c:v>
                </c:pt>
                <c:pt idx="659">
                  <c:v>17.079999999999998</c:v>
                </c:pt>
                <c:pt idx="660">
                  <c:v>16.93</c:v>
                </c:pt>
                <c:pt idx="661">
                  <c:v>17.329999999999998</c:v>
                </c:pt>
                <c:pt idx="662">
                  <c:v>17.71</c:v>
                </c:pt>
                <c:pt idx="663">
                  <c:v>17.07</c:v>
                </c:pt>
                <c:pt idx="664">
                  <c:v>17.41</c:v>
                </c:pt>
                <c:pt idx="665">
                  <c:v>17.670000000000002</c:v>
                </c:pt>
                <c:pt idx="666">
                  <c:v>17.62</c:v>
                </c:pt>
                <c:pt idx="667">
                  <c:v>18.170000000000002</c:v>
                </c:pt>
                <c:pt idx="668">
                  <c:v>18.420000000000002</c:v>
                </c:pt>
                <c:pt idx="669">
                  <c:v>18.350000000000001</c:v>
                </c:pt>
                <c:pt idx="670">
                  <c:v>18.61</c:v>
                </c:pt>
                <c:pt idx="671">
                  <c:v>18.3</c:v>
                </c:pt>
                <c:pt idx="672">
                  <c:v>17.91</c:v>
                </c:pt>
                <c:pt idx="673">
                  <c:v>17.95</c:v>
                </c:pt>
                <c:pt idx="674">
                  <c:v>17.98</c:v>
                </c:pt>
                <c:pt idx="675">
                  <c:v>17.93</c:v>
                </c:pt>
                <c:pt idx="676">
                  <c:v>18.62</c:v>
                </c:pt>
                <c:pt idx="677">
                  <c:v>18.68</c:v>
                </c:pt>
                <c:pt idx="678">
                  <c:v>18.47</c:v>
                </c:pt>
                <c:pt idx="679">
                  <c:v>19.59</c:v>
                </c:pt>
                <c:pt idx="680">
                  <c:v>19.47</c:v>
                </c:pt>
                <c:pt idx="681">
                  <c:v>19.54</c:v>
                </c:pt>
                <c:pt idx="682">
                  <c:v>19.95</c:v>
                </c:pt>
                <c:pt idx="683">
                  <c:v>20.03</c:v>
                </c:pt>
                <c:pt idx="684">
                  <c:v>20.02</c:v>
                </c:pt>
                <c:pt idx="685">
                  <c:v>20.170000000000002</c:v>
                </c:pt>
                <c:pt idx="686">
                  <c:v>19.79</c:v>
                </c:pt>
                <c:pt idx="687">
                  <c:v>19.579999999999998</c:v>
                </c:pt>
                <c:pt idx="688">
                  <c:v>19.579999999999998</c:v>
                </c:pt>
                <c:pt idx="689">
                  <c:v>19.579999999999998</c:v>
                </c:pt>
                <c:pt idx="690">
                  <c:v>19.73</c:v>
                </c:pt>
                <c:pt idx="691">
                  <c:v>19.68</c:v>
                </c:pt>
                <c:pt idx="692">
                  <c:v>20.04</c:v>
                </c:pt>
                <c:pt idx="693">
                  <c:v>20.22</c:v>
                </c:pt>
                <c:pt idx="694">
                  <c:v>19.84</c:v>
                </c:pt>
                <c:pt idx="695">
                  <c:v>19.670000000000002</c:v>
                </c:pt>
                <c:pt idx="696">
                  <c:v>19.899999999999999</c:v>
                </c:pt>
                <c:pt idx="697">
                  <c:v>19.62</c:v>
                </c:pt>
                <c:pt idx="698">
                  <c:v>19.62</c:v>
                </c:pt>
                <c:pt idx="699">
                  <c:v>19.48</c:v>
                </c:pt>
                <c:pt idx="700">
                  <c:v>19.489999999999998</c:v>
                </c:pt>
                <c:pt idx="701">
                  <c:v>19.239999999999998</c:v>
                </c:pt>
                <c:pt idx="702">
                  <c:v>18.79</c:v>
                </c:pt>
                <c:pt idx="703">
                  <c:v>18.98</c:v>
                </c:pt>
                <c:pt idx="704">
                  <c:v>18.96</c:v>
                </c:pt>
                <c:pt idx="705">
                  <c:v>19.52</c:v>
                </c:pt>
                <c:pt idx="706">
                  <c:v>19.489999999999998</c:v>
                </c:pt>
                <c:pt idx="707">
                  <c:v>19.18</c:v>
                </c:pt>
                <c:pt idx="708">
                  <c:v>18.86</c:v>
                </c:pt>
                <c:pt idx="709">
                  <c:v>18.97</c:v>
                </c:pt>
                <c:pt idx="710">
                  <c:v>19.329999999999998</c:v>
                </c:pt>
                <c:pt idx="711">
                  <c:v>19.489999999999998</c:v>
                </c:pt>
                <c:pt idx="712">
                  <c:v>19.100000000000001</c:v>
                </c:pt>
                <c:pt idx="713">
                  <c:v>18.73</c:v>
                </c:pt>
                <c:pt idx="714">
                  <c:v>18.98</c:v>
                </c:pt>
                <c:pt idx="715">
                  <c:v>18.940000000000001</c:v>
                </c:pt>
                <c:pt idx="716">
                  <c:v>19.829999999999998</c:v>
                </c:pt>
                <c:pt idx="717">
                  <c:v>20.059999999999999</c:v>
                </c:pt>
                <c:pt idx="718">
                  <c:v>19.690000000000001</c:v>
                </c:pt>
                <c:pt idx="719">
                  <c:v>19.850000000000001</c:v>
                </c:pt>
                <c:pt idx="720">
                  <c:v>19.77</c:v>
                </c:pt>
                <c:pt idx="721">
                  <c:v>19.84</c:v>
                </c:pt>
                <c:pt idx="722">
                  <c:v>20.29</c:v>
                </c:pt>
                <c:pt idx="723">
                  <c:v>20.329999999999998</c:v>
                </c:pt>
                <c:pt idx="724">
                  <c:v>20.07</c:v>
                </c:pt>
                <c:pt idx="725">
                  <c:v>19.86</c:v>
                </c:pt>
                <c:pt idx="726">
                  <c:v>19.59</c:v>
                </c:pt>
                <c:pt idx="727">
                  <c:v>19.8</c:v>
                </c:pt>
                <c:pt idx="728">
                  <c:v>19.350000000000001</c:v>
                </c:pt>
                <c:pt idx="729">
                  <c:v>18.87</c:v>
                </c:pt>
                <c:pt idx="730">
                  <c:v>18.97</c:v>
                </c:pt>
                <c:pt idx="731">
                  <c:v>18.940000000000001</c:v>
                </c:pt>
                <c:pt idx="732">
                  <c:v>19.079999999999998</c:v>
                </c:pt>
                <c:pt idx="733">
                  <c:v>19.39</c:v>
                </c:pt>
                <c:pt idx="734">
                  <c:v>19.66</c:v>
                </c:pt>
                <c:pt idx="735">
                  <c:v>19.7</c:v>
                </c:pt>
                <c:pt idx="736">
                  <c:v>19.62</c:v>
                </c:pt>
                <c:pt idx="737">
                  <c:v>19.27</c:v>
                </c:pt>
                <c:pt idx="738">
                  <c:v>19.37</c:v>
                </c:pt>
                <c:pt idx="739">
                  <c:v>19.54</c:v>
                </c:pt>
                <c:pt idx="740">
                  <c:v>19.38</c:v>
                </c:pt>
                <c:pt idx="741">
                  <c:v>19.63</c:v>
                </c:pt>
                <c:pt idx="742">
                  <c:v>19.940000000000001</c:v>
                </c:pt>
                <c:pt idx="743">
                  <c:v>19.920000000000002</c:v>
                </c:pt>
                <c:pt idx="744">
                  <c:v>19.899999999999999</c:v>
                </c:pt>
                <c:pt idx="745">
                  <c:v>19.600000000000001</c:v>
                </c:pt>
                <c:pt idx="746">
                  <c:v>20.12</c:v>
                </c:pt>
                <c:pt idx="747">
                  <c:v>20.010000000000002</c:v>
                </c:pt>
                <c:pt idx="748">
                  <c:v>19.739999999999998</c:v>
                </c:pt>
                <c:pt idx="749">
                  <c:v>19.989999999999998</c:v>
                </c:pt>
                <c:pt idx="750">
                  <c:v>20.420000000000002</c:v>
                </c:pt>
                <c:pt idx="751">
                  <c:v>20.18</c:v>
                </c:pt>
                <c:pt idx="752">
                  <c:v>19.989999999999998</c:v>
                </c:pt>
                <c:pt idx="753">
                  <c:v>19.760000000000002</c:v>
                </c:pt>
                <c:pt idx="754">
                  <c:v>20.11</c:v>
                </c:pt>
                <c:pt idx="755">
                  <c:v>19.93</c:v>
                </c:pt>
                <c:pt idx="756">
                  <c:v>19.93</c:v>
                </c:pt>
                <c:pt idx="757">
                  <c:v>19.350000000000001</c:v>
                </c:pt>
                <c:pt idx="758">
                  <c:v>19.190000000000001</c:v>
                </c:pt>
                <c:pt idx="759">
                  <c:v>18.600000000000001</c:v>
                </c:pt>
                <c:pt idx="760">
                  <c:v>18.600000000000001</c:v>
                </c:pt>
                <c:pt idx="761">
                  <c:v>18.62</c:v>
                </c:pt>
                <c:pt idx="762">
                  <c:v>18.75</c:v>
                </c:pt>
                <c:pt idx="763">
                  <c:v>19.16</c:v>
                </c:pt>
                <c:pt idx="764">
                  <c:v>19.48</c:v>
                </c:pt>
                <c:pt idx="765">
                  <c:v>19.82</c:v>
                </c:pt>
                <c:pt idx="766">
                  <c:v>19.690000000000001</c:v>
                </c:pt>
                <c:pt idx="767">
                  <c:v>19.71</c:v>
                </c:pt>
                <c:pt idx="768">
                  <c:v>19.64</c:v>
                </c:pt>
                <c:pt idx="769">
                  <c:v>19.649999999999999</c:v>
                </c:pt>
                <c:pt idx="770">
                  <c:v>19.29</c:v>
                </c:pt>
                <c:pt idx="771">
                  <c:v>19.399999999999999</c:v>
                </c:pt>
                <c:pt idx="772">
                  <c:v>19.11</c:v>
                </c:pt>
                <c:pt idx="773">
                  <c:v>18.59</c:v>
                </c:pt>
                <c:pt idx="774">
                  <c:v>18.739999999999998</c:v>
                </c:pt>
                <c:pt idx="775">
                  <c:v>19.260000000000002</c:v>
                </c:pt>
                <c:pt idx="776">
                  <c:v>19.239999999999998</c:v>
                </c:pt>
                <c:pt idx="777">
                  <c:v>19.239999999999998</c:v>
                </c:pt>
                <c:pt idx="778">
                  <c:v>19.21</c:v>
                </c:pt>
                <c:pt idx="779">
                  <c:v>18.96</c:v>
                </c:pt>
                <c:pt idx="780">
                  <c:v>19.100000000000001</c:v>
                </c:pt>
                <c:pt idx="781">
                  <c:v>18.78</c:v>
                </c:pt>
                <c:pt idx="782">
                  <c:v>18.88</c:v>
                </c:pt>
                <c:pt idx="783">
                  <c:v>18.739999999999998</c:v>
                </c:pt>
                <c:pt idx="784">
                  <c:v>18.75</c:v>
                </c:pt>
                <c:pt idx="785">
                  <c:v>18.34</c:v>
                </c:pt>
                <c:pt idx="786">
                  <c:v>18.190000000000001</c:v>
                </c:pt>
                <c:pt idx="787">
                  <c:v>18.05</c:v>
                </c:pt>
                <c:pt idx="788">
                  <c:v>17.829999999999998</c:v>
                </c:pt>
                <c:pt idx="789">
                  <c:v>18.11</c:v>
                </c:pt>
                <c:pt idx="790">
                  <c:v>18.34</c:v>
                </c:pt>
                <c:pt idx="791">
                  <c:v>18.09</c:v>
                </c:pt>
                <c:pt idx="792">
                  <c:v>18.09</c:v>
                </c:pt>
                <c:pt idx="793">
                  <c:v>18.09</c:v>
                </c:pt>
                <c:pt idx="794">
                  <c:v>18.66</c:v>
                </c:pt>
                <c:pt idx="795">
                  <c:v>19.07</c:v>
                </c:pt>
                <c:pt idx="796">
                  <c:v>18.93</c:v>
                </c:pt>
                <c:pt idx="797">
                  <c:v>18.899999999999999</c:v>
                </c:pt>
                <c:pt idx="798">
                  <c:v>18.809999999999999</c:v>
                </c:pt>
                <c:pt idx="799">
                  <c:v>18.78</c:v>
                </c:pt>
                <c:pt idx="800">
                  <c:v>18.489999999999998</c:v>
                </c:pt>
                <c:pt idx="801">
                  <c:v>18.41</c:v>
                </c:pt>
                <c:pt idx="802">
                  <c:v>18.2</c:v>
                </c:pt>
                <c:pt idx="803">
                  <c:v>18.22</c:v>
                </c:pt>
                <c:pt idx="804">
                  <c:v>18.48</c:v>
                </c:pt>
                <c:pt idx="805">
                  <c:v>17.93</c:v>
                </c:pt>
                <c:pt idx="806">
                  <c:v>17.989999999999998</c:v>
                </c:pt>
                <c:pt idx="807">
                  <c:v>18.23</c:v>
                </c:pt>
                <c:pt idx="808">
                  <c:v>18.05</c:v>
                </c:pt>
                <c:pt idx="809">
                  <c:v>18.079999999999998</c:v>
                </c:pt>
                <c:pt idx="810">
                  <c:v>18.48</c:v>
                </c:pt>
                <c:pt idx="811">
                  <c:v>18.3</c:v>
                </c:pt>
                <c:pt idx="812">
                  <c:v>18.260000000000002</c:v>
                </c:pt>
                <c:pt idx="813">
                  <c:v>18.12</c:v>
                </c:pt>
                <c:pt idx="814">
                  <c:v>18.07</c:v>
                </c:pt>
                <c:pt idx="815">
                  <c:v>18.07</c:v>
                </c:pt>
                <c:pt idx="816">
                  <c:v>18.28</c:v>
                </c:pt>
                <c:pt idx="817">
                  <c:v>18.2</c:v>
                </c:pt>
                <c:pt idx="818">
                  <c:v>18.2</c:v>
                </c:pt>
                <c:pt idx="819">
                  <c:v>18.48</c:v>
                </c:pt>
                <c:pt idx="820">
                  <c:v>18.53</c:v>
                </c:pt>
                <c:pt idx="821">
                  <c:v>18.32</c:v>
                </c:pt>
                <c:pt idx="822">
                  <c:v>17.989999999999998</c:v>
                </c:pt>
                <c:pt idx="823">
                  <c:v>18</c:v>
                </c:pt>
                <c:pt idx="824">
                  <c:v>18.34</c:v>
                </c:pt>
                <c:pt idx="825">
                  <c:v>18.64</c:v>
                </c:pt>
                <c:pt idx="826">
                  <c:v>18.93</c:v>
                </c:pt>
                <c:pt idx="827">
                  <c:v>19.350000000000001</c:v>
                </c:pt>
                <c:pt idx="828">
                  <c:v>19.27</c:v>
                </c:pt>
                <c:pt idx="829">
                  <c:v>19.43</c:v>
                </c:pt>
                <c:pt idx="830">
                  <c:v>18.940000000000001</c:v>
                </c:pt>
                <c:pt idx="831">
                  <c:v>18.940000000000001</c:v>
                </c:pt>
              </c:numCache>
            </c:numRef>
          </c:val>
          <c:smooth val="0"/>
          <c:extLst>
            <c:ext xmlns:c16="http://schemas.microsoft.com/office/drawing/2014/chart" uri="{C3380CC4-5D6E-409C-BE32-E72D297353CC}">
              <c16:uniqueId val="{00000000-40D1-415B-8157-631AED74972E}"/>
            </c:ext>
          </c:extLst>
        </c:ser>
        <c:ser>
          <c:idx val="1"/>
          <c:order val="1"/>
          <c:tx>
            <c:strRef>
              <c:f>Planilha1!$C$1</c:f>
              <c:strCache>
                <c:ptCount val="1"/>
                <c:pt idx="0">
                  <c:v>Hydrous Ethanol (NY equiv.)</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0.00</c:formatCode>
                <c:ptCount val="1368"/>
                <c:pt idx="0">
                  <c:v>14.275268472031629</c:v>
                </c:pt>
                <c:pt idx="1">
                  <c:v>14.5828613607018</c:v>
                </c:pt>
                <c:pt idx="2">
                  <c:v>14.266643812527908</c:v>
                </c:pt>
                <c:pt idx="3">
                  <c:v>14.484549967630199</c:v>
                </c:pt>
                <c:pt idx="4">
                  <c:v>14.338076482181487</c:v>
                </c:pt>
                <c:pt idx="5">
                  <c:v>14.354704590306213</c:v>
                </c:pt>
                <c:pt idx="6">
                  <c:v>14.210870622382181</c:v>
                </c:pt>
                <c:pt idx="7">
                  <c:v>14.184953074432935</c:v>
                </c:pt>
                <c:pt idx="8">
                  <c:v>14.123441164381573</c:v>
                </c:pt>
                <c:pt idx="9">
                  <c:v>14.194423959666135</c:v>
                </c:pt>
                <c:pt idx="10">
                  <c:v>14.137364882470623</c:v>
                </c:pt>
                <c:pt idx="11">
                  <c:v>13.964469541150466</c:v>
                </c:pt>
                <c:pt idx="12">
                  <c:v>13.949836803855705</c:v>
                </c:pt>
                <c:pt idx="13">
                  <c:v>13.803467215700222</c:v>
                </c:pt>
                <c:pt idx="14">
                  <c:v>13.743296589920945</c:v>
                </c:pt>
                <c:pt idx="15">
                  <c:v>13.508751817976947</c:v>
                </c:pt>
                <c:pt idx="16">
                  <c:v>13.496402311037238</c:v>
                </c:pt>
                <c:pt idx="17">
                  <c:v>13.560414539540039</c:v>
                </c:pt>
                <c:pt idx="18">
                  <c:v>13.642357816890517</c:v>
                </c:pt>
                <c:pt idx="19">
                  <c:v>13.654270531253756</c:v>
                </c:pt>
                <c:pt idx="20">
                  <c:v>13.589757518221418</c:v>
                </c:pt>
                <c:pt idx="21">
                  <c:v>13.779886828500501</c:v>
                </c:pt>
                <c:pt idx="22">
                  <c:v>13.832832012222989</c:v>
                </c:pt>
                <c:pt idx="23">
                  <c:v>13.835025940011157</c:v>
                </c:pt>
                <c:pt idx="24">
                  <c:v>13.607992721970342</c:v>
                </c:pt>
                <c:pt idx="25">
                  <c:v>13.640044697689509</c:v>
                </c:pt>
                <c:pt idx="26">
                  <c:v>14.033638361345234</c:v>
                </c:pt>
                <c:pt idx="27">
                  <c:v>14.051746289862066</c:v>
                </c:pt>
                <c:pt idx="28">
                  <c:v>14.308069426185376</c:v>
                </c:pt>
                <c:pt idx="29">
                  <c:v>14.405761560869186</c:v>
                </c:pt>
                <c:pt idx="30">
                  <c:v>14.460774128080766</c:v>
                </c:pt>
                <c:pt idx="31">
                  <c:v>14.609861607586389</c:v>
                </c:pt>
                <c:pt idx="32">
                  <c:v>14.889036711053013</c:v>
                </c:pt>
                <c:pt idx="33">
                  <c:v>15.060339587674608</c:v>
                </c:pt>
                <c:pt idx="34">
                  <c:v>15.279960983445186</c:v>
                </c:pt>
                <c:pt idx="35">
                  <c:v>15.610495964631436</c:v>
                </c:pt>
                <c:pt idx="36">
                  <c:v>15.711547136769813</c:v>
                </c:pt>
                <c:pt idx="37">
                  <c:v>15.902269473385124</c:v>
                </c:pt>
                <c:pt idx="38">
                  <c:v>16.086467355258591</c:v>
                </c:pt>
                <c:pt idx="39">
                  <c:v>15.885873882803409</c:v>
                </c:pt>
                <c:pt idx="40">
                  <c:v>15.853250912023162</c:v>
                </c:pt>
                <c:pt idx="41">
                  <c:v>15.905755210071026</c:v>
                </c:pt>
                <c:pt idx="42">
                  <c:v>15.676183891487444</c:v>
                </c:pt>
                <c:pt idx="43">
                  <c:v>15.676183891487444</c:v>
                </c:pt>
                <c:pt idx="44">
                  <c:v>15.676183891487444</c:v>
                </c:pt>
                <c:pt idx="45">
                  <c:v>15.346785515358045</c:v>
                </c:pt>
                <c:pt idx="46">
                  <c:v>15.301452511439313</c:v>
                </c:pt>
                <c:pt idx="47">
                  <c:v>15.264570440587153</c:v>
                </c:pt>
                <c:pt idx="48">
                  <c:v>15.318519388484454</c:v>
                </c:pt>
                <c:pt idx="49">
                  <c:v>15.392291779844715</c:v>
                </c:pt>
                <c:pt idx="50">
                  <c:v>15.336241150483414</c:v>
                </c:pt>
                <c:pt idx="51">
                  <c:v>15.115682079574132</c:v>
                </c:pt>
                <c:pt idx="52">
                  <c:v>14.980108409648683</c:v>
                </c:pt>
                <c:pt idx="53">
                  <c:v>14.927710768773281</c:v>
                </c:pt>
                <c:pt idx="54">
                  <c:v>15.081900226600723</c:v>
                </c:pt>
                <c:pt idx="55">
                  <c:v>14.809419888351137</c:v>
                </c:pt>
                <c:pt idx="56">
                  <c:v>14.656330098827022</c:v>
                </c:pt>
                <c:pt idx="57">
                  <c:v>14.15292146059217</c:v>
                </c:pt>
                <c:pt idx="58">
                  <c:v>13.75728498861128</c:v>
                </c:pt>
                <c:pt idx="59">
                  <c:v>13.671616739254082</c:v>
                </c:pt>
                <c:pt idx="60">
                  <c:v>13.280644165626017</c:v>
                </c:pt>
                <c:pt idx="61">
                  <c:v>13.096419254362866</c:v>
                </c:pt>
                <c:pt idx="62">
                  <c:v>13.127738695882213</c:v>
                </c:pt>
                <c:pt idx="63">
                  <c:v>13.239853731025711</c:v>
                </c:pt>
                <c:pt idx="64">
                  <c:v>13.211300387104499</c:v>
                </c:pt>
                <c:pt idx="65">
                  <c:v>13.293900697689901</c:v>
                </c:pt>
                <c:pt idx="66">
                  <c:v>13.523226766786024</c:v>
                </c:pt>
                <c:pt idx="67">
                  <c:v>14.237785074202595</c:v>
                </c:pt>
                <c:pt idx="68">
                  <c:v>14.986136395082733</c:v>
                </c:pt>
                <c:pt idx="69">
                  <c:v>15.400079653708007</c:v>
                </c:pt>
                <c:pt idx="70">
                  <c:v>15.499741889160285</c:v>
                </c:pt>
                <c:pt idx="71">
                  <c:v>15.464172997510003</c:v>
                </c:pt>
                <c:pt idx="72">
                  <c:v>15.318737777664253</c:v>
                </c:pt>
                <c:pt idx="73">
                  <c:v>15.478700717073137</c:v>
                </c:pt>
                <c:pt idx="74">
                  <c:v>15.651996165040538</c:v>
                </c:pt>
                <c:pt idx="75">
                  <c:v>16.046558122162342</c:v>
                </c:pt>
                <c:pt idx="76">
                  <c:v>16.09751738224729</c:v>
                </c:pt>
                <c:pt idx="77">
                  <c:v>16.09751738224729</c:v>
                </c:pt>
                <c:pt idx="78">
                  <c:v>15.889190109939875</c:v>
                </c:pt>
                <c:pt idx="79">
                  <c:v>15.480944429682626</c:v>
                </c:pt>
                <c:pt idx="80">
                  <c:v>14.713288054409604</c:v>
                </c:pt>
                <c:pt idx="81">
                  <c:v>14.132397008944839</c:v>
                </c:pt>
                <c:pt idx="82">
                  <c:v>13.856340043884096</c:v>
                </c:pt>
                <c:pt idx="83">
                  <c:v>13.601063127295387</c:v>
                </c:pt>
                <c:pt idx="84">
                  <c:v>13.529532020802343</c:v>
                </c:pt>
                <c:pt idx="85">
                  <c:v>13.679382020802343</c:v>
                </c:pt>
                <c:pt idx="86">
                  <c:v>13.433965988208472</c:v>
                </c:pt>
                <c:pt idx="87">
                  <c:v>13.316952658263741</c:v>
                </c:pt>
                <c:pt idx="88">
                  <c:v>13.101234813687476</c:v>
                </c:pt>
                <c:pt idx="89">
                  <c:v>13.008133013621785</c:v>
                </c:pt>
                <c:pt idx="90">
                  <c:v>13.159929117295217</c:v>
                </c:pt>
                <c:pt idx="91">
                  <c:v>13.041766899675588</c:v>
                </c:pt>
                <c:pt idx="92">
                  <c:v>13.105330199094793</c:v>
                </c:pt>
                <c:pt idx="93">
                  <c:v>13.221005655085587</c:v>
                </c:pt>
                <c:pt idx="94">
                  <c:v>13.585236592629824</c:v>
                </c:pt>
                <c:pt idx="95">
                  <c:v>13.688284583827674</c:v>
                </c:pt>
                <c:pt idx="96">
                  <c:v>13.293794088941294</c:v>
                </c:pt>
                <c:pt idx="97">
                  <c:v>13.417026234274859</c:v>
                </c:pt>
                <c:pt idx="98">
                  <c:v>13.199953351140083</c:v>
                </c:pt>
                <c:pt idx="99">
                  <c:v>13.212074427131816</c:v>
                </c:pt>
                <c:pt idx="100">
                  <c:v>13.24801138249652</c:v>
                </c:pt>
                <c:pt idx="101">
                  <c:v>12.955150554854599</c:v>
                </c:pt>
                <c:pt idx="102">
                  <c:v>12.902730261544573</c:v>
                </c:pt>
                <c:pt idx="103">
                  <c:v>12.81755683689895</c:v>
                </c:pt>
                <c:pt idx="104">
                  <c:v>12.787447415734107</c:v>
                </c:pt>
                <c:pt idx="105">
                  <c:v>12.965276583223467</c:v>
                </c:pt>
                <c:pt idx="106">
                  <c:v>13.298310212781287</c:v>
                </c:pt>
                <c:pt idx="107">
                  <c:v>13.539893393215435</c:v>
                </c:pt>
                <c:pt idx="108">
                  <c:v>13.735282069291443</c:v>
                </c:pt>
                <c:pt idx="109">
                  <c:v>13.772012036318868</c:v>
                </c:pt>
                <c:pt idx="110">
                  <c:v>13.731215851931308</c:v>
                </c:pt>
                <c:pt idx="111">
                  <c:v>13.532170085363223</c:v>
                </c:pt>
                <c:pt idx="112">
                  <c:v>13.41692172572386</c:v>
                </c:pt>
                <c:pt idx="113">
                  <c:v>13.262532159478317</c:v>
                </c:pt>
                <c:pt idx="114">
                  <c:v>13.261400542928703</c:v>
                </c:pt>
                <c:pt idx="115">
                  <c:v>13.458329574538322</c:v>
                </c:pt>
                <c:pt idx="116">
                  <c:v>13.464750640978949</c:v>
                </c:pt>
                <c:pt idx="117">
                  <c:v>13.46012370003335</c:v>
                </c:pt>
                <c:pt idx="118">
                  <c:v>13.365547769002369</c:v>
                </c:pt>
                <c:pt idx="119">
                  <c:v>13.457898193067852</c:v>
                </c:pt>
                <c:pt idx="120">
                  <c:v>13.395576532672418</c:v>
                </c:pt>
                <c:pt idx="121">
                  <c:v>13.395576532672418</c:v>
                </c:pt>
                <c:pt idx="122">
                  <c:v>13.428837286666113</c:v>
                </c:pt>
                <c:pt idx="123">
                  <c:v>13.392787738397734</c:v>
                </c:pt>
                <c:pt idx="124">
                  <c:v>13.355171268542543</c:v>
                </c:pt>
                <c:pt idx="125">
                  <c:v>13.308961810890775</c:v>
                </c:pt>
                <c:pt idx="126">
                  <c:v>13.356125191574236</c:v>
                </c:pt>
                <c:pt idx="127">
                  <c:v>13.464393470394654</c:v>
                </c:pt>
                <c:pt idx="128">
                  <c:v>13.580282878374677</c:v>
                </c:pt>
                <c:pt idx="129">
                  <c:v>13.550466478455027</c:v>
                </c:pt>
                <c:pt idx="130">
                  <c:v>13.595013294502554</c:v>
                </c:pt>
                <c:pt idx="131">
                  <c:v>13.885158691542383</c:v>
                </c:pt>
                <c:pt idx="132">
                  <c:v>13.821274099500222</c:v>
                </c:pt>
                <c:pt idx="133">
                  <c:v>13.898917738884288</c:v>
                </c:pt>
                <c:pt idx="134">
                  <c:v>13.97232706034206</c:v>
                </c:pt>
                <c:pt idx="135">
                  <c:v>13.953374718843305</c:v>
                </c:pt>
                <c:pt idx="136">
                  <c:v>14.208387363051552</c:v>
                </c:pt>
                <c:pt idx="137">
                  <c:v>14.270469524213562</c:v>
                </c:pt>
                <c:pt idx="138">
                  <c:v>14.314228133204423</c:v>
                </c:pt>
                <c:pt idx="139">
                  <c:v>14.292874676865857</c:v>
                </c:pt>
                <c:pt idx="140">
                  <c:v>14.422974053200459</c:v>
                </c:pt>
                <c:pt idx="141">
                  <c:v>14.57628580615118</c:v>
                </c:pt>
                <c:pt idx="142">
                  <c:v>14.683350566541275</c:v>
                </c:pt>
                <c:pt idx="143">
                  <c:v>14.677374533312419</c:v>
                </c:pt>
                <c:pt idx="144">
                  <c:v>14.661430324009082</c:v>
                </c:pt>
                <c:pt idx="145">
                  <c:v>14.787718695556443</c:v>
                </c:pt>
                <c:pt idx="146">
                  <c:v>14.817500694192686</c:v>
                </c:pt>
                <c:pt idx="147">
                  <c:v>14.766628407390831</c:v>
                </c:pt>
                <c:pt idx="148">
                  <c:v>14.686430986766913</c:v>
                </c:pt>
                <c:pt idx="149">
                  <c:v>14.693365730283068</c:v>
                </c:pt>
                <c:pt idx="150">
                  <c:v>14.789829393757671</c:v>
                </c:pt>
                <c:pt idx="151">
                  <c:v>14.669358329680689</c:v>
                </c:pt>
                <c:pt idx="152">
                  <c:v>14.490117345413676</c:v>
                </c:pt>
                <c:pt idx="153">
                  <c:v>14.274011295842527</c:v>
                </c:pt>
                <c:pt idx="154">
                  <c:v>14.220878082233501</c:v>
                </c:pt>
                <c:pt idx="155">
                  <c:v>14.286234303363551</c:v>
                </c:pt>
                <c:pt idx="156">
                  <c:v>14.494817322732013</c:v>
                </c:pt>
                <c:pt idx="157">
                  <c:v>14.531954756322284</c:v>
                </c:pt>
                <c:pt idx="158">
                  <c:v>14.367947447263786</c:v>
                </c:pt>
                <c:pt idx="159">
                  <c:v>14.438705168052705</c:v>
                </c:pt>
                <c:pt idx="160">
                  <c:v>14.287169887853878</c:v>
                </c:pt>
                <c:pt idx="161">
                  <c:v>14.194581622241783</c:v>
                </c:pt>
                <c:pt idx="162">
                  <c:v>14.306721329391335</c:v>
                </c:pt>
                <c:pt idx="163">
                  <c:v>14.047995098054129</c:v>
                </c:pt>
                <c:pt idx="164">
                  <c:v>13.903383897823417</c:v>
                </c:pt>
                <c:pt idx="165">
                  <c:v>13.962324206845148</c:v>
                </c:pt>
                <c:pt idx="166">
                  <c:v>13.873442631359239</c:v>
                </c:pt>
                <c:pt idx="167">
                  <c:v>13.669460749835023</c:v>
                </c:pt>
                <c:pt idx="168">
                  <c:v>13.476097425729176</c:v>
                </c:pt>
                <c:pt idx="169">
                  <c:v>13.312401809673535</c:v>
                </c:pt>
                <c:pt idx="170">
                  <c:v>13.272094370381092</c:v>
                </c:pt>
                <c:pt idx="171">
                  <c:v>13.150200450764627</c:v>
                </c:pt>
                <c:pt idx="172">
                  <c:v>13.215842975556837</c:v>
                </c:pt>
                <c:pt idx="173">
                  <c:v>13.27543436056078</c:v>
                </c:pt>
                <c:pt idx="174">
                  <c:v>13.345165138782596</c:v>
                </c:pt>
                <c:pt idx="175">
                  <c:v>13.528934636992377</c:v>
                </c:pt>
                <c:pt idx="176">
                  <c:v>13.508950363912401</c:v>
                </c:pt>
                <c:pt idx="177">
                  <c:v>13.537811106786195</c:v>
                </c:pt>
                <c:pt idx="178">
                  <c:v>13.534894167845019</c:v>
                </c:pt>
                <c:pt idx="179">
                  <c:v>13.377585966255966</c:v>
                </c:pt>
                <c:pt idx="180">
                  <c:v>13.400183020456987</c:v>
                </c:pt>
                <c:pt idx="181">
                  <c:v>13.436506171020493</c:v>
                </c:pt>
                <c:pt idx="182">
                  <c:v>13.396235073387608</c:v>
                </c:pt>
                <c:pt idx="183">
                  <c:v>13.531779094733201</c:v>
                </c:pt>
                <c:pt idx="184">
                  <c:v>13.659922957874873</c:v>
                </c:pt>
                <c:pt idx="185">
                  <c:v>13.619704542308968</c:v>
                </c:pt>
                <c:pt idx="186">
                  <c:v>13.464364202619413</c:v>
                </c:pt>
                <c:pt idx="187">
                  <c:v>13.370571572243357</c:v>
                </c:pt>
                <c:pt idx="188">
                  <c:v>13.392472118843108</c:v>
                </c:pt>
                <c:pt idx="189">
                  <c:v>13.386559715167868</c:v>
                </c:pt>
                <c:pt idx="190">
                  <c:v>13.400266910718994</c:v>
                </c:pt>
                <c:pt idx="191">
                  <c:v>13.523750422196791</c:v>
                </c:pt>
                <c:pt idx="192">
                  <c:v>13.467333840382983</c:v>
                </c:pt>
                <c:pt idx="193">
                  <c:v>13.479486292548906</c:v>
                </c:pt>
                <c:pt idx="194">
                  <c:v>14.218957350855359</c:v>
                </c:pt>
                <c:pt idx="195">
                  <c:v>14.391436603043577</c:v>
                </c:pt>
                <c:pt idx="196">
                  <c:v>14.587647945102299</c:v>
                </c:pt>
                <c:pt idx="197">
                  <c:v>14.718368618718902</c:v>
                </c:pt>
                <c:pt idx="198">
                  <c:v>14.794195093806374</c:v>
                </c:pt>
                <c:pt idx="199">
                  <c:v>14.666029707186242</c:v>
                </c:pt>
                <c:pt idx="200">
                  <c:v>14.344835791825027</c:v>
                </c:pt>
                <c:pt idx="201">
                  <c:v>14.812081695547075</c:v>
                </c:pt>
                <c:pt idx="202">
                  <c:v>14.833040324565829</c:v>
                </c:pt>
                <c:pt idx="203">
                  <c:v>14.753896344586767</c:v>
                </c:pt>
                <c:pt idx="204">
                  <c:v>14.704851413139425</c:v>
                </c:pt>
                <c:pt idx="205">
                  <c:v>14.596679572183517</c:v>
                </c:pt>
                <c:pt idx="206">
                  <c:v>14.641801172604456</c:v>
                </c:pt>
                <c:pt idx="207">
                  <c:v>14.614484372904565</c:v>
                </c:pt>
                <c:pt idx="208">
                  <c:v>14.692575717055579</c:v>
                </c:pt>
                <c:pt idx="209">
                  <c:v>14.912871380833801</c:v>
                </c:pt>
                <c:pt idx="210">
                  <c:v>15.029142144306185</c:v>
                </c:pt>
                <c:pt idx="211">
                  <c:v>15.294950325222135</c:v>
                </c:pt>
                <c:pt idx="212">
                  <c:v>15.300310706985529</c:v>
                </c:pt>
                <c:pt idx="213">
                  <c:v>15.498285107211611</c:v>
                </c:pt>
                <c:pt idx="214">
                  <c:v>15.630305581172808</c:v>
                </c:pt>
                <c:pt idx="215">
                  <c:v>15.572886956692285</c:v>
                </c:pt>
                <c:pt idx="216">
                  <c:v>15.534497478319244</c:v>
                </c:pt>
                <c:pt idx="217">
                  <c:v>15.593110430891878</c:v>
                </c:pt>
                <c:pt idx="218">
                  <c:v>15.597499064649794</c:v>
                </c:pt>
                <c:pt idx="219">
                  <c:v>15.557827380435297</c:v>
                </c:pt>
                <c:pt idx="220">
                  <c:v>15.466283533205436</c:v>
                </c:pt>
                <c:pt idx="221">
                  <c:v>15.234214257846446</c:v>
                </c:pt>
                <c:pt idx="222">
                  <c:v>15.063211804834555</c:v>
                </c:pt>
                <c:pt idx="223">
                  <c:v>15.041897695962177</c:v>
                </c:pt>
                <c:pt idx="224">
                  <c:v>14.983568363480282</c:v>
                </c:pt>
                <c:pt idx="225">
                  <c:v>14.986544787579751</c:v>
                </c:pt>
                <c:pt idx="226">
                  <c:v>15.02475086924705</c:v>
                </c:pt>
                <c:pt idx="227">
                  <c:v>15.02475086924705</c:v>
                </c:pt>
                <c:pt idx="228">
                  <c:v>15.035928194663624</c:v>
                </c:pt>
                <c:pt idx="229">
                  <c:v>14.942134547876385</c:v>
                </c:pt>
                <c:pt idx="230">
                  <c:v>14.957407033403207</c:v>
                </c:pt>
                <c:pt idx="231">
                  <c:v>15.03755560917468</c:v>
                </c:pt>
                <c:pt idx="232">
                  <c:v>15.11317976086719</c:v>
                </c:pt>
                <c:pt idx="233">
                  <c:v>15.195356436229664</c:v>
                </c:pt>
                <c:pt idx="234">
                  <c:v>15.13218074049186</c:v>
                </c:pt>
                <c:pt idx="235">
                  <c:v>15.360293696742557</c:v>
                </c:pt>
                <c:pt idx="236">
                  <c:v>15.536685645515789</c:v>
                </c:pt>
                <c:pt idx="237">
                  <c:v>15.663253964902086</c:v>
                </c:pt>
                <c:pt idx="238">
                  <c:v>15.649600042408167</c:v>
                </c:pt>
                <c:pt idx="239">
                  <c:v>15.726308471484469</c:v>
                </c:pt>
                <c:pt idx="240">
                  <c:v>15.433163278866424</c:v>
                </c:pt>
                <c:pt idx="241">
                  <c:v>15.338174328770689</c:v>
                </c:pt>
                <c:pt idx="242">
                  <c:v>15.459666640508978</c:v>
                </c:pt>
                <c:pt idx="243">
                  <c:v>15.524370570568884</c:v>
                </c:pt>
                <c:pt idx="244">
                  <c:v>15.524538329803475</c:v>
                </c:pt>
                <c:pt idx="245">
                  <c:v>15.574644827616268</c:v>
                </c:pt>
                <c:pt idx="246">
                  <c:v>15.58294051040364</c:v>
                </c:pt>
                <c:pt idx="247">
                  <c:v>15.627222570754377</c:v>
                </c:pt>
                <c:pt idx="248">
                  <c:v>15.656787544093657</c:v>
                </c:pt>
                <c:pt idx="249">
                  <c:v>15.69115469582996</c:v>
                </c:pt>
                <c:pt idx="250">
                  <c:v>15.66753000139304</c:v>
                </c:pt>
                <c:pt idx="251">
                  <c:v>15.671435032887906</c:v>
                </c:pt>
                <c:pt idx="252">
                  <c:v>15.648393839606232</c:v>
                </c:pt>
                <c:pt idx="253">
                  <c:v>15.742993170912529</c:v>
                </c:pt>
                <c:pt idx="254">
                  <c:v>15.742993170912529</c:v>
                </c:pt>
                <c:pt idx="255">
                  <c:v>15.742993170912529</c:v>
                </c:pt>
                <c:pt idx="256">
                  <c:v>15.999214893567059</c:v>
                </c:pt>
                <c:pt idx="257">
                  <c:v>16.121462455978836</c:v>
                </c:pt>
                <c:pt idx="258">
                  <c:v>16.211386415723958</c:v>
                </c:pt>
                <c:pt idx="259">
                  <c:v>16.211386415723958</c:v>
                </c:pt>
                <c:pt idx="260">
                  <c:v>16.211386415723958</c:v>
                </c:pt>
                <c:pt idx="261">
                  <c:v>16.218697687412455</c:v>
                </c:pt>
                <c:pt idx="262">
                  <c:v>16.206982044891809</c:v>
                </c:pt>
                <c:pt idx="263">
                  <c:v>16.033282498413381</c:v>
                </c:pt>
                <c:pt idx="264">
                  <c:v>16.038652907283375</c:v>
                </c:pt>
                <c:pt idx="265">
                  <c:v>16.154352883100227</c:v>
                </c:pt>
                <c:pt idx="266">
                  <c:v>15.95112326487736</c:v>
                </c:pt>
                <c:pt idx="267">
                  <c:v>16.026563024705219</c:v>
                </c:pt>
                <c:pt idx="268">
                  <c:v>15.779365110981129</c:v>
                </c:pt>
                <c:pt idx="269">
                  <c:v>15.811923702647006</c:v>
                </c:pt>
                <c:pt idx="270">
                  <c:v>15.541219404333363</c:v>
                </c:pt>
                <c:pt idx="271">
                  <c:v>15.506307818759742</c:v>
                </c:pt>
                <c:pt idx="272">
                  <c:v>15.603214501023364</c:v>
                </c:pt>
                <c:pt idx="273">
                  <c:v>15.4483777270563</c:v>
                </c:pt>
                <c:pt idx="274">
                  <c:v>15.42718854609897</c:v>
                </c:pt>
                <c:pt idx="275">
                  <c:v>15.514166200707438</c:v>
                </c:pt>
                <c:pt idx="276">
                  <c:v>15.668859924160152</c:v>
                </c:pt>
                <c:pt idx="277">
                  <c:v>15.535542572228529</c:v>
                </c:pt>
                <c:pt idx="278">
                  <c:v>15.448043839610285</c:v>
                </c:pt>
                <c:pt idx="279">
                  <c:v>15.520802919290317</c:v>
                </c:pt>
                <c:pt idx="280">
                  <c:v>15.382978921329915</c:v>
                </c:pt>
                <c:pt idx="281">
                  <c:v>15.466437974283163</c:v>
                </c:pt>
                <c:pt idx="282">
                  <c:v>15.474576734493125</c:v>
                </c:pt>
                <c:pt idx="283">
                  <c:v>15.485260132242194</c:v>
                </c:pt>
                <c:pt idx="284">
                  <c:v>15.491326347175947</c:v>
                </c:pt>
                <c:pt idx="285">
                  <c:v>15.442624512497856</c:v>
                </c:pt>
                <c:pt idx="286">
                  <c:v>15.328486606042839</c:v>
                </c:pt>
                <c:pt idx="287">
                  <c:v>15.178116959193726</c:v>
                </c:pt>
                <c:pt idx="288">
                  <c:v>15.234586043857718</c:v>
                </c:pt>
                <c:pt idx="289">
                  <c:v>15.201998294165925</c:v>
                </c:pt>
                <c:pt idx="290">
                  <c:v>15.196640593891333</c:v>
                </c:pt>
                <c:pt idx="291">
                  <c:v>15.227476459660247</c:v>
                </c:pt>
                <c:pt idx="292">
                  <c:v>15.451469733927748</c:v>
                </c:pt>
                <c:pt idx="293">
                  <c:v>15.439163021384889</c:v>
                </c:pt>
                <c:pt idx="294">
                  <c:v>15.336490846559983</c:v>
                </c:pt>
                <c:pt idx="295">
                  <c:v>15.236606118589899</c:v>
                </c:pt>
                <c:pt idx="296">
                  <c:v>15.16930826232011</c:v>
                </c:pt>
                <c:pt idx="297">
                  <c:v>15.195590059896841</c:v>
                </c:pt>
                <c:pt idx="298">
                  <c:v>15.195590059896841</c:v>
                </c:pt>
                <c:pt idx="299">
                  <c:v>15.195590059896841</c:v>
                </c:pt>
                <c:pt idx="300">
                  <c:v>15.063487161836504</c:v>
                </c:pt>
                <c:pt idx="301">
                  <c:v>14.932683428267461</c:v>
                </c:pt>
                <c:pt idx="302">
                  <c:v>14.847099253747949</c:v>
                </c:pt>
                <c:pt idx="303">
                  <c:v>14.819271465837444</c:v>
                </c:pt>
                <c:pt idx="304">
                  <c:v>14.640510819199061</c:v>
                </c:pt>
                <c:pt idx="305">
                  <c:v>14.415888440100524</c:v>
                </c:pt>
                <c:pt idx="306">
                  <c:v>13.941898331828286</c:v>
                </c:pt>
                <c:pt idx="307">
                  <c:v>13.937932651137514</c:v>
                </c:pt>
                <c:pt idx="308">
                  <c:v>13.326627424242817</c:v>
                </c:pt>
                <c:pt idx="309">
                  <c:v>13.37985976286037</c:v>
                </c:pt>
                <c:pt idx="310">
                  <c:v>13.036386520480528</c:v>
                </c:pt>
                <c:pt idx="311">
                  <c:v>12.650115263011465</c:v>
                </c:pt>
                <c:pt idx="312">
                  <c:v>12.227567217674689</c:v>
                </c:pt>
                <c:pt idx="313">
                  <c:v>11.380154630430416</c:v>
                </c:pt>
                <c:pt idx="314">
                  <c:v>11.196262739533108</c:v>
                </c:pt>
                <c:pt idx="315">
                  <c:v>10.238940465210881</c:v>
                </c:pt>
                <c:pt idx="316">
                  <c:v>10.147737823963386</c:v>
                </c:pt>
                <c:pt idx="317">
                  <c:v>10.158436591494613</c:v>
                </c:pt>
                <c:pt idx="318">
                  <c:v>9.8944674104660315</c:v>
                </c:pt>
                <c:pt idx="319">
                  <c:v>9.7319656302911319</c:v>
                </c:pt>
                <c:pt idx="320">
                  <c:v>9.6542156406716853</c:v>
                </c:pt>
                <c:pt idx="321">
                  <c:v>9.5934477803101093</c:v>
                </c:pt>
                <c:pt idx="322">
                  <c:v>9.2713754236537156</c:v>
                </c:pt>
                <c:pt idx="323">
                  <c:v>8.9187014128743645</c:v>
                </c:pt>
                <c:pt idx="324">
                  <c:v>8.7820581874515984</c:v>
                </c:pt>
                <c:pt idx="325">
                  <c:v>8.449782439184867</c:v>
                </c:pt>
                <c:pt idx="326">
                  <c:v>8.2208676774627882</c:v>
                </c:pt>
                <c:pt idx="327">
                  <c:v>8.2135593473456634</c:v>
                </c:pt>
                <c:pt idx="328">
                  <c:v>8.2717692999902788</c:v>
                </c:pt>
                <c:pt idx="329">
                  <c:v>8.4673107629075197</c:v>
                </c:pt>
                <c:pt idx="330">
                  <c:v>8.88008801075169</c:v>
                </c:pt>
                <c:pt idx="331">
                  <c:v>9.1269056386409986</c:v>
                </c:pt>
                <c:pt idx="332">
                  <c:v>9.1269056386409986</c:v>
                </c:pt>
                <c:pt idx="333">
                  <c:v>9.1000357026943366</c:v>
                </c:pt>
                <c:pt idx="334">
                  <c:v>9.0751692172732756</c:v>
                </c:pt>
                <c:pt idx="335">
                  <c:v>8.8795080280218439</c:v>
                </c:pt>
                <c:pt idx="336">
                  <c:v>8.7928023630236787</c:v>
                </c:pt>
                <c:pt idx="337">
                  <c:v>8.5610153755771279</c:v>
                </c:pt>
                <c:pt idx="338">
                  <c:v>8.4114896205502667</c:v>
                </c:pt>
                <c:pt idx="339">
                  <c:v>8.4114896205502667</c:v>
                </c:pt>
                <c:pt idx="340">
                  <c:v>8.1157147229630606</c:v>
                </c:pt>
                <c:pt idx="341">
                  <c:v>7.8663528174632686</c:v>
                </c:pt>
                <c:pt idx="342">
                  <c:v>7.5543938636192625</c:v>
                </c:pt>
                <c:pt idx="343">
                  <c:v>7.5975346375139177</c:v>
                </c:pt>
                <c:pt idx="344">
                  <c:v>7.9216647990049385</c:v>
                </c:pt>
                <c:pt idx="345">
                  <c:v>8.2848979572618084</c:v>
                </c:pt>
                <c:pt idx="346">
                  <c:v>8.2421819831105445</c:v>
                </c:pt>
                <c:pt idx="347">
                  <c:v>8.2421819831105445</c:v>
                </c:pt>
                <c:pt idx="348">
                  <c:v>8.1930017533623118</c:v>
                </c:pt>
                <c:pt idx="349">
                  <c:v>8.1399471020059249</c:v>
                </c:pt>
                <c:pt idx="350">
                  <c:v>7.9992315376952003</c:v>
                </c:pt>
                <c:pt idx="351">
                  <c:v>7.9017618055282899</c:v>
                </c:pt>
                <c:pt idx="352">
                  <c:v>8.0214592209935347</c:v>
                </c:pt>
                <c:pt idx="353">
                  <c:v>7.8969654126359083</c:v>
                </c:pt>
                <c:pt idx="354">
                  <c:v>7.7617785855579129</c:v>
                </c:pt>
                <c:pt idx="355">
                  <c:v>7.7186401346281475</c:v>
                </c:pt>
                <c:pt idx="356">
                  <c:v>7.8016642276020463</c:v>
                </c:pt>
                <c:pt idx="357">
                  <c:v>7.8596530510149112</c:v>
                </c:pt>
                <c:pt idx="358">
                  <c:v>8.0596236815093469</c:v>
                </c:pt>
                <c:pt idx="359">
                  <c:v>8.1057310991957596</c:v>
                </c:pt>
                <c:pt idx="360">
                  <c:v>8.2036431124510507</c:v>
                </c:pt>
                <c:pt idx="361">
                  <c:v>8.4672788710257532</c:v>
                </c:pt>
                <c:pt idx="362">
                  <c:v>8.519445237040614</c:v>
                </c:pt>
                <c:pt idx="363">
                  <c:v>8.7472855039092323</c:v>
                </c:pt>
                <c:pt idx="364">
                  <c:v>9.0836656048178241</c:v>
                </c:pt>
                <c:pt idx="365">
                  <c:v>9.4123664237056239</c:v>
                </c:pt>
                <c:pt idx="366">
                  <c:v>9.3273714773444265</c:v>
                </c:pt>
                <c:pt idx="367">
                  <c:v>9.1974209954337507</c:v>
                </c:pt>
                <c:pt idx="368">
                  <c:v>9.460652050738414</c:v>
                </c:pt>
                <c:pt idx="369">
                  <c:v>9.8212916730186546</c:v>
                </c:pt>
                <c:pt idx="370">
                  <c:v>10.121742228743623</c:v>
                </c:pt>
                <c:pt idx="371">
                  <c:v>10.088796850930924</c:v>
                </c:pt>
                <c:pt idx="372">
                  <c:v>10.36289898592833</c:v>
                </c:pt>
                <c:pt idx="373">
                  <c:v>10.700294352666711</c:v>
                </c:pt>
                <c:pt idx="374">
                  <c:v>10.857187437816423</c:v>
                </c:pt>
                <c:pt idx="375">
                  <c:v>10.72274648860496</c:v>
                </c:pt>
                <c:pt idx="376">
                  <c:v>10.72274648860496</c:v>
                </c:pt>
                <c:pt idx="377">
                  <c:v>10.515954750989337</c:v>
                </c:pt>
                <c:pt idx="378">
                  <c:v>10.417735381823441</c:v>
                </c:pt>
                <c:pt idx="379">
                  <c:v>10.233778221009178</c:v>
                </c:pt>
                <c:pt idx="380">
                  <c:v>9.9835818727651571</c:v>
                </c:pt>
                <c:pt idx="381">
                  <c:v>9.723993170667649</c:v>
                </c:pt>
                <c:pt idx="382">
                  <c:v>9.9114193951351091</c:v>
                </c:pt>
                <c:pt idx="383">
                  <c:v>9.8689860995337693</c:v>
                </c:pt>
                <c:pt idx="384">
                  <c:v>10.080792963689261</c:v>
                </c:pt>
                <c:pt idx="385">
                  <c:v>9.7437538052272288</c:v>
                </c:pt>
                <c:pt idx="386">
                  <c:v>9.6706392582898655</c:v>
                </c:pt>
                <c:pt idx="387">
                  <c:v>9.4341926112155949</c:v>
                </c:pt>
                <c:pt idx="388">
                  <c:v>9.4746270501870846</c:v>
                </c:pt>
                <c:pt idx="389">
                  <c:v>9.4057930405922807</c:v>
                </c:pt>
                <c:pt idx="390">
                  <c:v>9.6140138631902889</c:v>
                </c:pt>
                <c:pt idx="391">
                  <c:v>9.5520263246749675</c:v>
                </c:pt>
                <c:pt idx="392">
                  <c:v>9.6536738729952969</c:v>
                </c:pt>
                <c:pt idx="393">
                  <c:v>9.5879873588554307</c:v>
                </c:pt>
                <c:pt idx="394">
                  <c:v>9.5818811218876139</c:v>
                </c:pt>
                <c:pt idx="395">
                  <c:v>9.6459284633429743</c:v>
                </c:pt>
                <c:pt idx="396">
                  <c:v>9.6339344950624533</c:v>
                </c:pt>
                <c:pt idx="397">
                  <c:v>9.7031293833795544</c:v>
                </c:pt>
                <c:pt idx="398">
                  <c:v>9.5999802757081305</c:v>
                </c:pt>
                <c:pt idx="399">
                  <c:v>9.6563389029449684</c:v>
                </c:pt>
                <c:pt idx="400">
                  <c:v>9.6143257903077473</c:v>
                </c:pt>
                <c:pt idx="401">
                  <c:v>9.7172896598036669</c:v>
                </c:pt>
                <c:pt idx="402">
                  <c:v>9.6569881472801473</c:v>
                </c:pt>
                <c:pt idx="403">
                  <c:v>9.7653664043525854</c:v>
                </c:pt>
                <c:pt idx="404">
                  <c:v>10.107816835072711</c:v>
                </c:pt>
                <c:pt idx="405">
                  <c:v>10.281201781221434</c:v>
                </c:pt>
                <c:pt idx="406">
                  <c:v>10.170531739828002</c:v>
                </c:pt>
                <c:pt idx="407">
                  <c:v>10.2543913969188</c:v>
                </c:pt>
                <c:pt idx="408">
                  <c:v>10.359737260580001</c:v>
                </c:pt>
                <c:pt idx="409">
                  <c:v>10.497465270976035</c:v>
                </c:pt>
                <c:pt idx="410">
                  <c:v>10.556915776416913</c:v>
                </c:pt>
                <c:pt idx="411">
                  <c:v>10.518291234335386</c:v>
                </c:pt>
                <c:pt idx="412">
                  <c:v>10.410644508221532</c:v>
                </c:pt>
                <c:pt idx="413">
                  <c:v>10.359838962177962</c:v>
                </c:pt>
                <c:pt idx="414">
                  <c:v>10.265459431714017</c:v>
                </c:pt>
                <c:pt idx="415">
                  <c:v>10.247775820147224</c:v>
                </c:pt>
                <c:pt idx="416">
                  <c:v>10.150901242941421</c:v>
                </c:pt>
                <c:pt idx="417">
                  <c:v>10.041067895224824</c:v>
                </c:pt>
                <c:pt idx="418">
                  <c:v>9.9409410268396687</c:v>
                </c:pt>
                <c:pt idx="419">
                  <c:v>10.048837451755432</c:v>
                </c:pt>
                <c:pt idx="420">
                  <c:v>9.951072170677234</c:v>
                </c:pt>
                <c:pt idx="421">
                  <c:v>10.124310889447896</c:v>
                </c:pt>
                <c:pt idx="422">
                  <c:v>10.174007457502046</c:v>
                </c:pt>
                <c:pt idx="423">
                  <c:v>10.027834993079654</c:v>
                </c:pt>
                <c:pt idx="424">
                  <c:v>10.134313006760358</c:v>
                </c:pt>
                <c:pt idx="425">
                  <c:v>10.132177216207104</c:v>
                </c:pt>
                <c:pt idx="426">
                  <c:v>10.146380473719379</c:v>
                </c:pt>
                <c:pt idx="427">
                  <c:v>10.226906905748491</c:v>
                </c:pt>
                <c:pt idx="428">
                  <c:v>10.293824121430566</c:v>
                </c:pt>
                <c:pt idx="429">
                  <c:v>10.509542675849486</c:v>
                </c:pt>
                <c:pt idx="430">
                  <c:v>10.495758034667926</c:v>
                </c:pt>
                <c:pt idx="431">
                  <c:v>10.624244020099635</c:v>
                </c:pt>
                <c:pt idx="432">
                  <c:v>10.850795942393521</c:v>
                </c:pt>
                <c:pt idx="433">
                  <c:v>10.725072631188786</c:v>
                </c:pt>
                <c:pt idx="434">
                  <c:v>10.893501537037595</c:v>
                </c:pt>
                <c:pt idx="435">
                  <c:v>10.828900010131889</c:v>
                </c:pt>
                <c:pt idx="436">
                  <c:v>11.015274514059254</c:v>
                </c:pt>
                <c:pt idx="437">
                  <c:v>11.008192168681131</c:v>
                </c:pt>
                <c:pt idx="438">
                  <c:v>11.008192168681131</c:v>
                </c:pt>
                <c:pt idx="439">
                  <c:v>10.788984626763346</c:v>
                </c:pt>
                <c:pt idx="440">
                  <c:v>10.849186360243996</c:v>
                </c:pt>
                <c:pt idx="441">
                  <c:v>10.760108951862282</c:v>
                </c:pt>
                <c:pt idx="442">
                  <c:v>10.560483458930243</c:v>
                </c:pt>
                <c:pt idx="443">
                  <c:v>10.637788129056881</c:v>
                </c:pt>
                <c:pt idx="444">
                  <c:v>10.641247080974303</c:v>
                </c:pt>
                <c:pt idx="445">
                  <c:v>10.80687000802725</c:v>
                </c:pt>
                <c:pt idx="446">
                  <c:v>10.962695606289577</c:v>
                </c:pt>
                <c:pt idx="447">
                  <c:v>10.766480090957076</c:v>
                </c:pt>
                <c:pt idx="448">
                  <c:v>10.70407820673867</c:v>
                </c:pt>
                <c:pt idx="449">
                  <c:v>10.704311916449949</c:v>
                </c:pt>
                <c:pt idx="450">
                  <c:v>10.571019889771629</c:v>
                </c:pt>
                <c:pt idx="451">
                  <c:v>10.702430077162067</c:v>
                </c:pt>
                <c:pt idx="452">
                  <c:v>10.606503353223397</c:v>
                </c:pt>
                <c:pt idx="453">
                  <c:v>10.527023839486114</c:v>
                </c:pt>
                <c:pt idx="454">
                  <c:v>10.598732417673222</c:v>
                </c:pt>
                <c:pt idx="455">
                  <c:v>10.459425104957523</c:v>
                </c:pt>
                <c:pt idx="456">
                  <c:v>10.551673906686869</c:v>
                </c:pt>
                <c:pt idx="457">
                  <c:v>10.551673906686869</c:v>
                </c:pt>
                <c:pt idx="458">
                  <c:v>10.582733386093375</c:v>
                </c:pt>
                <c:pt idx="459">
                  <c:v>11.062141202401945</c:v>
                </c:pt>
                <c:pt idx="460">
                  <c:v>11.096958109783408</c:v>
                </c:pt>
                <c:pt idx="461">
                  <c:v>11.152423361250991</c:v>
                </c:pt>
                <c:pt idx="462">
                  <c:v>11.460847959384685</c:v>
                </c:pt>
                <c:pt idx="463">
                  <c:v>11.460847959384685</c:v>
                </c:pt>
                <c:pt idx="464">
                  <c:v>11.466445220384037</c:v>
                </c:pt>
                <c:pt idx="465">
                  <c:v>11.586345827434315</c:v>
                </c:pt>
                <c:pt idx="466">
                  <c:v>11.747564562971952</c:v>
                </c:pt>
                <c:pt idx="467">
                  <c:v>11.714591463540726</c:v>
                </c:pt>
                <c:pt idx="468">
                  <c:v>11.81127871629983</c:v>
                </c:pt>
                <c:pt idx="469">
                  <c:v>11.829776411357811</c:v>
                </c:pt>
                <c:pt idx="470">
                  <c:v>11.779793493577358</c:v>
                </c:pt>
                <c:pt idx="471">
                  <c:v>11.808313460240782</c:v>
                </c:pt>
                <c:pt idx="472">
                  <c:v>11.739252686280899</c:v>
                </c:pt>
                <c:pt idx="473">
                  <c:v>11.728727361580862</c:v>
                </c:pt>
                <c:pt idx="474">
                  <c:v>11.69598668966583</c:v>
                </c:pt>
                <c:pt idx="475">
                  <c:v>11.527833049579833</c:v>
                </c:pt>
                <c:pt idx="476">
                  <c:v>11.463194292500669</c:v>
                </c:pt>
                <c:pt idx="477">
                  <c:v>11.434177058774736</c:v>
                </c:pt>
                <c:pt idx="478">
                  <c:v>11.434177058774736</c:v>
                </c:pt>
                <c:pt idx="479">
                  <c:v>11.262802165823917</c:v>
                </c:pt>
                <c:pt idx="480">
                  <c:v>11.414688298871354</c:v>
                </c:pt>
                <c:pt idx="481">
                  <c:v>11.597785040695198</c:v>
                </c:pt>
                <c:pt idx="482">
                  <c:v>11.857464551002927</c:v>
                </c:pt>
                <c:pt idx="483">
                  <c:v>11.906774906616869</c:v>
                </c:pt>
                <c:pt idx="484">
                  <c:v>11.967950095402502</c:v>
                </c:pt>
                <c:pt idx="485">
                  <c:v>11.96597304374523</c:v>
                </c:pt>
                <c:pt idx="486">
                  <c:v>11.881583641511368</c:v>
                </c:pt>
                <c:pt idx="487">
                  <c:v>11.817713729775095</c:v>
                </c:pt>
                <c:pt idx="488">
                  <c:v>11.850026406969397</c:v>
                </c:pt>
                <c:pt idx="489">
                  <c:v>12.026779657416348</c:v>
                </c:pt>
                <c:pt idx="490">
                  <c:v>12.140905881828429</c:v>
                </c:pt>
                <c:pt idx="491">
                  <c:v>12.083412145576515</c:v>
                </c:pt>
                <c:pt idx="492">
                  <c:v>11.963551273173307</c:v>
                </c:pt>
                <c:pt idx="493">
                  <c:v>11.866752466746005</c:v>
                </c:pt>
                <c:pt idx="494">
                  <c:v>11.994577669906667</c:v>
                </c:pt>
                <c:pt idx="495">
                  <c:v>12.124847906985469</c:v>
                </c:pt>
                <c:pt idx="496">
                  <c:v>12.110496001227688</c:v>
                </c:pt>
                <c:pt idx="497">
                  <c:v>12.061894777611393</c:v>
                </c:pt>
                <c:pt idx="498">
                  <c:v>12.01850812780701</c:v>
                </c:pt>
                <c:pt idx="499">
                  <c:v>12.256280995638617</c:v>
                </c:pt>
                <c:pt idx="500">
                  <c:v>12.157058646452962</c:v>
                </c:pt>
                <c:pt idx="501">
                  <c:v>12.392344086081629</c:v>
                </c:pt>
                <c:pt idx="502">
                  <c:v>12.431818346617623</c:v>
                </c:pt>
                <c:pt idx="503">
                  <c:v>12.574344099114095</c:v>
                </c:pt>
                <c:pt idx="504">
                  <c:v>12.464848429835547</c:v>
                </c:pt>
                <c:pt idx="505">
                  <c:v>12.284960549458242</c:v>
                </c:pt>
                <c:pt idx="506">
                  <c:v>12.575352029064518</c:v>
                </c:pt>
                <c:pt idx="507">
                  <c:v>12.622830757711062</c:v>
                </c:pt>
                <c:pt idx="508">
                  <c:v>12.510967185812087</c:v>
                </c:pt>
                <c:pt idx="509">
                  <c:v>12.545837644768461</c:v>
                </c:pt>
                <c:pt idx="510">
                  <c:v>12.535479053037482</c:v>
                </c:pt>
                <c:pt idx="511">
                  <c:v>12.548570066861075</c:v>
                </c:pt>
                <c:pt idx="512">
                  <c:v>12.587524836894771</c:v>
                </c:pt>
                <c:pt idx="513">
                  <c:v>12.556142346481074</c:v>
                </c:pt>
                <c:pt idx="514">
                  <c:v>12.395796843827263</c:v>
                </c:pt>
                <c:pt idx="515">
                  <c:v>12.314825613250004</c:v>
                </c:pt>
                <c:pt idx="516">
                  <c:v>12.314825613250004</c:v>
                </c:pt>
                <c:pt idx="517">
                  <c:v>12.314825613250004</c:v>
                </c:pt>
                <c:pt idx="518">
                  <c:v>12.187388258650197</c:v>
                </c:pt>
                <c:pt idx="519">
                  <c:v>12.369715920205003</c:v>
                </c:pt>
                <c:pt idx="520">
                  <c:v>12.350626868826115</c:v>
                </c:pt>
                <c:pt idx="521">
                  <c:v>12.350626868826115</c:v>
                </c:pt>
                <c:pt idx="522">
                  <c:v>12.350626868826115</c:v>
                </c:pt>
                <c:pt idx="523">
                  <c:v>12.19097876550255</c:v>
                </c:pt>
                <c:pt idx="524">
                  <c:v>12.154881134854172</c:v>
                </c:pt>
                <c:pt idx="525">
                  <c:v>12.209991883039747</c:v>
                </c:pt>
                <c:pt idx="526">
                  <c:v>11.958903105725902</c:v>
                </c:pt>
                <c:pt idx="527">
                  <c:v>11.938146450525192</c:v>
                </c:pt>
                <c:pt idx="528">
                  <c:v>11.83689103237872</c:v>
                </c:pt>
                <c:pt idx="529">
                  <c:v>12.116254857753562</c:v>
                </c:pt>
                <c:pt idx="530">
                  <c:v>12.27268658259101</c:v>
                </c:pt>
                <c:pt idx="531">
                  <c:v>12.539911703843561</c:v>
                </c:pt>
                <c:pt idx="532">
                  <c:v>12.286119780957369</c:v>
                </c:pt>
                <c:pt idx="533">
                  <c:v>12.340361892939736</c:v>
                </c:pt>
                <c:pt idx="534">
                  <c:v>12.330277418733678</c:v>
                </c:pt>
                <c:pt idx="535">
                  <c:v>12.447771112185219</c:v>
                </c:pt>
                <c:pt idx="536">
                  <c:v>12.327479615227002</c:v>
                </c:pt>
                <c:pt idx="537">
                  <c:v>12.163902696423905</c:v>
                </c:pt>
                <c:pt idx="538">
                  <c:v>12.163902696423905</c:v>
                </c:pt>
                <c:pt idx="539">
                  <c:v>12.427659232864961</c:v>
                </c:pt>
                <c:pt idx="540">
                  <c:v>12.301947772578055</c:v>
                </c:pt>
                <c:pt idx="541">
                  <c:v>12.246758437946593</c:v>
                </c:pt>
                <c:pt idx="542">
                  <c:v>12.16154899532563</c:v>
                </c:pt>
                <c:pt idx="543">
                  <c:v>12.158829558651965</c:v>
                </c:pt>
                <c:pt idx="544">
                  <c:v>12.415683570353835</c:v>
                </c:pt>
                <c:pt idx="545">
                  <c:v>12.395568551369818</c:v>
                </c:pt>
                <c:pt idx="546">
                  <c:v>12.23543632861079</c:v>
                </c:pt>
                <c:pt idx="547">
                  <c:v>12.422243622132312</c:v>
                </c:pt>
                <c:pt idx="548">
                  <c:v>12.590635726012037</c:v>
                </c:pt>
                <c:pt idx="549">
                  <c:v>12.746729261765978</c:v>
                </c:pt>
                <c:pt idx="550">
                  <c:v>12.94060073253215</c:v>
                </c:pt>
                <c:pt idx="551">
                  <c:v>13.344663093289771</c:v>
                </c:pt>
                <c:pt idx="552">
                  <c:v>13.527148564869467</c:v>
                </c:pt>
                <c:pt idx="553">
                  <c:v>13.527148564869467</c:v>
                </c:pt>
                <c:pt idx="554">
                  <c:v>13.647028564869466</c:v>
                </c:pt>
                <c:pt idx="555">
                  <c:v>14.030331648897949</c:v>
                </c:pt>
                <c:pt idx="556">
                  <c:v>14.491973454569127</c:v>
                </c:pt>
                <c:pt idx="557">
                  <c:v>14.688488563874559</c:v>
                </c:pt>
                <c:pt idx="558">
                  <c:v>14.742947593855511</c:v>
                </c:pt>
                <c:pt idx="559">
                  <c:v>15.030889055095781</c:v>
                </c:pt>
                <c:pt idx="560">
                  <c:v>15.298912450876445</c:v>
                </c:pt>
                <c:pt idx="561">
                  <c:v>15.217531483911037</c:v>
                </c:pt>
                <c:pt idx="562">
                  <c:v>15.550935925505376</c:v>
                </c:pt>
                <c:pt idx="563">
                  <c:v>14.400756875135734</c:v>
                </c:pt>
                <c:pt idx="564">
                  <c:v>14.535479480441694</c:v>
                </c:pt>
                <c:pt idx="565">
                  <c:v>14.40537289793882</c:v>
                </c:pt>
                <c:pt idx="566">
                  <c:v>14.648915360418156</c:v>
                </c:pt>
                <c:pt idx="567">
                  <c:v>14.461895120353795</c:v>
                </c:pt>
                <c:pt idx="568">
                  <c:v>14.277038170957653</c:v>
                </c:pt>
                <c:pt idx="569">
                  <c:v>14.234878216521015</c:v>
                </c:pt>
                <c:pt idx="570">
                  <c:v>14.570835900754526</c:v>
                </c:pt>
                <c:pt idx="571">
                  <c:v>14.924877861674364</c:v>
                </c:pt>
                <c:pt idx="572">
                  <c:v>14.85740194596556</c:v>
                </c:pt>
                <c:pt idx="573">
                  <c:v>14.497969125255903</c:v>
                </c:pt>
                <c:pt idx="574">
                  <c:v>14.075140462307282</c:v>
                </c:pt>
                <c:pt idx="575">
                  <c:v>13.886534313905637</c:v>
                </c:pt>
                <c:pt idx="576">
                  <c:v>13.647311227190979</c:v>
                </c:pt>
                <c:pt idx="577">
                  <c:v>13.482003305305369</c:v>
                </c:pt>
                <c:pt idx="578">
                  <c:v>12.587417703095698</c:v>
                </c:pt>
                <c:pt idx="579">
                  <c:v>12.409883032074172</c:v>
                </c:pt>
                <c:pt idx="580">
                  <c:v>11.669575709908308</c:v>
                </c:pt>
                <c:pt idx="581">
                  <c:v>11.424269751861832</c:v>
                </c:pt>
                <c:pt idx="582">
                  <c:v>11.175644037552054</c:v>
                </c:pt>
                <c:pt idx="583">
                  <c:v>11.637702856146031</c:v>
                </c:pt>
                <c:pt idx="584">
                  <c:v>11.931295007159514</c:v>
                </c:pt>
                <c:pt idx="585">
                  <c:v>12.060132098608353</c:v>
                </c:pt>
                <c:pt idx="586">
                  <c:v>12.08898629282978</c:v>
                </c:pt>
                <c:pt idx="587">
                  <c:v>12.08898629282978</c:v>
                </c:pt>
                <c:pt idx="588">
                  <c:v>12.19649725712731</c:v>
                </c:pt>
                <c:pt idx="589">
                  <c:v>12.426385676622628</c:v>
                </c:pt>
                <c:pt idx="590">
                  <c:v>12.563707341724042</c:v>
                </c:pt>
                <c:pt idx="591">
                  <c:v>12.953801617672566</c:v>
                </c:pt>
                <c:pt idx="592">
                  <c:v>12.717193507476638</c:v>
                </c:pt>
                <c:pt idx="593">
                  <c:v>12.749586132885806</c:v>
                </c:pt>
                <c:pt idx="594">
                  <c:v>13.111801335935843</c:v>
                </c:pt>
                <c:pt idx="595">
                  <c:v>13.486439981168527</c:v>
                </c:pt>
                <c:pt idx="596">
                  <c:v>13.889890678226164</c:v>
                </c:pt>
                <c:pt idx="597">
                  <c:v>14.164920105577485</c:v>
                </c:pt>
                <c:pt idx="598">
                  <c:v>14.360375509381589</c:v>
                </c:pt>
                <c:pt idx="599">
                  <c:v>14.426164421752429</c:v>
                </c:pt>
                <c:pt idx="600">
                  <c:v>14.426164421752429</c:v>
                </c:pt>
                <c:pt idx="601">
                  <c:v>14.700568795572494</c:v>
                </c:pt>
                <c:pt idx="602">
                  <c:v>14.571205956963912</c:v>
                </c:pt>
                <c:pt idx="603">
                  <c:v>14.648962463490536</c:v>
                </c:pt>
                <c:pt idx="604">
                  <c:v>14.522363441303936</c:v>
                </c:pt>
                <c:pt idx="605">
                  <c:v>14.75942409216292</c:v>
                </c:pt>
                <c:pt idx="606">
                  <c:v>14.817127742907637</c:v>
                </c:pt>
                <c:pt idx="607">
                  <c:v>14.592910094111156</c:v>
                </c:pt>
                <c:pt idx="608">
                  <c:v>14.898276300316331</c:v>
                </c:pt>
                <c:pt idx="609">
                  <c:v>15.266718715331928</c:v>
                </c:pt>
                <c:pt idx="610">
                  <c:v>16.034832644123782</c:v>
                </c:pt>
                <c:pt idx="611">
                  <c:v>16.601748650835546</c:v>
                </c:pt>
                <c:pt idx="612">
                  <c:v>16.935731205751317</c:v>
                </c:pt>
                <c:pt idx="613">
                  <c:v>17.024588954653897</c:v>
                </c:pt>
                <c:pt idx="614">
                  <c:v>17.057798004867443</c:v>
                </c:pt>
                <c:pt idx="615">
                  <c:v>16.845976303773352</c:v>
                </c:pt>
                <c:pt idx="616">
                  <c:v>16.667037812757474</c:v>
                </c:pt>
                <c:pt idx="617">
                  <c:v>16.882787156542808</c:v>
                </c:pt>
                <c:pt idx="618">
                  <c:v>16.79549856372309</c:v>
                </c:pt>
                <c:pt idx="619">
                  <c:v>16.502535005748541</c:v>
                </c:pt>
                <c:pt idx="620">
                  <c:v>16.379571141394312</c:v>
                </c:pt>
                <c:pt idx="621">
                  <c:v>16.267823937614697</c:v>
                </c:pt>
                <c:pt idx="622">
                  <c:v>15.811828735456102</c:v>
                </c:pt>
                <c:pt idx="623">
                  <c:v>15.719972773532648</c:v>
                </c:pt>
                <c:pt idx="624">
                  <c:v>15.745545884823414</c:v>
                </c:pt>
                <c:pt idx="625">
                  <c:v>15.854185072779265</c:v>
                </c:pt>
                <c:pt idx="626">
                  <c:v>16.248142636616404</c:v>
                </c:pt>
                <c:pt idx="627">
                  <c:v>16.638390815636946</c:v>
                </c:pt>
                <c:pt idx="628">
                  <c:v>16.604512212299706</c:v>
                </c:pt>
                <c:pt idx="629">
                  <c:v>17.14621399378586</c:v>
                </c:pt>
                <c:pt idx="630">
                  <c:v>17.396487981351505</c:v>
                </c:pt>
                <c:pt idx="631">
                  <c:v>17.396487981351505</c:v>
                </c:pt>
                <c:pt idx="632">
                  <c:v>17.524666902271989</c:v>
                </c:pt>
                <c:pt idx="633">
                  <c:v>17.679331386709542</c:v>
                </c:pt>
                <c:pt idx="634">
                  <c:v>17.607714961551363</c:v>
                </c:pt>
                <c:pt idx="635">
                  <c:v>17.500752450452705</c:v>
                </c:pt>
                <c:pt idx="636">
                  <c:v>17.410614011269075</c:v>
                </c:pt>
                <c:pt idx="637">
                  <c:v>17.211769689518007</c:v>
                </c:pt>
                <c:pt idx="638">
                  <c:v>17.174072365559937</c:v>
                </c:pt>
                <c:pt idx="639">
                  <c:v>17.140271987100334</c:v>
                </c:pt>
                <c:pt idx="640">
                  <c:v>16.970177973047583</c:v>
                </c:pt>
                <c:pt idx="641">
                  <c:v>16.678098673828824</c:v>
                </c:pt>
                <c:pt idx="642">
                  <c:v>16.682263206710008</c:v>
                </c:pt>
                <c:pt idx="643">
                  <c:v>16.816155472496327</c:v>
                </c:pt>
                <c:pt idx="644">
                  <c:v>16.957522871317238</c:v>
                </c:pt>
                <c:pt idx="645">
                  <c:v>16.981126672097435</c:v>
                </c:pt>
                <c:pt idx="646">
                  <c:v>17.196111109378997</c:v>
                </c:pt>
                <c:pt idx="647">
                  <c:v>17.058712635114411</c:v>
                </c:pt>
                <c:pt idx="648">
                  <c:v>17.163073210945889</c:v>
                </c:pt>
                <c:pt idx="649">
                  <c:v>17.157128712466154</c:v>
                </c:pt>
                <c:pt idx="650">
                  <c:v>16.938234412693422</c:v>
                </c:pt>
                <c:pt idx="651">
                  <c:v>16.802369816670616</c:v>
                </c:pt>
                <c:pt idx="652">
                  <c:v>16.791391291045056</c:v>
                </c:pt>
                <c:pt idx="653">
                  <c:v>17.140196100696841</c:v>
                </c:pt>
                <c:pt idx="654">
                  <c:v>16.91888927838389</c:v>
                </c:pt>
                <c:pt idx="655">
                  <c:v>16.917763972225639</c:v>
                </c:pt>
                <c:pt idx="656">
                  <c:v>16.868339081506946</c:v>
                </c:pt>
                <c:pt idx="657">
                  <c:v>17.038169081506943</c:v>
                </c:pt>
                <c:pt idx="658">
                  <c:v>17.379775726258405</c:v>
                </c:pt>
                <c:pt idx="659">
                  <c:v>17.482511631319358</c:v>
                </c:pt>
                <c:pt idx="660">
                  <c:v>17.790058444591459</c:v>
                </c:pt>
                <c:pt idx="661">
                  <c:v>17.700052235383364</c:v>
                </c:pt>
                <c:pt idx="662">
                  <c:v>18.017739966362996</c:v>
                </c:pt>
                <c:pt idx="663">
                  <c:v>17.506378336508362</c:v>
                </c:pt>
                <c:pt idx="664">
                  <c:v>17.53049720907179</c:v>
                </c:pt>
                <c:pt idx="665">
                  <c:v>17.499227426730162</c:v>
                </c:pt>
                <c:pt idx="666">
                  <c:v>17.334103551407139</c:v>
                </c:pt>
                <c:pt idx="667">
                  <c:v>16.966981584642813</c:v>
                </c:pt>
                <c:pt idx="668">
                  <c:v>17.220299340009021</c:v>
                </c:pt>
                <c:pt idx="669">
                  <c:v>17.422807446410193</c:v>
                </c:pt>
                <c:pt idx="670">
                  <c:v>17.652059929762466</c:v>
                </c:pt>
                <c:pt idx="671">
                  <c:v>17.963861653315</c:v>
                </c:pt>
                <c:pt idx="672">
                  <c:v>17.789738545191383</c:v>
                </c:pt>
                <c:pt idx="673">
                  <c:v>17.686204427264855</c:v>
                </c:pt>
                <c:pt idx="674">
                  <c:v>17.583785380240965</c:v>
                </c:pt>
                <c:pt idx="675">
                  <c:v>17.686016911566263</c:v>
                </c:pt>
                <c:pt idx="676">
                  <c:v>17.772729392945635</c:v>
                </c:pt>
                <c:pt idx="677">
                  <c:v>17.934365668603323</c:v>
                </c:pt>
                <c:pt idx="678">
                  <c:v>18.089054195093109</c:v>
                </c:pt>
                <c:pt idx="679">
                  <c:v>18.285909327560706</c:v>
                </c:pt>
                <c:pt idx="680">
                  <c:v>18.320253262369814</c:v>
                </c:pt>
                <c:pt idx="681">
                  <c:v>18.23816723780898</c:v>
                </c:pt>
                <c:pt idx="682">
                  <c:v>18.257594867125864</c:v>
                </c:pt>
                <c:pt idx="683">
                  <c:v>18.254643568613741</c:v>
                </c:pt>
                <c:pt idx="684">
                  <c:v>18.255300720704611</c:v>
                </c:pt>
                <c:pt idx="685">
                  <c:v>17.947922028261555</c:v>
                </c:pt>
                <c:pt idx="686">
                  <c:v>17.72303468191237</c:v>
                </c:pt>
                <c:pt idx="687">
                  <c:v>17.972885621008587</c:v>
                </c:pt>
                <c:pt idx="688">
                  <c:v>17.983775759212691</c:v>
                </c:pt>
                <c:pt idx="689">
                  <c:v>18.45142895832651</c:v>
                </c:pt>
                <c:pt idx="690">
                  <c:v>18.734654518665945</c:v>
                </c:pt>
                <c:pt idx="691">
                  <c:v>18.636748703983564</c:v>
                </c:pt>
                <c:pt idx="692">
                  <c:v>18.920902323426937</c:v>
                </c:pt>
                <c:pt idx="693">
                  <c:v>19.024674691884012</c:v>
                </c:pt>
                <c:pt idx="694">
                  <c:v>19.126881903259399</c:v>
                </c:pt>
                <c:pt idx="695">
                  <c:v>18.879285514635342</c:v>
                </c:pt>
                <c:pt idx="696">
                  <c:v>18.805416477317006</c:v>
                </c:pt>
                <c:pt idx="697">
                  <c:v>18.834895698344599</c:v>
                </c:pt>
                <c:pt idx="698">
                  <c:v>18.922684423709793</c:v>
                </c:pt>
                <c:pt idx="699">
                  <c:v>18.882724423709789</c:v>
                </c:pt>
                <c:pt idx="700">
                  <c:v>18.427777441565368</c:v>
                </c:pt>
                <c:pt idx="701">
                  <c:v>18.450796025338256</c:v>
                </c:pt>
                <c:pt idx="702">
                  <c:v>18.609445349725181</c:v>
                </c:pt>
                <c:pt idx="703">
                  <c:v>18.753808771940701</c:v>
                </c:pt>
                <c:pt idx="704">
                  <c:v>18.69734015549534</c:v>
                </c:pt>
                <c:pt idx="705">
                  <c:v>18.828575210471023</c:v>
                </c:pt>
                <c:pt idx="706">
                  <c:v>18.716777002168978</c:v>
                </c:pt>
                <c:pt idx="707">
                  <c:v>18.691778644561257</c:v>
                </c:pt>
                <c:pt idx="708">
                  <c:v>18.437863252669654</c:v>
                </c:pt>
                <c:pt idx="709">
                  <c:v>18.750511445916519</c:v>
                </c:pt>
                <c:pt idx="710">
                  <c:v>18.592244813462163</c:v>
                </c:pt>
                <c:pt idx="711">
                  <c:v>18.703882236799416</c:v>
                </c:pt>
                <c:pt idx="712">
                  <c:v>18.547215444113739</c:v>
                </c:pt>
                <c:pt idx="713">
                  <c:v>18.392940125081573</c:v>
                </c:pt>
                <c:pt idx="714">
                  <c:v>18.328466489365837</c:v>
                </c:pt>
                <c:pt idx="715">
                  <c:v>18.427805624024302</c:v>
                </c:pt>
                <c:pt idx="716">
                  <c:v>18.28442427137567</c:v>
                </c:pt>
                <c:pt idx="717">
                  <c:v>18.900165576469146</c:v>
                </c:pt>
                <c:pt idx="718">
                  <c:v>18.706424255666704</c:v>
                </c:pt>
                <c:pt idx="719">
                  <c:v>18.695149727474849</c:v>
                </c:pt>
                <c:pt idx="720">
                  <c:v>18.735648928967464</c:v>
                </c:pt>
                <c:pt idx="721">
                  <c:v>18.646743699445999</c:v>
                </c:pt>
                <c:pt idx="722">
                  <c:v>18.696793456158897</c:v>
                </c:pt>
                <c:pt idx="723">
                  <c:v>18.590883699635036</c:v>
                </c:pt>
                <c:pt idx="724">
                  <c:v>18.640833699635035</c:v>
                </c:pt>
                <c:pt idx="725">
                  <c:v>18.854676992926898</c:v>
                </c:pt>
                <c:pt idx="726">
                  <c:v>18.913298009743027</c:v>
                </c:pt>
                <c:pt idx="727">
                  <c:v>19.275182467400519</c:v>
                </c:pt>
                <c:pt idx="728">
                  <c:v>19.192848174998012</c:v>
                </c:pt>
                <c:pt idx="729">
                  <c:v>19.029790370852847</c:v>
                </c:pt>
                <c:pt idx="730">
                  <c:v>19.445876345880738</c:v>
                </c:pt>
                <c:pt idx="731">
                  <c:v>19.186519825049213</c:v>
                </c:pt>
                <c:pt idx="732">
                  <c:v>19.377579382991865</c:v>
                </c:pt>
                <c:pt idx="733">
                  <c:v>20.312708259201692</c:v>
                </c:pt>
                <c:pt idx="734">
                  <c:v>20.402425977782908</c:v>
                </c:pt>
                <c:pt idx="735">
                  <c:v>20.634436258308938</c:v>
                </c:pt>
                <c:pt idx="736">
                  <c:v>20.447347292057337</c:v>
                </c:pt>
                <c:pt idx="737">
                  <c:v>20.473341948546498</c:v>
                </c:pt>
                <c:pt idx="738">
                  <c:v>20.306154017247867</c:v>
                </c:pt>
                <c:pt idx="739">
                  <c:v>20.306154017247867</c:v>
                </c:pt>
                <c:pt idx="740">
                  <c:v>20.630566267542548</c:v>
                </c:pt>
                <c:pt idx="741">
                  <c:v>20.409319922814927</c:v>
                </c:pt>
                <c:pt idx="742">
                  <c:v>20.784481323373171</c:v>
                </c:pt>
                <c:pt idx="743">
                  <c:v>20.360264328973415</c:v>
                </c:pt>
                <c:pt idx="744">
                  <c:v>20.597221185205235</c:v>
                </c:pt>
                <c:pt idx="745">
                  <c:v>20.534424728308068</c:v>
                </c:pt>
                <c:pt idx="746">
                  <c:v>20.75711150581316</c:v>
                </c:pt>
                <c:pt idx="747">
                  <c:v>20.482498360059839</c:v>
                </c:pt>
                <c:pt idx="748">
                  <c:v>20.482498360059839</c:v>
                </c:pt>
                <c:pt idx="749">
                  <c:v>20.347850072575529</c:v>
                </c:pt>
                <c:pt idx="750">
                  <c:v>20.066210498366566</c:v>
                </c:pt>
                <c:pt idx="751">
                  <c:v>19.77515071446232</c:v>
                </c:pt>
                <c:pt idx="752">
                  <c:v>19.368928881341922</c:v>
                </c:pt>
                <c:pt idx="753">
                  <c:v>19.267284279806148</c:v>
                </c:pt>
                <c:pt idx="754">
                  <c:v>18.913122722577466</c:v>
                </c:pt>
                <c:pt idx="755">
                  <c:v>18.957296637938565</c:v>
                </c:pt>
                <c:pt idx="756">
                  <c:v>18.928084677181619</c:v>
                </c:pt>
                <c:pt idx="757">
                  <c:v>18.893974291523211</c:v>
                </c:pt>
                <c:pt idx="758">
                  <c:v>18.844789123984953</c:v>
                </c:pt>
                <c:pt idx="759">
                  <c:v>18.657028367428655</c:v>
                </c:pt>
                <c:pt idx="760">
                  <c:v>18.324197446621351</c:v>
                </c:pt>
                <c:pt idx="761">
                  <c:v>18.156772815307335</c:v>
                </c:pt>
                <c:pt idx="762">
                  <c:v>17.674441717100958</c:v>
                </c:pt>
                <c:pt idx="763">
                  <c:v>17.374227114854122</c:v>
                </c:pt>
                <c:pt idx="764">
                  <c:v>17.572049769282042</c:v>
                </c:pt>
                <c:pt idx="765">
                  <c:v>17.76727909901923</c:v>
                </c:pt>
                <c:pt idx="766">
                  <c:v>17.754802839705587</c:v>
                </c:pt>
                <c:pt idx="767">
                  <c:v>17.671074654771573</c:v>
                </c:pt>
                <c:pt idx="768">
                  <c:v>17.934039988731314</c:v>
                </c:pt>
                <c:pt idx="769">
                  <c:v>17.677891173298551</c:v>
                </c:pt>
                <c:pt idx="770">
                  <c:v>17.596217587905677</c:v>
                </c:pt>
                <c:pt idx="771">
                  <c:v>17.724616090341371</c:v>
                </c:pt>
                <c:pt idx="772">
                  <c:v>17.63029884569147</c:v>
                </c:pt>
                <c:pt idx="773">
                  <c:v>17.469147746792981</c:v>
                </c:pt>
                <c:pt idx="774">
                  <c:v>17.468918509406574</c:v>
                </c:pt>
                <c:pt idx="775">
                  <c:v>17.683304306221153</c:v>
                </c:pt>
                <c:pt idx="776">
                  <c:v>17.7272144781981</c:v>
                </c:pt>
                <c:pt idx="777">
                  <c:v>17.7272144781981</c:v>
                </c:pt>
                <c:pt idx="778">
                  <c:v>17.797100640367738</c:v>
                </c:pt>
                <c:pt idx="779">
                  <c:v>17.813654103718683</c:v>
                </c:pt>
                <c:pt idx="780">
                  <c:v>17.578641461831211</c:v>
                </c:pt>
                <c:pt idx="781">
                  <c:v>17.928528701585911</c:v>
                </c:pt>
                <c:pt idx="782">
                  <c:v>17.858598701585912</c:v>
                </c:pt>
                <c:pt idx="783">
                  <c:v>17.583576455633935</c:v>
                </c:pt>
                <c:pt idx="784">
                  <c:v>17.533152386812006</c:v>
                </c:pt>
                <c:pt idx="785">
                  <c:v>17.545640064026895</c:v>
                </c:pt>
                <c:pt idx="786">
                  <c:v>17.51302146162368</c:v>
                </c:pt>
                <c:pt idx="787">
                  <c:v>17.682052885175192</c:v>
                </c:pt>
                <c:pt idx="788">
                  <c:v>17.477748379023708</c:v>
                </c:pt>
                <c:pt idx="789">
                  <c:v>17.783965352445851</c:v>
                </c:pt>
                <c:pt idx="790">
                  <c:v>17.943416408997241</c:v>
                </c:pt>
                <c:pt idx="791">
                  <c:v>17.980346884461255</c:v>
                </c:pt>
                <c:pt idx="792">
                  <c:v>17.980346884461255</c:v>
                </c:pt>
                <c:pt idx="793">
                  <c:v>17.961745187907031</c:v>
                </c:pt>
                <c:pt idx="794">
                  <c:v>17.707517472136114</c:v>
                </c:pt>
                <c:pt idx="795">
                  <c:v>18.017637511193836</c:v>
                </c:pt>
                <c:pt idx="796">
                  <c:v>18.005455603426899</c:v>
                </c:pt>
                <c:pt idx="797">
                  <c:v>17.732847356308248</c:v>
                </c:pt>
                <c:pt idx="798">
                  <c:v>17.40614085119617</c:v>
                </c:pt>
                <c:pt idx="799">
                  <c:v>17.469037463550226</c:v>
                </c:pt>
                <c:pt idx="800">
                  <c:v>17.577895440618228</c:v>
                </c:pt>
                <c:pt idx="801">
                  <c:v>17.282288889634081</c:v>
                </c:pt>
                <c:pt idx="802">
                  <c:v>17.101999164153689</c:v>
                </c:pt>
                <c:pt idx="803">
                  <c:v>17.134466320992217</c:v>
                </c:pt>
                <c:pt idx="804">
                  <c:v>16.959467219810669</c:v>
                </c:pt>
                <c:pt idx="805">
                  <c:v>16.458379725478764</c:v>
                </c:pt>
                <c:pt idx="806">
                  <c:v>16.13943634242143</c:v>
                </c:pt>
                <c:pt idx="807">
                  <c:v>15.681220186783147</c:v>
                </c:pt>
                <c:pt idx="808">
                  <c:v>15.831719999635189</c:v>
                </c:pt>
                <c:pt idx="809">
                  <c:v>15.994829721237915</c:v>
                </c:pt>
                <c:pt idx="810">
                  <c:v>16.353545475693483</c:v>
                </c:pt>
                <c:pt idx="811">
                  <c:v>16.369605027239018</c:v>
                </c:pt>
                <c:pt idx="812">
                  <c:v>16.346775747255062</c:v>
                </c:pt>
                <c:pt idx="813">
                  <c:v>16.535977351433182</c:v>
                </c:pt>
                <c:pt idx="814">
                  <c:v>16.727097473890829</c:v>
                </c:pt>
                <c:pt idx="815">
                  <c:v>16.851159735510819</c:v>
                </c:pt>
                <c:pt idx="816">
                  <c:v>16.777646475446858</c:v>
                </c:pt>
                <c:pt idx="817">
                  <c:v>16.747583020609895</c:v>
                </c:pt>
                <c:pt idx="818">
                  <c:v>16.804222753828974</c:v>
                </c:pt>
                <c:pt idx="819">
                  <c:v>16.826765234386883</c:v>
                </c:pt>
                <c:pt idx="820">
                  <c:v>17.03538892740589</c:v>
                </c:pt>
                <c:pt idx="821">
                  <c:v>16.760784974153676</c:v>
                </c:pt>
                <c:pt idx="822">
                  <c:v>16.768467158804945</c:v>
                </c:pt>
                <c:pt idx="823">
                  <c:v>16.768467158804945</c:v>
                </c:pt>
                <c:pt idx="824">
                  <c:v>16.768467158804945</c:v>
                </c:pt>
                <c:pt idx="825">
                  <c:v>16.69940493038921</c:v>
                </c:pt>
                <c:pt idx="826">
                  <c:v>17.104130375492439</c:v>
                </c:pt>
                <c:pt idx="827">
                  <c:v>16.997985897933102</c:v>
                </c:pt>
                <c:pt idx="828">
                  <c:v>17.260713758892209</c:v>
                </c:pt>
                <c:pt idx="829">
                  <c:v>17.701862450449383</c:v>
                </c:pt>
                <c:pt idx="830">
                  <c:v>18.337886287539749</c:v>
                </c:pt>
                <c:pt idx="831">
                  <c:v>18.337886287539749</c:v>
                </c:pt>
              </c:numCache>
            </c:numRef>
          </c:val>
          <c:smooth val="0"/>
          <c:extLst>
            <c:ext xmlns:c16="http://schemas.microsoft.com/office/drawing/2014/chart" uri="{C3380CC4-5D6E-409C-BE32-E72D297353CC}">
              <c16:uniqueId val="{00000001-40D1-415B-8157-631AED74972E}"/>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21"/>
          <c:min val="7"/>
        </c:scaling>
        <c:delete val="1"/>
        <c:axPos val="l"/>
        <c:numFmt formatCode="0" sourceLinked="0"/>
        <c:majorTickMark val="out"/>
        <c:minorTickMark val="none"/>
        <c:tickLblPos val="nextTo"/>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0"/>
          <c:order val="0"/>
          <c:tx>
            <c:strRef>
              <c:f>Planilha1!$B$1</c:f>
              <c:strCache>
                <c:ptCount val="1"/>
                <c:pt idx="0">
                  <c:v>NY 11 (c/lb)</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44681</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44773</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44926</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45046</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45199</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45291</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45382</c:v>
                </c:pt>
              </c:numCache>
            </c:numRef>
          </c:cat>
          <c:val>
            <c:numRef>
              <c:f>Planilha1!$B$2:$B$1369</c:f>
              <c:numCache>
                <c:formatCode>General</c:formatCode>
                <c:ptCount val="1368"/>
                <c:pt idx="847" formatCode="0.00">
                  <c:v>19.04</c:v>
                </c:pt>
                <c:pt idx="848" formatCode="0.00">
                  <c:v>19.04</c:v>
                </c:pt>
                <c:pt idx="849" formatCode="0.00">
                  <c:v>19.04</c:v>
                </c:pt>
                <c:pt idx="850" formatCode="0.00">
                  <c:v>19.04</c:v>
                </c:pt>
                <c:pt idx="851" formatCode="0.00">
                  <c:v>19.04</c:v>
                </c:pt>
                <c:pt idx="852" formatCode="0.00">
                  <c:v>19.04</c:v>
                </c:pt>
                <c:pt idx="853" formatCode="0.00">
                  <c:v>19.04</c:v>
                </c:pt>
                <c:pt idx="854" formatCode="0.00">
                  <c:v>19.04</c:v>
                </c:pt>
                <c:pt idx="855" formatCode="0.00">
                  <c:v>19.04</c:v>
                </c:pt>
                <c:pt idx="856" formatCode="0.00">
                  <c:v>19.04</c:v>
                </c:pt>
                <c:pt idx="857" formatCode="0.00">
                  <c:v>19.04</c:v>
                </c:pt>
                <c:pt idx="858" formatCode="0.00">
                  <c:v>19.04</c:v>
                </c:pt>
                <c:pt idx="859" formatCode="0.00">
                  <c:v>19.04</c:v>
                </c:pt>
                <c:pt idx="860" formatCode="0.00">
                  <c:v>19.04</c:v>
                </c:pt>
                <c:pt idx="861" formatCode="0.00">
                  <c:v>19.04</c:v>
                </c:pt>
                <c:pt idx="862" formatCode="0.00">
                  <c:v>19.04</c:v>
                </c:pt>
                <c:pt idx="863" formatCode="0.00">
                  <c:v>19.04</c:v>
                </c:pt>
                <c:pt idx="864" formatCode="0.00">
                  <c:v>19.04</c:v>
                </c:pt>
                <c:pt idx="865" formatCode="0.00">
                  <c:v>19.04</c:v>
                </c:pt>
                <c:pt idx="866" formatCode="0.00">
                  <c:v>19.04</c:v>
                </c:pt>
                <c:pt idx="867" formatCode="0.00">
                  <c:v>19.04</c:v>
                </c:pt>
                <c:pt idx="868" formatCode="0.00">
                  <c:v>19.04</c:v>
                </c:pt>
                <c:pt idx="869" formatCode="0.00">
                  <c:v>19.04</c:v>
                </c:pt>
                <c:pt idx="870" formatCode="0.00">
                  <c:v>19.04</c:v>
                </c:pt>
                <c:pt idx="871" formatCode="0.00">
                  <c:v>19.04</c:v>
                </c:pt>
                <c:pt idx="872" formatCode="0.00">
                  <c:v>19.04</c:v>
                </c:pt>
                <c:pt idx="873" formatCode="0.00">
                  <c:v>19.04</c:v>
                </c:pt>
                <c:pt idx="874" formatCode="0.00">
                  <c:v>19.04</c:v>
                </c:pt>
                <c:pt idx="875" formatCode="0.00">
                  <c:v>19.04</c:v>
                </c:pt>
                <c:pt idx="876" formatCode="0.00">
                  <c:v>19.04</c:v>
                </c:pt>
                <c:pt idx="877" formatCode="0.00">
                  <c:v>19.04</c:v>
                </c:pt>
                <c:pt idx="878" formatCode="0.00">
                  <c:v>19.04</c:v>
                </c:pt>
                <c:pt idx="879" formatCode="0.00">
                  <c:v>19.04</c:v>
                </c:pt>
                <c:pt idx="880" formatCode="0.00">
                  <c:v>19.04</c:v>
                </c:pt>
                <c:pt idx="881" formatCode="0.00">
                  <c:v>19.04</c:v>
                </c:pt>
                <c:pt idx="882" formatCode="0.00">
                  <c:v>19.04</c:v>
                </c:pt>
                <c:pt idx="883" formatCode="0.00">
                  <c:v>19.04</c:v>
                </c:pt>
                <c:pt idx="884" formatCode="0.00">
                  <c:v>19.04</c:v>
                </c:pt>
                <c:pt idx="885" formatCode="0.00">
                  <c:v>19.04</c:v>
                </c:pt>
                <c:pt idx="886" formatCode="0.00">
                  <c:v>19.04</c:v>
                </c:pt>
                <c:pt idx="887" formatCode="0.00">
                  <c:v>19.04</c:v>
                </c:pt>
                <c:pt idx="888" formatCode="0.00">
                  <c:v>19.04</c:v>
                </c:pt>
                <c:pt idx="889" formatCode="0.00">
                  <c:v>19.04</c:v>
                </c:pt>
                <c:pt idx="890" formatCode="0.00">
                  <c:v>18.97</c:v>
                </c:pt>
                <c:pt idx="891" formatCode="0.00">
                  <c:v>18.97</c:v>
                </c:pt>
                <c:pt idx="892" formatCode="0.00">
                  <c:v>18.97</c:v>
                </c:pt>
                <c:pt idx="893" formatCode="0.00">
                  <c:v>18.97</c:v>
                </c:pt>
                <c:pt idx="894" formatCode="0.00">
                  <c:v>18.97</c:v>
                </c:pt>
                <c:pt idx="895" formatCode="0.00">
                  <c:v>18.97</c:v>
                </c:pt>
                <c:pt idx="896" formatCode="0.00">
                  <c:v>18.97</c:v>
                </c:pt>
                <c:pt idx="897" formatCode="0.00">
                  <c:v>18.97</c:v>
                </c:pt>
                <c:pt idx="898" formatCode="0.00">
                  <c:v>18.97</c:v>
                </c:pt>
                <c:pt idx="899" formatCode="0.00">
                  <c:v>18.97</c:v>
                </c:pt>
                <c:pt idx="900" formatCode="0.00">
                  <c:v>18.97</c:v>
                </c:pt>
                <c:pt idx="901" formatCode="0.00">
                  <c:v>18.97</c:v>
                </c:pt>
                <c:pt idx="902" formatCode="0.00">
                  <c:v>18.97</c:v>
                </c:pt>
                <c:pt idx="903" formatCode="0.00">
                  <c:v>18.97</c:v>
                </c:pt>
                <c:pt idx="904" formatCode="0.00">
                  <c:v>18.97</c:v>
                </c:pt>
                <c:pt idx="905" formatCode="0.00">
                  <c:v>18.97</c:v>
                </c:pt>
                <c:pt idx="906" formatCode="0.00">
                  <c:v>18.97</c:v>
                </c:pt>
                <c:pt idx="907" formatCode="0.00">
                  <c:v>18.97</c:v>
                </c:pt>
                <c:pt idx="908" formatCode="0.00">
                  <c:v>18.97</c:v>
                </c:pt>
                <c:pt idx="909" formatCode="0.00">
                  <c:v>18.97</c:v>
                </c:pt>
                <c:pt idx="910" formatCode="0.00">
                  <c:v>18.97</c:v>
                </c:pt>
                <c:pt idx="911" formatCode="0.00">
                  <c:v>18.97</c:v>
                </c:pt>
                <c:pt idx="912" formatCode="0.00">
                  <c:v>18.97</c:v>
                </c:pt>
                <c:pt idx="913" formatCode="0.00">
                  <c:v>18.97</c:v>
                </c:pt>
                <c:pt idx="914" formatCode="0.00">
                  <c:v>18.97</c:v>
                </c:pt>
                <c:pt idx="915" formatCode="0.00">
                  <c:v>18.97</c:v>
                </c:pt>
                <c:pt idx="916" formatCode="0.00">
                  <c:v>18.97</c:v>
                </c:pt>
                <c:pt idx="917" formatCode="0.00">
                  <c:v>18.97</c:v>
                </c:pt>
                <c:pt idx="918" formatCode="0.00">
                  <c:v>18.97</c:v>
                </c:pt>
                <c:pt idx="919" formatCode="0.00">
                  <c:v>18.97</c:v>
                </c:pt>
                <c:pt idx="920" formatCode="0.00">
                  <c:v>18.97</c:v>
                </c:pt>
                <c:pt idx="921" formatCode="0.00">
                  <c:v>18.97</c:v>
                </c:pt>
                <c:pt idx="922" formatCode="0.00">
                  <c:v>18.97</c:v>
                </c:pt>
                <c:pt idx="923" formatCode="0.00">
                  <c:v>18.97</c:v>
                </c:pt>
                <c:pt idx="924" formatCode="0.00">
                  <c:v>18.97</c:v>
                </c:pt>
                <c:pt idx="925" formatCode="0.00">
                  <c:v>18.97</c:v>
                </c:pt>
                <c:pt idx="926" formatCode="0.00">
                  <c:v>18.97</c:v>
                </c:pt>
                <c:pt idx="927" formatCode="0.00">
                  <c:v>18.97</c:v>
                </c:pt>
                <c:pt idx="928" formatCode="0.00">
                  <c:v>18.97</c:v>
                </c:pt>
                <c:pt idx="929" formatCode="0.00">
                  <c:v>18.97</c:v>
                </c:pt>
                <c:pt idx="930" formatCode="0.00">
                  <c:v>18.97</c:v>
                </c:pt>
                <c:pt idx="931" formatCode="0.00">
                  <c:v>18.97</c:v>
                </c:pt>
                <c:pt idx="932" formatCode="0.00">
                  <c:v>18.97</c:v>
                </c:pt>
                <c:pt idx="933" formatCode="0.00">
                  <c:v>19.100000000000001</c:v>
                </c:pt>
                <c:pt idx="934" formatCode="0.00">
                  <c:v>19.100000000000001</c:v>
                </c:pt>
                <c:pt idx="935" formatCode="0.00">
                  <c:v>19.100000000000001</c:v>
                </c:pt>
                <c:pt idx="936" formatCode="0.00">
                  <c:v>19.100000000000001</c:v>
                </c:pt>
                <c:pt idx="937" formatCode="0.00">
                  <c:v>19.100000000000001</c:v>
                </c:pt>
                <c:pt idx="938" formatCode="0.00">
                  <c:v>19.100000000000001</c:v>
                </c:pt>
                <c:pt idx="939" formatCode="0.00">
                  <c:v>19.100000000000001</c:v>
                </c:pt>
                <c:pt idx="940" formatCode="0.00">
                  <c:v>19.100000000000001</c:v>
                </c:pt>
                <c:pt idx="941" formatCode="0.00">
                  <c:v>19.100000000000001</c:v>
                </c:pt>
                <c:pt idx="942" formatCode="0.00">
                  <c:v>19.100000000000001</c:v>
                </c:pt>
                <c:pt idx="943" formatCode="0.00">
                  <c:v>19.100000000000001</c:v>
                </c:pt>
                <c:pt idx="944" formatCode="0.00">
                  <c:v>19.100000000000001</c:v>
                </c:pt>
                <c:pt idx="945" formatCode="0.00">
                  <c:v>19.100000000000001</c:v>
                </c:pt>
                <c:pt idx="946" formatCode="0.00">
                  <c:v>19.100000000000001</c:v>
                </c:pt>
                <c:pt idx="947" formatCode="0.00">
                  <c:v>19.100000000000001</c:v>
                </c:pt>
                <c:pt idx="948" formatCode="0.00">
                  <c:v>19.100000000000001</c:v>
                </c:pt>
                <c:pt idx="949" formatCode="0.00">
                  <c:v>19.100000000000001</c:v>
                </c:pt>
                <c:pt idx="950" formatCode="0.00">
                  <c:v>19.100000000000001</c:v>
                </c:pt>
                <c:pt idx="951" formatCode="0.00">
                  <c:v>19.100000000000001</c:v>
                </c:pt>
                <c:pt idx="952" formatCode="0.00">
                  <c:v>19.100000000000001</c:v>
                </c:pt>
                <c:pt idx="953" formatCode="0.00">
                  <c:v>19.100000000000001</c:v>
                </c:pt>
                <c:pt idx="954" formatCode="0.00">
                  <c:v>19.100000000000001</c:v>
                </c:pt>
                <c:pt idx="955" formatCode="0.00">
                  <c:v>19.100000000000001</c:v>
                </c:pt>
                <c:pt idx="956" formatCode="0.00">
                  <c:v>19.100000000000001</c:v>
                </c:pt>
                <c:pt idx="957" formatCode="0.00">
                  <c:v>19.100000000000001</c:v>
                </c:pt>
                <c:pt idx="958" formatCode="0.00">
                  <c:v>19.100000000000001</c:v>
                </c:pt>
                <c:pt idx="959" formatCode="0.00">
                  <c:v>19.100000000000001</c:v>
                </c:pt>
                <c:pt idx="960" formatCode="0.00">
                  <c:v>19.100000000000001</c:v>
                </c:pt>
                <c:pt idx="961" formatCode="0.00">
                  <c:v>19.100000000000001</c:v>
                </c:pt>
                <c:pt idx="962" formatCode="0.00">
                  <c:v>19.100000000000001</c:v>
                </c:pt>
                <c:pt idx="963" formatCode="0.00">
                  <c:v>19.100000000000001</c:v>
                </c:pt>
                <c:pt idx="964" formatCode="0.00">
                  <c:v>19.100000000000001</c:v>
                </c:pt>
                <c:pt idx="965" formatCode="0.00">
                  <c:v>19.100000000000001</c:v>
                </c:pt>
                <c:pt idx="966" formatCode="0.00">
                  <c:v>19.100000000000001</c:v>
                </c:pt>
                <c:pt idx="967" formatCode="0.00">
                  <c:v>19.100000000000001</c:v>
                </c:pt>
                <c:pt idx="968" formatCode="0.00">
                  <c:v>19.100000000000001</c:v>
                </c:pt>
                <c:pt idx="969" formatCode="0.00">
                  <c:v>19.100000000000001</c:v>
                </c:pt>
                <c:pt idx="970" formatCode="0.00">
                  <c:v>19.100000000000001</c:v>
                </c:pt>
                <c:pt idx="971" formatCode="0.00">
                  <c:v>19.100000000000001</c:v>
                </c:pt>
                <c:pt idx="972" formatCode="0.00">
                  <c:v>19.100000000000001</c:v>
                </c:pt>
                <c:pt idx="973" formatCode="0.00">
                  <c:v>19.100000000000001</c:v>
                </c:pt>
                <c:pt idx="974" formatCode="0.00">
                  <c:v>19.100000000000001</c:v>
                </c:pt>
                <c:pt idx="975" formatCode="0.00">
                  <c:v>19.100000000000001</c:v>
                </c:pt>
                <c:pt idx="976" formatCode="0.00">
                  <c:v>19.100000000000001</c:v>
                </c:pt>
                <c:pt idx="977" formatCode="0.00">
                  <c:v>19.100000000000001</c:v>
                </c:pt>
                <c:pt idx="978" formatCode="0.00">
                  <c:v>19.100000000000001</c:v>
                </c:pt>
                <c:pt idx="979" formatCode="0.00">
                  <c:v>19.100000000000001</c:v>
                </c:pt>
                <c:pt idx="980" formatCode="0.00">
                  <c:v>19.100000000000001</c:v>
                </c:pt>
                <c:pt idx="981" formatCode="0.00">
                  <c:v>19.100000000000001</c:v>
                </c:pt>
                <c:pt idx="982" formatCode="0.00">
                  <c:v>19.100000000000001</c:v>
                </c:pt>
                <c:pt idx="983" formatCode="0.00">
                  <c:v>19.100000000000001</c:v>
                </c:pt>
                <c:pt idx="984" formatCode="0.00">
                  <c:v>19.100000000000001</c:v>
                </c:pt>
                <c:pt idx="985" formatCode="0.00">
                  <c:v>19.100000000000001</c:v>
                </c:pt>
                <c:pt idx="986" formatCode="0.00">
                  <c:v>19.100000000000001</c:v>
                </c:pt>
                <c:pt idx="987" formatCode="0.00">
                  <c:v>19.100000000000001</c:v>
                </c:pt>
                <c:pt idx="988" formatCode="0.00">
                  <c:v>19.100000000000001</c:v>
                </c:pt>
                <c:pt idx="989" formatCode="0.00">
                  <c:v>19.100000000000001</c:v>
                </c:pt>
                <c:pt idx="990" formatCode="0.00">
                  <c:v>19.100000000000001</c:v>
                </c:pt>
                <c:pt idx="991" formatCode="0.00">
                  <c:v>19.100000000000001</c:v>
                </c:pt>
                <c:pt idx="992" formatCode="0.00">
                  <c:v>19.100000000000001</c:v>
                </c:pt>
                <c:pt idx="993" formatCode="0.00">
                  <c:v>19.100000000000001</c:v>
                </c:pt>
                <c:pt idx="994" formatCode="0.00">
                  <c:v>19.100000000000001</c:v>
                </c:pt>
                <c:pt idx="995" formatCode="0.00">
                  <c:v>19.100000000000001</c:v>
                </c:pt>
                <c:pt idx="996" formatCode="0.00">
                  <c:v>19.100000000000001</c:v>
                </c:pt>
                <c:pt idx="997" formatCode="0.00">
                  <c:v>19.100000000000001</c:v>
                </c:pt>
                <c:pt idx="998" formatCode="0.00">
                  <c:v>19.100000000000001</c:v>
                </c:pt>
                <c:pt idx="999" formatCode="0.00">
                  <c:v>19.29</c:v>
                </c:pt>
                <c:pt idx="1000" formatCode="0.00">
                  <c:v>19.29</c:v>
                </c:pt>
                <c:pt idx="1001" formatCode="0.00">
                  <c:v>19.29</c:v>
                </c:pt>
                <c:pt idx="1002" formatCode="0.00">
                  <c:v>19.29</c:v>
                </c:pt>
                <c:pt idx="1003" formatCode="0.00">
                  <c:v>19.29</c:v>
                </c:pt>
                <c:pt idx="1004" formatCode="0.00">
                  <c:v>19.29</c:v>
                </c:pt>
                <c:pt idx="1005" formatCode="0.00">
                  <c:v>19.29</c:v>
                </c:pt>
                <c:pt idx="1006" formatCode="0.00">
                  <c:v>19.29</c:v>
                </c:pt>
                <c:pt idx="1007" formatCode="0.00">
                  <c:v>19.29</c:v>
                </c:pt>
                <c:pt idx="1008" formatCode="0.00">
                  <c:v>19.29</c:v>
                </c:pt>
                <c:pt idx="1009" formatCode="0.00">
                  <c:v>19.29</c:v>
                </c:pt>
                <c:pt idx="1010" formatCode="0.00">
                  <c:v>19.29</c:v>
                </c:pt>
                <c:pt idx="1011" formatCode="0.00">
                  <c:v>19.29</c:v>
                </c:pt>
                <c:pt idx="1012" formatCode="0.00">
                  <c:v>19.29</c:v>
                </c:pt>
                <c:pt idx="1013" formatCode="0.00">
                  <c:v>19.29</c:v>
                </c:pt>
                <c:pt idx="1014" formatCode="0.00">
                  <c:v>19.29</c:v>
                </c:pt>
                <c:pt idx="1015" formatCode="0.00">
                  <c:v>19.29</c:v>
                </c:pt>
                <c:pt idx="1016" formatCode="0.00">
                  <c:v>19.29</c:v>
                </c:pt>
                <c:pt idx="1017" formatCode="0.00">
                  <c:v>19.29</c:v>
                </c:pt>
                <c:pt idx="1018" formatCode="0.00">
                  <c:v>19.29</c:v>
                </c:pt>
                <c:pt idx="1019" formatCode="0.00">
                  <c:v>19.29</c:v>
                </c:pt>
                <c:pt idx="1020" formatCode="0.00">
                  <c:v>19.29</c:v>
                </c:pt>
                <c:pt idx="1021" formatCode="0.00">
                  <c:v>19.29</c:v>
                </c:pt>
                <c:pt idx="1022" formatCode="0.00">
                  <c:v>19.29</c:v>
                </c:pt>
                <c:pt idx="1023" formatCode="0.00">
                  <c:v>19.29</c:v>
                </c:pt>
                <c:pt idx="1024" formatCode="0.00">
                  <c:v>19.29</c:v>
                </c:pt>
                <c:pt idx="1025" formatCode="0.00">
                  <c:v>19.29</c:v>
                </c:pt>
                <c:pt idx="1026" formatCode="0.00">
                  <c:v>19.29</c:v>
                </c:pt>
                <c:pt idx="1027" formatCode="0.00">
                  <c:v>19.29</c:v>
                </c:pt>
                <c:pt idx="1028" formatCode="0.00">
                  <c:v>19.29</c:v>
                </c:pt>
                <c:pt idx="1029" formatCode="0.00">
                  <c:v>19.29</c:v>
                </c:pt>
                <c:pt idx="1030" formatCode="0.00">
                  <c:v>19.29</c:v>
                </c:pt>
                <c:pt idx="1031" formatCode="0.00">
                  <c:v>19.29</c:v>
                </c:pt>
                <c:pt idx="1032" formatCode="0.00">
                  <c:v>19.29</c:v>
                </c:pt>
                <c:pt idx="1033" formatCode="0.00">
                  <c:v>19.29</c:v>
                </c:pt>
                <c:pt idx="1034" formatCode="0.00">
                  <c:v>19.29</c:v>
                </c:pt>
                <c:pt idx="1035" formatCode="0.00">
                  <c:v>19.29</c:v>
                </c:pt>
                <c:pt idx="1036" formatCode="0.00">
                  <c:v>19.29</c:v>
                </c:pt>
                <c:pt idx="1037" formatCode="0.00">
                  <c:v>19.29</c:v>
                </c:pt>
                <c:pt idx="1038" formatCode="0.00">
                  <c:v>19.29</c:v>
                </c:pt>
                <c:pt idx="1039" formatCode="0.00">
                  <c:v>19.29</c:v>
                </c:pt>
                <c:pt idx="1040" formatCode="0.00">
                  <c:v>19.29</c:v>
                </c:pt>
                <c:pt idx="1041" formatCode="0.00">
                  <c:v>19.29</c:v>
                </c:pt>
                <c:pt idx="1042" formatCode="0.00">
                  <c:v>19.29</c:v>
                </c:pt>
                <c:pt idx="1043" formatCode="0.00">
                  <c:v>19.29</c:v>
                </c:pt>
                <c:pt idx="1044" formatCode="0.00">
                  <c:v>19.29</c:v>
                </c:pt>
                <c:pt idx="1045" formatCode="0.00">
                  <c:v>19.29</c:v>
                </c:pt>
                <c:pt idx="1046" formatCode="0.00">
                  <c:v>19.29</c:v>
                </c:pt>
                <c:pt idx="1047" formatCode="0.00">
                  <c:v>19.29</c:v>
                </c:pt>
                <c:pt idx="1048" formatCode="0.00">
                  <c:v>19.29</c:v>
                </c:pt>
                <c:pt idx="1049" formatCode="0.00">
                  <c:v>19.29</c:v>
                </c:pt>
                <c:pt idx="1050" formatCode="0.00">
                  <c:v>19.29</c:v>
                </c:pt>
                <c:pt idx="1051" formatCode="0.00">
                  <c:v>19.29</c:v>
                </c:pt>
                <c:pt idx="1052" formatCode="0.00">
                  <c:v>19.29</c:v>
                </c:pt>
                <c:pt idx="1053" formatCode="0.00">
                  <c:v>19.29</c:v>
                </c:pt>
                <c:pt idx="1054" formatCode="0.00">
                  <c:v>19.29</c:v>
                </c:pt>
                <c:pt idx="1055" formatCode="0.00">
                  <c:v>19.29</c:v>
                </c:pt>
                <c:pt idx="1056" formatCode="0.00">
                  <c:v>19.29</c:v>
                </c:pt>
                <c:pt idx="1057" formatCode="0.00">
                  <c:v>19.29</c:v>
                </c:pt>
                <c:pt idx="1058" formatCode="0.00">
                  <c:v>19.29</c:v>
                </c:pt>
                <c:pt idx="1059" formatCode="0.00">
                  <c:v>19.29</c:v>
                </c:pt>
                <c:pt idx="1060" formatCode="0.00">
                  <c:v>19.29</c:v>
                </c:pt>
                <c:pt idx="1061" formatCode="0.00">
                  <c:v>19.29</c:v>
                </c:pt>
                <c:pt idx="1062" formatCode="0.00">
                  <c:v>19.29</c:v>
                </c:pt>
                <c:pt idx="1063" formatCode="0.00">
                  <c:v>19.29</c:v>
                </c:pt>
                <c:pt idx="1064" formatCode="0.00">
                  <c:v>19.29</c:v>
                </c:pt>
                <c:pt idx="1065" formatCode="0.00">
                  <c:v>19.29</c:v>
                </c:pt>
                <c:pt idx="1066" formatCode="0.00">
                  <c:v>19.29</c:v>
                </c:pt>
                <c:pt idx="1067" formatCode="0.00">
                  <c:v>19.29</c:v>
                </c:pt>
                <c:pt idx="1068" formatCode="0.00">
                  <c:v>19.29</c:v>
                </c:pt>
                <c:pt idx="1069" formatCode="0.00">
                  <c:v>19.29</c:v>
                </c:pt>
                <c:pt idx="1070" formatCode="0.00">
                  <c:v>19.29</c:v>
                </c:pt>
                <c:pt idx="1071" formatCode="0.00">
                  <c:v>19.29</c:v>
                </c:pt>
                <c:pt idx="1072" formatCode="0.00">
                  <c:v>19.29</c:v>
                </c:pt>
                <c:pt idx="1073" formatCode="0.00">
                  <c:v>19.29</c:v>
                </c:pt>
                <c:pt idx="1074" formatCode="0.00">
                  <c:v>19.29</c:v>
                </c:pt>
                <c:pt idx="1075" formatCode="0.00">
                  <c:v>19.29</c:v>
                </c:pt>
                <c:pt idx="1076" formatCode="0.00">
                  <c:v>19.29</c:v>
                </c:pt>
                <c:pt idx="1077" formatCode="0.00">
                  <c:v>19.29</c:v>
                </c:pt>
                <c:pt idx="1078" formatCode="0.00">
                  <c:v>19.29</c:v>
                </c:pt>
                <c:pt idx="1079" formatCode="0.00">
                  <c:v>19.29</c:v>
                </c:pt>
                <c:pt idx="1080" formatCode="0.00">
                  <c:v>19.29</c:v>
                </c:pt>
                <c:pt idx="1081" formatCode="0.00">
                  <c:v>19.29</c:v>
                </c:pt>
                <c:pt idx="1082" formatCode="0.00">
                  <c:v>19.29</c:v>
                </c:pt>
                <c:pt idx="1083" formatCode="0.00">
                  <c:v>19.29</c:v>
                </c:pt>
                <c:pt idx="1084" formatCode="0.00">
                  <c:v>19.29</c:v>
                </c:pt>
                <c:pt idx="1085" formatCode="0.00">
                  <c:v>19.29</c:v>
                </c:pt>
                <c:pt idx="1086" formatCode="0.00">
                  <c:v>19.29</c:v>
                </c:pt>
                <c:pt idx="1087" formatCode="0.00">
                  <c:v>19.29</c:v>
                </c:pt>
                <c:pt idx="1088" formatCode="0.00">
                  <c:v>19.29</c:v>
                </c:pt>
                <c:pt idx="1089" formatCode="0.00">
                  <c:v>19.29</c:v>
                </c:pt>
                <c:pt idx="1090" formatCode="0.00">
                  <c:v>19.29</c:v>
                </c:pt>
                <c:pt idx="1091" formatCode="0.00">
                  <c:v>19.29</c:v>
                </c:pt>
                <c:pt idx="1092" formatCode="0.00">
                  <c:v>19.29</c:v>
                </c:pt>
                <c:pt idx="1093" formatCode="0.00">
                  <c:v>19.29</c:v>
                </c:pt>
                <c:pt idx="1094" formatCode="0.00">
                  <c:v>19.29</c:v>
                </c:pt>
                <c:pt idx="1095" formatCode="0.00">
                  <c:v>19.29</c:v>
                </c:pt>
                <c:pt idx="1096" formatCode="0.00">
                  <c:v>19.29</c:v>
                </c:pt>
                <c:pt idx="1097" formatCode="0.00">
                  <c:v>19.29</c:v>
                </c:pt>
                <c:pt idx="1098" formatCode="0.00">
                  <c:v>19.29</c:v>
                </c:pt>
                <c:pt idx="1099" formatCode="0.00">
                  <c:v>19.29</c:v>
                </c:pt>
                <c:pt idx="1100" formatCode="0.00">
                  <c:v>19.29</c:v>
                </c:pt>
                <c:pt idx="1101" formatCode="0.00">
                  <c:v>19.29</c:v>
                </c:pt>
                <c:pt idx="1102" formatCode="0.00">
                  <c:v>19.29</c:v>
                </c:pt>
                <c:pt idx="1103" formatCode="0.00">
                  <c:v>19.29</c:v>
                </c:pt>
                <c:pt idx="1104" formatCode="0.00">
                  <c:v>19.29</c:v>
                </c:pt>
                <c:pt idx="1105" formatCode="0.00">
                  <c:v>19.29</c:v>
                </c:pt>
                <c:pt idx="1106" formatCode="0.00">
                  <c:v>19.29</c:v>
                </c:pt>
                <c:pt idx="1107" formatCode="0.00">
                  <c:v>19.29</c:v>
                </c:pt>
                <c:pt idx="1108" formatCode="0.00">
                  <c:v>18.399999999999999</c:v>
                </c:pt>
                <c:pt idx="1109" formatCode="0.00">
                  <c:v>18.399999999999999</c:v>
                </c:pt>
                <c:pt idx="1110" formatCode="0.00">
                  <c:v>18.399999999999999</c:v>
                </c:pt>
                <c:pt idx="1111" formatCode="0.00">
                  <c:v>18.399999999999999</c:v>
                </c:pt>
                <c:pt idx="1112" formatCode="0.00">
                  <c:v>18.399999999999999</c:v>
                </c:pt>
                <c:pt idx="1113" formatCode="0.00">
                  <c:v>18.399999999999999</c:v>
                </c:pt>
                <c:pt idx="1114" formatCode="0.00">
                  <c:v>18.399999999999999</c:v>
                </c:pt>
                <c:pt idx="1115" formatCode="0.00">
                  <c:v>18.399999999999999</c:v>
                </c:pt>
                <c:pt idx="1116" formatCode="0.00">
                  <c:v>18.399999999999999</c:v>
                </c:pt>
                <c:pt idx="1117" formatCode="0.00">
                  <c:v>18.399999999999999</c:v>
                </c:pt>
                <c:pt idx="1118" formatCode="0.00">
                  <c:v>18.399999999999999</c:v>
                </c:pt>
                <c:pt idx="1119" formatCode="0.00">
                  <c:v>18.399999999999999</c:v>
                </c:pt>
                <c:pt idx="1120" formatCode="0.00">
                  <c:v>18.399999999999999</c:v>
                </c:pt>
                <c:pt idx="1121" formatCode="0.00">
                  <c:v>18.399999999999999</c:v>
                </c:pt>
                <c:pt idx="1122" formatCode="0.00">
                  <c:v>18.399999999999999</c:v>
                </c:pt>
                <c:pt idx="1123" formatCode="0.00">
                  <c:v>18.399999999999999</c:v>
                </c:pt>
                <c:pt idx="1124" formatCode="0.00">
                  <c:v>18.399999999999999</c:v>
                </c:pt>
                <c:pt idx="1125" formatCode="0.00">
                  <c:v>18.399999999999999</c:v>
                </c:pt>
                <c:pt idx="1126" formatCode="0.00">
                  <c:v>18.399999999999999</c:v>
                </c:pt>
                <c:pt idx="1127" formatCode="0.00">
                  <c:v>18.399999999999999</c:v>
                </c:pt>
                <c:pt idx="1128" formatCode="0.00">
                  <c:v>18.399999999999999</c:v>
                </c:pt>
                <c:pt idx="1129" formatCode="0.00">
                  <c:v>18.399999999999999</c:v>
                </c:pt>
                <c:pt idx="1130" formatCode="0.00">
                  <c:v>18.399999999999999</c:v>
                </c:pt>
                <c:pt idx="1131" formatCode="0.00">
                  <c:v>18.399999999999999</c:v>
                </c:pt>
                <c:pt idx="1132" formatCode="0.00">
                  <c:v>18.399999999999999</c:v>
                </c:pt>
                <c:pt idx="1133" formatCode="0.00">
                  <c:v>18.399999999999999</c:v>
                </c:pt>
                <c:pt idx="1134" formatCode="0.00">
                  <c:v>18.399999999999999</c:v>
                </c:pt>
                <c:pt idx="1135" formatCode="0.00">
                  <c:v>18.399999999999999</c:v>
                </c:pt>
                <c:pt idx="1136" formatCode="0.00">
                  <c:v>18.399999999999999</c:v>
                </c:pt>
                <c:pt idx="1137" formatCode="0.00">
                  <c:v>18.399999999999999</c:v>
                </c:pt>
                <c:pt idx="1138" formatCode="0.00">
                  <c:v>18.399999999999999</c:v>
                </c:pt>
                <c:pt idx="1139" formatCode="0.00">
                  <c:v>18.399999999999999</c:v>
                </c:pt>
                <c:pt idx="1140" formatCode="0.00">
                  <c:v>18.399999999999999</c:v>
                </c:pt>
                <c:pt idx="1141" formatCode="0.00">
                  <c:v>18.399999999999999</c:v>
                </c:pt>
                <c:pt idx="1142" formatCode="0.00">
                  <c:v>18.399999999999999</c:v>
                </c:pt>
                <c:pt idx="1143" formatCode="0.00">
                  <c:v>18.399999999999999</c:v>
                </c:pt>
                <c:pt idx="1144" formatCode="0.00">
                  <c:v>18.399999999999999</c:v>
                </c:pt>
                <c:pt idx="1145" formatCode="0.00">
                  <c:v>18.399999999999999</c:v>
                </c:pt>
                <c:pt idx="1146" formatCode="0.00">
                  <c:v>18.399999999999999</c:v>
                </c:pt>
                <c:pt idx="1147" formatCode="0.00">
                  <c:v>18.399999999999999</c:v>
                </c:pt>
                <c:pt idx="1148" formatCode="0.00">
                  <c:v>18.399999999999999</c:v>
                </c:pt>
                <c:pt idx="1149" formatCode="0.00">
                  <c:v>18.399999999999999</c:v>
                </c:pt>
                <c:pt idx="1150" formatCode="0.00">
                  <c:v>18.399999999999999</c:v>
                </c:pt>
                <c:pt idx="1151" formatCode="0.00">
                  <c:v>17.88</c:v>
                </c:pt>
                <c:pt idx="1152" formatCode="0.00">
                  <c:v>17.88</c:v>
                </c:pt>
                <c:pt idx="1153" formatCode="0.00">
                  <c:v>17.88</c:v>
                </c:pt>
                <c:pt idx="1154" formatCode="0.00">
                  <c:v>17.88</c:v>
                </c:pt>
                <c:pt idx="1155" formatCode="0.00">
                  <c:v>17.88</c:v>
                </c:pt>
                <c:pt idx="1156" formatCode="0.00">
                  <c:v>17.88</c:v>
                </c:pt>
                <c:pt idx="1157" formatCode="0.00">
                  <c:v>17.88</c:v>
                </c:pt>
                <c:pt idx="1158" formatCode="0.00">
                  <c:v>17.88</c:v>
                </c:pt>
                <c:pt idx="1159" formatCode="0.00">
                  <c:v>17.88</c:v>
                </c:pt>
                <c:pt idx="1160" formatCode="0.00">
                  <c:v>17.88</c:v>
                </c:pt>
                <c:pt idx="1161" formatCode="0.00">
                  <c:v>17.88</c:v>
                </c:pt>
                <c:pt idx="1162" formatCode="0.00">
                  <c:v>17.88</c:v>
                </c:pt>
                <c:pt idx="1163" formatCode="0.00">
                  <c:v>17.88</c:v>
                </c:pt>
                <c:pt idx="1164" formatCode="0.00">
                  <c:v>17.88</c:v>
                </c:pt>
                <c:pt idx="1165" formatCode="0.00">
                  <c:v>17.88</c:v>
                </c:pt>
                <c:pt idx="1166" formatCode="0.00">
                  <c:v>17.88</c:v>
                </c:pt>
                <c:pt idx="1167" formatCode="0.00">
                  <c:v>17.88</c:v>
                </c:pt>
                <c:pt idx="1168" formatCode="0.00">
                  <c:v>17.88</c:v>
                </c:pt>
                <c:pt idx="1169" formatCode="0.00">
                  <c:v>17.88</c:v>
                </c:pt>
                <c:pt idx="1170" formatCode="0.00">
                  <c:v>17.88</c:v>
                </c:pt>
                <c:pt idx="1171" formatCode="0.00">
                  <c:v>17.88</c:v>
                </c:pt>
                <c:pt idx="1172" formatCode="0.00">
                  <c:v>17.88</c:v>
                </c:pt>
                <c:pt idx="1173" formatCode="0.00">
                  <c:v>17.88</c:v>
                </c:pt>
                <c:pt idx="1174" formatCode="0.00">
                  <c:v>17.88</c:v>
                </c:pt>
                <c:pt idx="1175" formatCode="0.00">
                  <c:v>17.88</c:v>
                </c:pt>
                <c:pt idx="1176" formatCode="0.00">
                  <c:v>17.88</c:v>
                </c:pt>
                <c:pt idx="1177" formatCode="0.00">
                  <c:v>17.88</c:v>
                </c:pt>
                <c:pt idx="1178" formatCode="0.00">
                  <c:v>17.88</c:v>
                </c:pt>
                <c:pt idx="1179" formatCode="0.00">
                  <c:v>17.88</c:v>
                </c:pt>
                <c:pt idx="1180" formatCode="0.00">
                  <c:v>17.88</c:v>
                </c:pt>
                <c:pt idx="1181" formatCode="0.00">
                  <c:v>17.88</c:v>
                </c:pt>
                <c:pt idx="1182" formatCode="0.00">
                  <c:v>17.88</c:v>
                </c:pt>
                <c:pt idx="1183" formatCode="0.00">
                  <c:v>17.88</c:v>
                </c:pt>
                <c:pt idx="1184" formatCode="0.00">
                  <c:v>17.88</c:v>
                </c:pt>
                <c:pt idx="1185" formatCode="0.00">
                  <c:v>17.88</c:v>
                </c:pt>
                <c:pt idx="1186" formatCode="0.00">
                  <c:v>17.88</c:v>
                </c:pt>
                <c:pt idx="1187" formatCode="0.00">
                  <c:v>17.88</c:v>
                </c:pt>
                <c:pt idx="1188" formatCode="0.00">
                  <c:v>17.88</c:v>
                </c:pt>
                <c:pt idx="1189" formatCode="0.00">
                  <c:v>17.88</c:v>
                </c:pt>
                <c:pt idx="1190" formatCode="0.00">
                  <c:v>17.88</c:v>
                </c:pt>
                <c:pt idx="1191" formatCode="0.00">
                  <c:v>17.88</c:v>
                </c:pt>
                <c:pt idx="1192" formatCode="0.00">
                  <c:v>17.88</c:v>
                </c:pt>
                <c:pt idx="1193" formatCode="0.00">
                  <c:v>17.88</c:v>
                </c:pt>
                <c:pt idx="1194" formatCode="0.00">
                  <c:v>17.53</c:v>
                </c:pt>
                <c:pt idx="1195" formatCode="0.00">
                  <c:v>17.53</c:v>
                </c:pt>
                <c:pt idx="1196" formatCode="0.00">
                  <c:v>17.53</c:v>
                </c:pt>
                <c:pt idx="1197" formatCode="0.00">
                  <c:v>17.53</c:v>
                </c:pt>
                <c:pt idx="1198" formatCode="0.00">
                  <c:v>17.53</c:v>
                </c:pt>
                <c:pt idx="1199" formatCode="0.00">
                  <c:v>17.53</c:v>
                </c:pt>
                <c:pt idx="1200" formatCode="0.00">
                  <c:v>17.53</c:v>
                </c:pt>
                <c:pt idx="1201" formatCode="0.00">
                  <c:v>17.53</c:v>
                </c:pt>
                <c:pt idx="1202" formatCode="0.00">
                  <c:v>17.53</c:v>
                </c:pt>
                <c:pt idx="1203" formatCode="0.00">
                  <c:v>17.53</c:v>
                </c:pt>
                <c:pt idx="1204" formatCode="0.00">
                  <c:v>17.53</c:v>
                </c:pt>
                <c:pt idx="1205" formatCode="0.00">
                  <c:v>17.53</c:v>
                </c:pt>
                <c:pt idx="1206" formatCode="0.00">
                  <c:v>17.53</c:v>
                </c:pt>
                <c:pt idx="1207" formatCode="0.00">
                  <c:v>17.53</c:v>
                </c:pt>
                <c:pt idx="1208" formatCode="0.00">
                  <c:v>17.53</c:v>
                </c:pt>
                <c:pt idx="1209" formatCode="0.00">
                  <c:v>17.53</c:v>
                </c:pt>
                <c:pt idx="1210" formatCode="0.00">
                  <c:v>17.53</c:v>
                </c:pt>
                <c:pt idx="1211" formatCode="0.00">
                  <c:v>17.53</c:v>
                </c:pt>
                <c:pt idx="1212" formatCode="0.00">
                  <c:v>17.53</c:v>
                </c:pt>
                <c:pt idx="1213" formatCode="0.00">
                  <c:v>17.53</c:v>
                </c:pt>
                <c:pt idx="1214" formatCode="0.00">
                  <c:v>17.53</c:v>
                </c:pt>
                <c:pt idx="1215" formatCode="0.00">
                  <c:v>17.53</c:v>
                </c:pt>
                <c:pt idx="1216" formatCode="0.00">
                  <c:v>17.53</c:v>
                </c:pt>
                <c:pt idx="1217" formatCode="0.00">
                  <c:v>17.53</c:v>
                </c:pt>
                <c:pt idx="1218" formatCode="0.00">
                  <c:v>17.53</c:v>
                </c:pt>
                <c:pt idx="1219" formatCode="0.00">
                  <c:v>17.53</c:v>
                </c:pt>
                <c:pt idx="1220" formatCode="0.00">
                  <c:v>17.53</c:v>
                </c:pt>
                <c:pt idx="1221" formatCode="0.00">
                  <c:v>17.53</c:v>
                </c:pt>
                <c:pt idx="1222" formatCode="0.00">
                  <c:v>17.53</c:v>
                </c:pt>
                <c:pt idx="1223" formatCode="0.00">
                  <c:v>17.53</c:v>
                </c:pt>
                <c:pt idx="1224" formatCode="0.00">
                  <c:v>17.53</c:v>
                </c:pt>
                <c:pt idx="1225" formatCode="0.00">
                  <c:v>17.53</c:v>
                </c:pt>
                <c:pt idx="1226" formatCode="0.00">
                  <c:v>17.53</c:v>
                </c:pt>
                <c:pt idx="1227" formatCode="0.00">
                  <c:v>17.53</c:v>
                </c:pt>
                <c:pt idx="1228" formatCode="0.00">
                  <c:v>17.53</c:v>
                </c:pt>
                <c:pt idx="1229" formatCode="0.00">
                  <c:v>17.53</c:v>
                </c:pt>
                <c:pt idx="1230" formatCode="0.00">
                  <c:v>17.53</c:v>
                </c:pt>
                <c:pt idx="1231" formatCode="0.00">
                  <c:v>17.53</c:v>
                </c:pt>
                <c:pt idx="1232" formatCode="0.00">
                  <c:v>17.53</c:v>
                </c:pt>
                <c:pt idx="1233" formatCode="0.00">
                  <c:v>17.53</c:v>
                </c:pt>
                <c:pt idx="1234" formatCode="0.00">
                  <c:v>17.53</c:v>
                </c:pt>
                <c:pt idx="1235" formatCode="0.00">
                  <c:v>17.53</c:v>
                </c:pt>
                <c:pt idx="1236" formatCode="0.00">
                  <c:v>17.53</c:v>
                </c:pt>
                <c:pt idx="1237" formatCode="0.00">
                  <c:v>17.53</c:v>
                </c:pt>
                <c:pt idx="1238" formatCode="0.00">
                  <c:v>17.53</c:v>
                </c:pt>
                <c:pt idx="1239" formatCode="0.00">
                  <c:v>17.53</c:v>
                </c:pt>
                <c:pt idx="1240" formatCode="0.00">
                  <c:v>17.53</c:v>
                </c:pt>
                <c:pt idx="1241" formatCode="0.00">
                  <c:v>17.53</c:v>
                </c:pt>
                <c:pt idx="1242" formatCode="0.00">
                  <c:v>17.53</c:v>
                </c:pt>
                <c:pt idx="1243" formatCode="0.00">
                  <c:v>17.53</c:v>
                </c:pt>
                <c:pt idx="1244" formatCode="0.00">
                  <c:v>17.53</c:v>
                </c:pt>
                <c:pt idx="1245" formatCode="0.00">
                  <c:v>17.53</c:v>
                </c:pt>
                <c:pt idx="1246" formatCode="0.00">
                  <c:v>17.53</c:v>
                </c:pt>
                <c:pt idx="1247" formatCode="0.00">
                  <c:v>17.53</c:v>
                </c:pt>
                <c:pt idx="1248" formatCode="0.00">
                  <c:v>17.53</c:v>
                </c:pt>
                <c:pt idx="1249" formatCode="0.00">
                  <c:v>17.53</c:v>
                </c:pt>
                <c:pt idx="1250" formatCode="0.00">
                  <c:v>17.53</c:v>
                </c:pt>
                <c:pt idx="1251" formatCode="0.00">
                  <c:v>17.53</c:v>
                </c:pt>
                <c:pt idx="1252" formatCode="0.00">
                  <c:v>17.53</c:v>
                </c:pt>
                <c:pt idx="1253" formatCode="0.00">
                  <c:v>17.53</c:v>
                </c:pt>
                <c:pt idx="1254" formatCode="0.00">
                  <c:v>17.53</c:v>
                </c:pt>
                <c:pt idx="1255" formatCode="0.00">
                  <c:v>17.53</c:v>
                </c:pt>
                <c:pt idx="1256" formatCode="0.00">
                  <c:v>17.53</c:v>
                </c:pt>
                <c:pt idx="1257" formatCode="0.00">
                  <c:v>17.53</c:v>
                </c:pt>
                <c:pt idx="1258" formatCode="0.00">
                  <c:v>17.53</c:v>
                </c:pt>
                <c:pt idx="1259" formatCode="0.00">
                  <c:v>17.53</c:v>
                </c:pt>
                <c:pt idx="1260" formatCode="0.00">
                  <c:v>17.489999999999998</c:v>
                </c:pt>
                <c:pt idx="1261" formatCode="0.00">
                  <c:v>17.489999999999998</c:v>
                </c:pt>
                <c:pt idx="1262" formatCode="0.00">
                  <c:v>17.489999999999998</c:v>
                </c:pt>
                <c:pt idx="1263" formatCode="0.00">
                  <c:v>17.489999999999998</c:v>
                </c:pt>
                <c:pt idx="1264" formatCode="0.00">
                  <c:v>17.489999999999998</c:v>
                </c:pt>
                <c:pt idx="1265" formatCode="0.00">
                  <c:v>17.489999999999998</c:v>
                </c:pt>
                <c:pt idx="1266" formatCode="0.00">
                  <c:v>17.489999999999998</c:v>
                </c:pt>
                <c:pt idx="1267" formatCode="0.00">
                  <c:v>17.489999999999998</c:v>
                </c:pt>
                <c:pt idx="1268" formatCode="0.00">
                  <c:v>17.489999999999998</c:v>
                </c:pt>
                <c:pt idx="1269" formatCode="0.00">
                  <c:v>17.489999999999998</c:v>
                </c:pt>
                <c:pt idx="1270" formatCode="0.00">
                  <c:v>17.489999999999998</c:v>
                </c:pt>
                <c:pt idx="1271" formatCode="0.00">
                  <c:v>17.489999999999998</c:v>
                </c:pt>
                <c:pt idx="1272" formatCode="0.00">
                  <c:v>17.489999999999998</c:v>
                </c:pt>
                <c:pt idx="1273" formatCode="0.00">
                  <c:v>17.489999999999998</c:v>
                </c:pt>
                <c:pt idx="1274" formatCode="0.00">
                  <c:v>17.489999999999998</c:v>
                </c:pt>
                <c:pt idx="1275" formatCode="0.00">
                  <c:v>17.489999999999998</c:v>
                </c:pt>
                <c:pt idx="1276" formatCode="0.00">
                  <c:v>17.489999999999998</c:v>
                </c:pt>
                <c:pt idx="1277" formatCode="0.00">
                  <c:v>17.489999999999998</c:v>
                </c:pt>
                <c:pt idx="1278" formatCode="0.00">
                  <c:v>17.489999999999998</c:v>
                </c:pt>
                <c:pt idx="1279" formatCode="0.00">
                  <c:v>17.489999999999998</c:v>
                </c:pt>
                <c:pt idx="1280" formatCode="0.00">
                  <c:v>17.489999999999998</c:v>
                </c:pt>
                <c:pt idx="1281" formatCode="0.00">
                  <c:v>17.489999999999998</c:v>
                </c:pt>
                <c:pt idx="1282" formatCode="0.00">
                  <c:v>17.489999999999998</c:v>
                </c:pt>
                <c:pt idx="1283" formatCode="0.00">
                  <c:v>17.489999999999998</c:v>
                </c:pt>
                <c:pt idx="1284" formatCode="0.00">
                  <c:v>17.489999999999998</c:v>
                </c:pt>
                <c:pt idx="1285" formatCode="0.00">
                  <c:v>17.489999999999998</c:v>
                </c:pt>
                <c:pt idx="1286" formatCode="0.00">
                  <c:v>17.489999999999998</c:v>
                </c:pt>
                <c:pt idx="1287" formatCode="0.00">
                  <c:v>17.489999999999998</c:v>
                </c:pt>
                <c:pt idx="1288" formatCode="0.00">
                  <c:v>17.489999999999998</c:v>
                </c:pt>
                <c:pt idx="1289" formatCode="0.00">
                  <c:v>17.489999999999998</c:v>
                </c:pt>
                <c:pt idx="1290" formatCode="0.00">
                  <c:v>17.489999999999998</c:v>
                </c:pt>
                <c:pt idx="1291" formatCode="0.00">
                  <c:v>17.489999999999998</c:v>
                </c:pt>
                <c:pt idx="1292" formatCode="0.00">
                  <c:v>17.489999999999998</c:v>
                </c:pt>
                <c:pt idx="1293" formatCode="0.00">
                  <c:v>17.489999999999998</c:v>
                </c:pt>
                <c:pt idx="1294" formatCode="0.00">
                  <c:v>17.489999999999998</c:v>
                </c:pt>
                <c:pt idx="1295" formatCode="0.00">
                  <c:v>17.489999999999998</c:v>
                </c:pt>
                <c:pt idx="1296" formatCode="0.00">
                  <c:v>17.489999999999998</c:v>
                </c:pt>
                <c:pt idx="1297" formatCode="0.00">
                  <c:v>17.489999999999998</c:v>
                </c:pt>
                <c:pt idx="1298" formatCode="0.00">
                  <c:v>17.489999999999998</c:v>
                </c:pt>
                <c:pt idx="1299" formatCode="0.00">
                  <c:v>17.489999999999998</c:v>
                </c:pt>
                <c:pt idx="1300" formatCode="0.00">
                  <c:v>17.489999999999998</c:v>
                </c:pt>
                <c:pt idx="1301" formatCode="0.00">
                  <c:v>17.489999999999998</c:v>
                </c:pt>
                <c:pt idx="1302" formatCode="0.00">
                  <c:v>17.489999999999998</c:v>
                </c:pt>
                <c:pt idx="1303" formatCode="0.00">
                  <c:v>17.489999999999998</c:v>
                </c:pt>
                <c:pt idx="1304" formatCode="0.00">
                  <c:v>17.489999999999998</c:v>
                </c:pt>
                <c:pt idx="1305" formatCode="0.00">
                  <c:v>17.489999999999998</c:v>
                </c:pt>
                <c:pt idx="1306" formatCode="0.00">
                  <c:v>17.489999999999998</c:v>
                </c:pt>
                <c:pt idx="1307" formatCode="0.00">
                  <c:v>17.489999999999998</c:v>
                </c:pt>
                <c:pt idx="1308" formatCode="0.00">
                  <c:v>17.489999999999998</c:v>
                </c:pt>
                <c:pt idx="1309" formatCode="0.00">
                  <c:v>17.489999999999998</c:v>
                </c:pt>
                <c:pt idx="1310" formatCode="0.00">
                  <c:v>17.489999999999998</c:v>
                </c:pt>
                <c:pt idx="1311" formatCode="0.00">
                  <c:v>17.489999999999998</c:v>
                </c:pt>
                <c:pt idx="1312" formatCode="0.00">
                  <c:v>17.489999999999998</c:v>
                </c:pt>
                <c:pt idx="1313" formatCode="0.00">
                  <c:v>17.489999999999998</c:v>
                </c:pt>
                <c:pt idx="1314" formatCode="0.00">
                  <c:v>17.489999999999998</c:v>
                </c:pt>
                <c:pt idx="1315" formatCode="0.00">
                  <c:v>17.489999999999998</c:v>
                </c:pt>
                <c:pt idx="1316" formatCode="0.00">
                  <c:v>17.489999999999998</c:v>
                </c:pt>
                <c:pt idx="1317" formatCode="0.00">
                  <c:v>17.489999999999998</c:v>
                </c:pt>
                <c:pt idx="1318" formatCode="0.00">
                  <c:v>17.489999999999998</c:v>
                </c:pt>
                <c:pt idx="1319" formatCode="0.00">
                  <c:v>17.489999999999998</c:v>
                </c:pt>
                <c:pt idx="1320" formatCode="0.00">
                  <c:v>17.489999999999998</c:v>
                </c:pt>
                <c:pt idx="1321" formatCode="0.00">
                  <c:v>17.489999999999998</c:v>
                </c:pt>
                <c:pt idx="1322" formatCode="0.00">
                  <c:v>17.489999999999998</c:v>
                </c:pt>
                <c:pt idx="1323" formatCode="0.00">
                  <c:v>17.489999999999998</c:v>
                </c:pt>
                <c:pt idx="1324" formatCode="0.00">
                  <c:v>17.489999999999998</c:v>
                </c:pt>
                <c:pt idx="1325" formatCode="0.00">
                  <c:v>17.489999999999998</c:v>
                </c:pt>
                <c:pt idx="1326" formatCode="0.00">
                  <c:v>17.489999999999998</c:v>
                </c:pt>
                <c:pt idx="1327" formatCode="0.00">
                  <c:v>17.489999999999998</c:v>
                </c:pt>
                <c:pt idx="1328" formatCode="0.00">
                  <c:v>17.489999999999998</c:v>
                </c:pt>
                <c:pt idx="1329" formatCode="0.00">
                  <c:v>17.489999999999998</c:v>
                </c:pt>
                <c:pt idx="1330" formatCode="0.00">
                  <c:v>17.489999999999998</c:v>
                </c:pt>
                <c:pt idx="1331" formatCode="0.00">
                  <c:v>17.489999999999998</c:v>
                </c:pt>
                <c:pt idx="1332" formatCode="0.00">
                  <c:v>17.489999999999998</c:v>
                </c:pt>
                <c:pt idx="1333" formatCode="0.00">
                  <c:v>17.489999999999998</c:v>
                </c:pt>
                <c:pt idx="1334" formatCode="0.00">
                  <c:v>17.489999999999998</c:v>
                </c:pt>
                <c:pt idx="1335" formatCode="0.00">
                  <c:v>17.489999999999998</c:v>
                </c:pt>
                <c:pt idx="1336" formatCode="0.00">
                  <c:v>17.489999999999998</c:v>
                </c:pt>
                <c:pt idx="1337" formatCode="0.00">
                  <c:v>17.489999999999998</c:v>
                </c:pt>
                <c:pt idx="1338" formatCode="0.00">
                  <c:v>17.489999999999998</c:v>
                </c:pt>
                <c:pt idx="1339" formatCode="0.00">
                  <c:v>17.489999999999998</c:v>
                </c:pt>
                <c:pt idx="1340" formatCode="0.00">
                  <c:v>17.489999999999998</c:v>
                </c:pt>
                <c:pt idx="1341" formatCode="0.00">
                  <c:v>17.489999999999998</c:v>
                </c:pt>
                <c:pt idx="1342" formatCode="0.00">
                  <c:v>17.489999999999998</c:v>
                </c:pt>
                <c:pt idx="1343" formatCode="0.00">
                  <c:v>17.489999999999998</c:v>
                </c:pt>
                <c:pt idx="1344" formatCode="0.00">
                  <c:v>17.489999999999998</c:v>
                </c:pt>
                <c:pt idx="1345" formatCode="0.00">
                  <c:v>17.489999999999998</c:v>
                </c:pt>
                <c:pt idx="1346" formatCode="0.00">
                  <c:v>17.489999999999998</c:v>
                </c:pt>
                <c:pt idx="1347" formatCode="0.00">
                  <c:v>17.489999999999998</c:v>
                </c:pt>
                <c:pt idx="1348" formatCode="0.00">
                  <c:v>17.489999999999998</c:v>
                </c:pt>
                <c:pt idx="1349" formatCode="0.00">
                  <c:v>17.489999999999998</c:v>
                </c:pt>
                <c:pt idx="1350" formatCode="0.00">
                  <c:v>17.489999999999998</c:v>
                </c:pt>
                <c:pt idx="1351" formatCode="0.00">
                  <c:v>17.489999999999998</c:v>
                </c:pt>
                <c:pt idx="1352" formatCode="0.00">
                  <c:v>17.489999999999998</c:v>
                </c:pt>
                <c:pt idx="1353" formatCode="0.00">
                  <c:v>17.489999999999998</c:v>
                </c:pt>
                <c:pt idx="1354" formatCode="0.00">
                  <c:v>17.489999999999998</c:v>
                </c:pt>
                <c:pt idx="1355" formatCode="0.00">
                  <c:v>17.489999999999998</c:v>
                </c:pt>
                <c:pt idx="1356" formatCode="0.00">
                  <c:v>17.489999999999998</c:v>
                </c:pt>
                <c:pt idx="1357" formatCode="0.00">
                  <c:v>17.489999999999998</c:v>
                </c:pt>
                <c:pt idx="1358" formatCode="0.00">
                  <c:v>17.489999999999998</c:v>
                </c:pt>
                <c:pt idx="1359" formatCode="0.00">
                  <c:v>17.489999999999998</c:v>
                </c:pt>
                <c:pt idx="1360" formatCode="0.00">
                  <c:v>17.489999999999998</c:v>
                </c:pt>
                <c:pt idx="1361" formatCode="0.00">
                  <c:v>17.489999999999998</c:v>
                </c:pt>
                <c:pt idx="1362" formatCode="0.00">
                  <c:v>17.489999999999998</c:v>
                </c:pt>
                <c:pt idx="1363" formatCode="0.00">
                  <c:v>17.489999999999998</c:v>
                </c:pt>
                <c:pt idx="1364" formatCode="0.00">
                  <c:v>17.489999999999998</c:v>
                </c:pt>
                <c:pt idx="1365" formatCode="0.00">
                  <c:v>17.489999999999998</c:v>
                </c:pt>
                <c:pt idx="1366" formatCode="0.00">
                  <c:v>17.489999999999998</c:v>
                </c:pt>
                <c:pt idx="1367" formatCode="0.00">
                  <c:v>17.489999999999998</c:v>
                </c:pt>
              </c:numCache>
            </c:numRef>
          </c:val>
          <c:smooth val="0"/>
          <c:extLst>
            <c:ext xmlns:c16="http://schemas.microsoft.com/office/drawing/2014/chart" uri="{C3380CC4-5D6E-409C-BE32-E72D297353CC}">
              <c16:uniqueId val="{00000000-82AA-475C-99C2-99D46AEE5D1E}"/>
            </c:ext>
          </c:extLst>
        </c:ser>
        <c:ser>
          <c:idx val="1"/>
          <c:order val="1"/>
          <c:tx>
            <c:strRef>
              <c:f>Planilha1!$C$1</c:f>
              <c:strCache>
                <c:ptCount val="1"/>
                <c:pt idx="0">
                  <c:v>Hydrous Ethanol (NY equiv.)</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44681</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44773</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44926</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45046</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45199</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45291</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45382</c:v>
                </c:pt>
              </c:numCache>
            </c:numRef>
          </c:cat>
          <c:val>
            <c:numRef>
              <c:f>Planilha1!$C$2:$C$1369</c:f>
              <c:numCache>
                <c:formatCode>General</c:formatCode>
                <c:ptCount val="1368"/>
                <c:pt idx="847" formatCode="0.00">
                  <c:v>17.752930326966975</c:v>
                </c:pt>
                <c:pt idx="848" formatCode="0.00">
                  <c:v>17.752930326966975</c:v>
                </c:pt>
                <c:pt idx="849" formatCode="0.00">
                  <c:v>17.752930326966975</c:v>
                </c:pt>
                <c:pt idx="850" formatCode="0.00">
                  <c:v>17.752930326966975</c:v>
                </c:pt>
                <c:pt idx="851" formatCode="0.00">
                  <c:v>17.752930326966975</c:v>
                </c:pt>
                <c:pt idx="852" formatCode="0.00">
                  <c:v>17.752930326966975</c:v>
                </c:pt>
                <c:pt idx="853" formatCode="0.00">
                  <c:v>17.752930326966975</c:v>
                </c:pt>
                <c:pt idx="854" formatCode="0.00">
                  <c:v>17.752930326966975</c:v>
                </c:pt>
                <c:pt idx="855" formatCode="0.00">
                  <c:v>17.752930326966975</c:v>
                </c:pt>
                <c:pt idx="856" formatCode="0.00">
                  <c:v>17.752930326966975</c:v>
                </c:pt>
                <c:pt idx="857" formatCode="0.00">
                  <c:v>17.752930326966975</c:v>
                </c:pt>
                <c:pt idx="858" formatCode="0.00">
                  <c:v>17.752930326966975</c:v>
                </c:pt>
                <c:pt idx="859" formatCode="0.00">
                  <c:v>17.752930326966975</c:v>
                </c:pt>
                <c:pt idx="860" formatCode="0.00">
                  <c:v>17.752930326966975</c:v>
                </c:pt>
                <c:pt idx="861" formatCode="0.00">
                  <c:v>17.752930326966975</c:v>
                </c:pt>
                <c:pt idx="862" formatCode="0.00">
                  <c:v>17.752930326966975</c:v>
                </c:pt>
                <c:pt idx="863" formatCode="0.00">
                  <c:v>17.752930326966975</c:v>
                </c:pt>
                <c:pt idx="864" formatCode="0.00">
                  <c:v>17.752930326966975</c:v>
                </c:pt>
                <c:pt idx="865" formatCode="0.00">
                  <c:v>17.752930326966975</c:v>
                </c:pt>
                <c:pt idx="866" formatCode="0.00">
                  <c:v>17.752930326966975</c:v>
                </c:pt>
                <c:pt idx="867" formatCode="0.00">
                  <c:v>17.752930326966975</c:v>
                </c:pt>
                <c:pt idx="868" formatCode="0.00">
                  <c:v>18.058569132620192</c:v>
                </c:pt>
                <c:pt idx="869" formatCode="0.00">
                  <c:v>18.058569132620192</c:v>
                </c:pt>
                <c:pt idx="870" formatCode="0.00">
                  <c:v>18.058569132620192</c:v>
                </c:pt>
                <c:pt idx="871" formatCode="0.00">
                  <c:v>18.058569132620192</c:v>
                </c:pt>
                <c:pt idx="872" formatCode="0.00">
                  <c:v>18.058569132620192</c:v>
                </c:pt>
                <c:pt idx="873" formatCode="0.00">
                  <c:v>18.058569132620192</c:v>
                </c:pt>
                <c:pt idx="874" formatCode="0.00">
                  <c:v>18.058569132620192</c:v>
                </c:pt>
                <c:pt idx="875" formatCode="0.00">
                  <c:v>18.058569132620192</c:v>
                </c:pt>
                <c:pt idx="876" formatCode="0.00">
                  <c:v>18.058569132620192</c:v>
                </c:pt>
                <c:pt idx="877" formatCode="0.00">
                  <c:v>18.058569132620192</c:v>
                </c:pt>
                <c:pt idx="878" formatCode="0.00">
                  <c:v>18.058569132620192</c:v>
                </c:pt>
                <c:pt idx="879" formatCode="0.00">
                  <c:v>18.058569132620192</c:v>
                </c:pt>
                <c:pt idx="880" formatCode="0.00">
                  <c:v>18.058569132620192</c:v>
                </c:pt>
                <c:pt idx="881" formatCode="0.00">
                  <c:v>18.058569132620192</c:v>
                </c:pt>
                <c:pt idx="882" formatCode="0.00">
                  <c:v>18.058569132620192</c:v>
                </c:pt>
                <c:pt idx="883" formatCode="0.00">
                  <c:v>18.058569132620192</c:v>
                </c:pt>
                <c:pt idx="884" formatCode="0.00">
                  <c:v>18.058569132620192</c:v>
                </c:pt>
                <c:pt idx="885" formatCode="0.00">
                  <c:v>18.058569132620192</c:v>
                </c:pt>
                <c:pt idx="886" formatCode="0.00">
                  <c:v>18.058569132620192</c:v>
                </c:pt>
                <c:pt idx="887" formatCode="0.00">
                  <c:v>18.058569132620192</c:v>
                </c:pt>
                <c:pt idx="888" formatCode="0.00">
                  <c:v>18.058569132620192</c:v>
                </c:pt>
                <c:pt idx="889" formatCode="0.00">
                  <c:v>18.058569132620192</c:v>
                </c:pt>
                <c:pt idx="890" formatCode="0.00">
                  <c:v>18.572283146028671</c:v>
                </c:pt>
                <c:pt idx="891" formatCode="0.00">
                  <c:v>18.572283146028671</c:v>
                </c:pt>
                <c:pt idx="892" formatCode="0.00">
                  <c:v>18.572283146028671</c:v>
                </c:pt>
                <c:pt idx="893" formatCode="0.00">
                  <c:v>18.572283146028671</c:v>
                </c:pt>
                <c:pt idx="894" formatCode="0.00">
                  <c:v>18.572283146028671</c:v>
                </c:pt>
                <c:pt idx="895" formatCode="0.00">
                  <c:v>18.572283146028671</c:v>
                </c:pt>
                <c:pt idx="896" formatCode="0.00">
                  <c:v>18.572283146028671</c:v>
                </c:pt>
                <c:pt idx="897" formatCode="0.00">
                  <c:v>18.572283146028671</c:v>
                </c:pt>
                <c:pt idx="898" formatCode="0.00">
                  <c:v>18.572283146028671</c:v>
                </c:pt>
                <c:pt idx="899" formatCode="0.00">
                  <c:v>18.572283146028671</c:v>
                </c:pt>
                <c:pt idx="900" formatCode="0.00">
                  <c:v>18.572283146028671</c:v>
                </c:pt>
                <c:pt idx="901" formatCode="0.00">
                  <c:v>18.572283146028671</c:v>
                </c:pt>
                <c:pt idx="902" formatCode="0.00">
                  <c:v>18.572283146028671</c:v>
                </c:pt>
                <c:pt idx="903" formatCode="0.00">
                  <c:v>18.572283146028671</c:v>
                </c:pt>
                <c:pt idx="904" formatCode="0.00">
                  <c:v>18.572283146028671</c:v>
                </c:pt>
                <c:pt idx="905" formatCode="0.00">
                  <c:v>18.572283146028671</c:v>
                </c:pt>
                <c:pt idx="906" formatCode="0.00">
                  <c:v>18.572283146028671</c:v>
                </c:pt>
                <c:pt idx="907" formatCode="0.00">
                  <c:v>18.572283146028671</c:v>
                </c:pt>
                <c:pt idx="908" formatCode="0.00">
                  <c:v>18.572283146028671</c:v>
                </c:pt>
                <c:pt idx="909" formatCode="0.00">
                  <c:v>18.572283146028671</c:v>
                </c:pt>
                <c:pt idx="910" formatCode="0.00">
                  <c:v>18.572283146028671</c:v>
                </c:pt>
                <c:pt idx="911" formatCode="0.00">
                  <c:v>18.572283146028671</c:v>
                </c:pt>
                <c:pt idx="912" formatCode="0.00">
                  <c:v>18.69393879224662</c:v>
                </c:pt>
                <c:pt idx="913" formatCode="0.00">
                  <c:v>18.69393879224662</c:v>
                </c:pt>
                <c:pt idx="914" formatCode="0.00">
                  <c:v>18.69393879224662</c:v>
                </c:pt>
                <c:pt idx="915" formatCode="0.00">
                  <c:v>18.69393879224662</c:v>
                </c:pt>
                <c:pt idx="916" formatCode="0.00">
                  <c:v>18.69393879224662</c:v>
                </c:pt>
                <c:pt idx="917" formatCode="0.00">
                  <c:v>18.69393879224662</c:v>
                </c:pt>
                <c:pt idx="918" formatCode="0.00">
                  <c:v>18.69393879224662</c:v>
                </c:pt>
                <c:pt idx="919" formatCode="0.00">
                  <c:v>18.69393879224662</c:v>
                </c:pt>
                <c:pt idx="920" formatCode="0.00">
                  <c:v>18.69393879224662</c:v>
                </c:pt>
                <c:pt idx="921" formatCode="0.00">
                  <c:v>18.69393879224662</c:v>
                </c:pt>
                <c:pt idx="922" formatCode="0.00">
                  <c:v>18.69393879224662</c:v>
                </c:pt>
                <c:pt idx="923" formatCode="0.00">
                  <c:v>18.69393879224662</c:v>
                </c:pt>
                <c:pt idx="924" formatCode="0.00">
                  <c:v>18.69393879224662</c:v>
                </c:pt>
                <c:pt idx="925" formatCode="0.00">
                  <c:v>18.69393879224662</c:v>
                </c:pt>
                <c:pt idx="926" formatCode="0.00">
                  <c:v>18.69393879224662</c:v>
                </c:pt>
                <c:pt idx="927" formatCode="0.00">
                  <c:v>18.69393879224662</c:v>
                </c:pt>
                <c:pt idx="928" formatCode="0.00">
                  <c:v>18.69393879224662</c:v>
                </c:pt>
                <c:pt idx="929" formatCode="0.00">
                  <c:v>18.69393879224662</c:v>
                </c:pt>
                <c:pt idx="930" formatCode="0.00">
                  <c:v>18.69393879224662</c:v>
                </c:pt>
                <c:pt idx="931" formatCode="0.00">
                  <c:v>18.69393879224662</c:v>
                </c:pt>
                <c:pt idx="932" formatCode="0.00">
                  <c:v>18.69393879224662</c:v>
                </c:pt>
                <c:pt idx="933" formatCode="0.00">
                  <c:v>19.009768928665689</c:v>
                </c:pt>
                <c:pt idx="934" formatCode="0.00">
                  <c:v>19.009768928665689</c:v>
                </c:pt>
                <c:pt idx="935" formatCode="0.00">
                  <c:v>19.009768928665689</c:v>
                </c:pt>
                <c:pt idx="936" formatCode="0.00">
                  <c:v>19.009768928665689</c:v>
                </c:pt>
                <c:pt idx="937" formatCode="0.00">
                  <c:v>19.009768928665689</c:v>
                </c:pt>
                <c:pt idx="938" formatCode="0.00">
                  <c:v>19.009768928665689</c:v>
                </c:pt>
                <c:pt idx="939" formatCode="0.00">
                  <c:v>19.009768928665689</c:v>
                </c:pt>
                <c:pt idx="940" formatCode="0.00">
                  <c:v>19.009768928665689</c:v>
                </c:pt>
                <c:pt idx="941" formatCode="0.00">
                  <c:v>19.009768928665689</c:v>
                </c:pt>
                <c:pt idx="942" formatCode="0.00">
                  <c:v>19.009768928665689</c:v>
                </c:pt>
                <c:pt idx="943" formatCode="0.00">
                  <c:v>19.009768928665689</c:v>
                </c:pt>
                <c:pt idx="944" formatCode="0.00">
                  <c:v>19.009768928665689</c:v>
                </c:pt>
                <c:pt idx="945" formatCode="0.00">
                  <c:v>19.009768928665689</c:v>
                </c:pt>
                <c:pt idx="946" formatCode="0.00">
                  <c:v>19.009768928665689</c:v>
                </c:pt>
                <c:pt idx="947" formatCode="0.00">
                  <c:v>19.009768928665689</c:v>
                </c:pt>
                <c:pt idx="948" formatCode="0.00">
                  <c:v>19.009768928665689</c:v>
                </c:pt>
                <c:pt idx="949" formatCode="0.00">
                  <c:v>19.009768928665689</c:v>
                </c:pt>
                <c:pt idx="950" formatCode="0.00">
                  <c:v>19.009768928665689</c:v>
                </c:pt>
                <c:pt idx="951" formatCode="0.00">
                  <c:v>19.009768928665689</c:v>
                </c:pt>
                <c:pt idx="952" formatCode="0.00">
                  <c:v>19.009768928665689</c:v>
                </c:pt>
                <c:pt idx="953" formatCode="0.00">
                  <c:v>19.009768928665689</c:v>
                </c:pt>
                <c:pt idx="954" formatCode="0.00">
                  <c:v>19.009768928665689</c:v>
                </c:pt>
                <c:pt idx="955" formatCode="0.00">
                  <c:v>19.009768928665689</c:v>
                </c:pt>
                <c:pt idx="956" formatCode="0.00">
                  <c:v>19.093815384026318</c:v>
                </c:pt>
                <c:pt idx="957" formatCode="0.00">
                  <c:v>19.093815384026318</c:v>
                </c:pt>
                <c:pt idx="958" formatCode="0.00">
                  <c:v>19.093815384026318</c:v>
                </c:pt>
                <c:pt idx="959" formatCode="0.00">
                  <c:v>19.093815384026318</c:v>
                </c:pt>
                <c:pt idx="960" formatCode="0.00">
                  <c:v>19.093815384026318</c:v>
                </c:pt>
                <c:pt idx="961" formatCode="0.00">
                  <c:v>19.093815384026318</c:v>
                </c:pt>
                <c:pt idx="962" formatCode="0.00">
                  <c:v>19.093815384026318</c:v>
                </c:pt>
                <c:pt idx="963" formatCode="0.00">
                  <c:v>19.093815384026318</c:v>
                </c:pt>
                <c:pt idx="964" formatCode="0.00">
                  <c:v>19.093815384026318</c:v>
                </c:pt>
                <c:pt idx="965" formatCode="0.00">
                  <c:v>19.093815384026318</c:v>
                </c:pt>
                <c:pt idx="966" formatCode="0.00">
                  <c:v>19.093815384026318</c:v>
                </c:pt>
                <c:pt idx="967" formatCode="0.00">
                  <c:v>19.093815384026318</c:v>
                </c:pt>
                <c:pt idx="968" formatCode="0.00">
                  <c:v>19.093815384026318</c:v>
                </c:pt>
                <c:pt idx="969" formatCode="0.00">
                  <c:v>19.093815384026318</c:v>
                </c:pt>
                <c:pt idx="970" formatCode="0.00">
                  <c:v>19.093815384026318</c:v>
                </c:pt>
                <c:pt idx="971" formatCode="0.00">
                  <c:v>19.093815384026318</c:v>
                </c:pt>
                <c:pt idx="972" formatCode="0.00">
                  <c:v>19.093815384026318</c:v>
                </c:pt>
                <c:pt idx="973" formatCode="0.00">
                  <c:v>19.093815384026318</c:v>
                </c:pt>
                <c:pt idx="974" formatCode="0.00">
                  <c:v>19.093815384026318</c:v>
                </c:pt>
                <c:pt idx="975" formatCode="0.00">
                  <c:v>19.093815384026318</c:v>
                </c:pt>
                <c:pt idx="976" formatCode="0.00">
                  <c:v>19.093815384026318</c:v>
                </c:pt>
                <c:pt idx="977" formatCode="0.00">
                  <c:v>19.093815384026318</c:v>
                </c:pt>
                <c:pt idx="978" formatCode="0.00">
                  <c:v>19.27675496987834</c:v>
                </c:pt>
                <c:pt idx="979" formatCode="0.00">
                  <c:v>19.27675496987834</c:v>
                </c:pt>
                <c:pt idx="980" formatCode="0.00">
                  <c:v>19.27675496987834</c:v>
                </c:pt>
                <c:pt idx="981" formatCode="0.00">
                  <c:v>19.27675496987834</c:v>
                </c:pt>
                <c:pt idx="982" formatCode="0.00">
                  <c:v>19.27675496987834</c:v>
                </c:pt>
                <c:pt idx="983" formatCode="0.00">
                  <c:v>19.27675496987834</c:v>
                </c:pt>
                <c:pt idx="984" formatCode="0.00">
                  <c:v>19.27675496987834</c:v>
                </c:pt>
                <c:pt idx="985" formatCode="0.00">
                  <c:v>19.27675496987834</c:v>
                </c:pt>
                <c:pt idx="986" formatCode="0.00">
                  <c:v>19.27675496987834</c:v>
                </c:pt>
                <c:pt idx="987" formatCode="0.00">
                  <c:v>19.27675496987834</c:v>
                </c:pt>
                <c:pt idx="988" formatCode="0.00">
                  <c:v>19.27675496987834</c:v>
                </c:pt>
                <c:pt idx="989" formatCode="0.00">
                  <c:v>19.27675496987834</c:v>
                </c:pt>
                <c:pt idx="990" formatCode="0.00">
                  <c:v>19.27675496987834</c:v>
                </c:pt>
                <c:pt idx="991" formatCode="0.00">
                  <c:v>19.27675496987834</c:v>
                </c:pt>
                <c:pt idx="992" formatCode="0.00">
                  <c:v>19.27675496987834</c:v>
                </c:pt>
                <c:pt idx="993" formatCode="0.00">
                  <c:v>19.27675496987834</c:v>
                </c:pt>
                <c:pt idx="994" formatCode="0.00">
                  <c:v>19.27675496987834</c:v>
                </c:pt>
                <c:pt idx="995" formatCode="0.00">
                  <c:v>19.27675496987834</c:v>
                </c:pt>
                <c:pt idx="996" formatCode="0.00">
                  <c:v>19.27675496987834</c:v>
                </c:pt>
                <c:pt idx="997" formatCode="0.00">
                  <c:v>19.27675496987834</c:v>
                </c:pt>
                <c:pt idx="998" formatCode="0.00">
                  <c:v>19.27675496987834</c:v>
                </c:pt>
                <c:pt idx="999" formatCode="0.00">
                  <c:v>19.348895821176022</c:v>
                </c:pt>
                <c:pt idx="1000" formatCode="0.00">
                  <c:v>19.348895821176022</c:v>
                </c:pt>
                <c:pt idx="1001" formatCode="0.00">
                  <c:v>19.348895821176022</c:v>
                </c:pt>
                <c:pt idx="1002" formatCode="0.00">
                  <c:v>19.348895821176022</c:v>
                </c:pt>
                <c:pt idx="1003" formatCode="0.00">
                  <c:v>19.348895821176022</c:v>
                </c:pt>
                <c:pt idx="1004" formatCode="0.00">
                  <c:v>19.348895821176022</c:v>
                </c:pt>
                <c:pt idx="1005" formatCode="0.00">
                  <c:v>19.348895821176022</c:v>
                </c:pt>
                <c:pt idx="1006" formatCode="0.00">
                  <c:v>19.348895821176022</c:v>
                </c:pt>
                <c:pt idx="1007" formatCode="0.00">
                  <c:v>19.348895821176022</c:v>
                </c:pt>
                <c:pt idx="1008" formatCode="0.00">
                  <c:v>19.348895821176022</c:v>
                </c:pt>
                <c:pt idx="1009" formatCode="0.00">
                  <c:v>19.348895821176022</c:v>
                </c:pt>
                <c:pt idx="1010" formatCode="0.00">
                  <c:v>19.348895821176022</c:v>
                </c:pt>
                <c:pt idx="1011" formatCode="0.00">
                  <c:v>19.348895821176022</c:v>
                </c:pt>
                <c:pt idx="1012" formatCode="0.00">
                  <c:v>19.348895821176022</c:v>
                </c:pt>
                <c:pt idx="1013" formatCode="0.00">
                  <c:v>19.348895821176022</c:v>
                </c:pt>
                <c:pt idx="1014" formatCode="0.00">
                  <c:v>19.348895821176022</c:v>
                </c:pt>
                <c:pt idx="1015" formatCode="0.00">
                  <c:v>19.348895821176022</c:v>
                </c:pt>
                <c:pt idx="1016" formatCode="0.00">
                  <c:v>19.348895821176022</c:v>
                </c:pt>
                <c:pt idx="1017" formatCode="0.00">
                  <c:v>19.348895821176022</c:v>
                </c:pt>
                <c:pt idx="1018" formatCode="0.00">
                  <c:v>19.348895821176022</c:v>
                </c:pt>
                <c:pt idx="1019" formatCode="0.00">
                  <c:v>19.348895821176022</c:v>
                </c:pt>
                <c:pt idx="1020" formatCode="0.00">
                  <c:v>19.348895821176022</c:v>
                </c:pt>
                <c:pt idx="1021" formatCode="0.00">
                  <c:v>19.381337848319856</c:v>
                </c:pt>
                <c:pt idx="1022" formatCode="0.00">
                  <c:v>19.381337848319856</c:v>
                </c:pt>
                <c:pt idx="1023" formatCode="0.00">
                  <c:v>19.381337848319856</c:v>
                </c:pt>
                <c:pt idx="1024" formatCode="0.00">
                  <c:v>19.381337848319856</c:v>
                </c:pt>
                <c:pt idx="1025" formatCode="0.00">
                  <c:v>19.381337848319856</c:v>
                </c:pt>
                <c:pt idx="1026" formatCode="0.00">
                  <c:v>19.381337848319856</c:v>
                </c:pt>
                <c:pt idx="1027" formatCode="0.00">
                  <c:v>19.381337848319856</c:v>
                </c:pt>
                <c:pt idx="1028" formatCode="0.00">
                  <c:v>19.381337848319856</c:v>
                </c:pt>
                <c:pt idx="1029" formatCode="0.00">
                  <c:v>19.381337848319856</c:v>
                </c:pt>
                <c:pt idx="1030" formatCode="0.00">
                  <c:v>19.381337848319856</c:v>
                </c:pt>
                <c:pt idx="1031" formatCode="0.00">
                  <c:v>19.381337848319856</c:v>
                </c:pt>
                <c:pt idx="1032" formatCode="0.00">
                  <c:v>19.381337848319856</c:v>
                </c:pt>
                <c:pt idx="1033" formatCode="0.00">
                  <c:v>19.381337848319856</c:v>
                </c:pt>
                <c:pt idx="1034" formatCode="0.00">
                  <c:v>19.381337848319856</c:v>
                </c:pt>
                <c:pt idx="1035" formatCode="0.00">
                  <c:v>19.381337848319856</c:v>
                </c:pt>
                <c:pt idx="1036" formatCode="0.00">
                  <c:v>19.381337848319856</c:v>
                </c:pt>
                <c:pt idx="1037" formatCode="0.00">
                  <c:v>19.381337848319856</c:v>
                </c:pt>
                <c:pt idx="1038" formatCode="0.00">
                  <c:v>19.381337848319856</c:v>
                </c:pt>
                <c:pt idx="1039" formatCode="0.00">
                  <c:v>19.381337848319856</c:v>
                </c:pt>
                <c:pt idx="1040" formatCode="0.00">
                  <c:v>19.381337848319856</c:v>
                </c:pt>
                <c:pt idx="1041" formatCode="0.00">
                  <c:v>19.381337848319856</c:v>
                </c:pt>
                <c:pt idx="1042" formatCode="0.00">
                  <c:v>19.381337848319856</c:v>
                </c:pt>
                <c:pt idx="1043" formatCode="0.00">
                  <c:v>19.565238918297077</c:v>
                </c:pt>
                <c:pt idx="1044" formatCode="0.00">
                  <c:v>19.565238918297077</c:v>
                </c:pt>
                <c:pt idx="1045" formatCode="0.00">
                  <c:v>19.565238918297077</c:v>
                </c:pt>
                <c:pt idx="1046" formatCode="0.00">
                  <c:v>19.565238918297077</c:v>
                </c:pt>
                <c:pt idx="1047" formatCode="0.00">
                  <c:v>19.565238918297077</c:v>
                </c:pt>
                <c:pt idx="1048" formatCode="0.00">
                  <c:v>19.565238918297077</c:v>
                </c:pt>
                <c:pt idx="1049" formatCode="0.00">
                  <c:v>19.565238918297077</c:v>
                </c:pt>
                <c:pt idx="1050" formatCode="0.00">
                  <c:v>19.565238918297077</c:v>
                </c:pt>
                <c:pt idx="1051" formatCode="0.00">
                  <c:v>19.565238918297077</c:v>
                </c:pt>
                <c:pt idx="1052" formatCode="0.00">
                  <c:v>19.565238918297077</c:v>
                </c:pt>
                <c:pt idx="1053" formatCode="0.00">
                  <c:v>19.565238918297077</c:v>
                </c:pt>
                <c:pt idx="1054" formatCode="0.00">
                  <c:v>19.565238918297077</c:v>
                </c:pt>
                <c:pt idx="1055" formatCode="0.00">
                  <c:v>19.565238918297077</c:v>
                </c:pt>
                <c:pt idx="1056" formatCode="0.00">
                  <c:v>19.565238918297077</c:v>
                </c:pt>
                <c:pt idx="1057" formatCode="0.00">
                  <c:v>19.565238918297077</c:v>
                </c:pt>
                <c:pt idx="1058" formatCode="0.00">
                  <c:v>19.565238918297077</c:v>
                </c:pt>
                <c:pt idx="1059" formatCode="0.00">
                  <c:v>19.565238918297077</c:v>
                </c:pt>
                <c:pt idx="1060" formatCode="0.00">
                  <c:v>19.565238918297077</c:v>
                </c:pt>
                <c:pt idx="1061" formatCode="0.00">
                  <c:v>19.565238918297077</c:v>
                </c:pt>
                <c:pt idx="1062" formatCode="0.00">
                  <c:v>19.565238918297077</c:v>
                </c:pt>
                <c:pt idx="1063" formatCode="0.00">
                  <c:v>19.565238918297077</c:v>
                </c:pt>
                <c:pt idx="1064" formatCode="0.00">
                  <c:v>19.565238918297077</c:v>
                </c:pt>
                <c:pt idx="1065" formatCode="0.00">
                  <c:v>19.16506594488035</c:v>
                </c:pt>
                <c:pt idx="1066" formatCode="0.00">
                  <c:v>19.16506594488035</c:v>
                </c:pt>
                <c:pt idx="1067" formatCode="0.00">
                  <c:v>19.16506594488035</c:v>
                </c:pt>
                <c:pt idx="1068" formatCode="0.00">
                  <c:v>19.16506594488035</c:v>
                </c:pt>
                <c:pt idx="1069" formatCode="0.00">
                  <c:v>19.16506594488035</c:v>
                </c:pt>
                <c:pt idx="1070" formatCode="0.00">
                  <c:v>19.16506594488035</c:v>
                </c:pt>
                <c:pt idx="1071" formatCode="0.00">
                  <c:v>19.16506594488035</c:v>
                </c:pt>
                <c:pt idx="1072" formatCode="0.00">
                  <c:v>19.16506594488035</c:v>
                </c:pt>
                <c:pt idx="1073" formatCode="0.00">
                  <c:v>19.16506594488035</c:v>
                </c:pt>
                <c:pt idx="1074" formatCode="0.00">
                  <c:v>19.16506594488035</c:v>
                </c:pt>
                <c:pt idx="1075" formatCode="0.00">
                  <c:v>19.16506594488035</c:v>
                </c:pt>
                <c:pt idx="1076" formatCode="0.00">
                  <c:v>19.16506594488035</c:v>
                </c:pt>
                <c:pt idx="1077" formatCode="0.00">
                  <c:v>19.16506594488035</c:v>
                </c:pt>
                <c:pt idx="1078" formatCode="0.00">
                  <c:v>19.16506594488035</c:v>
                </c:pt>
                <c:pt idx="1079" formatCode="0.00">
                  <c:v>19.16506594488035</c:v>
                </c:pt>
                <c:pt idx="1080" formatCode="0.00">
                  <c:v>19.16506594488035</c:v>
                </c:pt>
                <c:pt idx="1081" formatCode="0.00">
                  <c:v>19.16506594488035</c:v>
                </c:pt>
                <c:pt idx="1082" formatCode="0.00">
                  <c:v>19.16506594488035</c:v>
                </c:pt>
                <c:pt idx="1083" formatCode="0.00">
                  <c:v>19.16506594488035</c:v>
                </c:pt>
                <c:pt idx="1084" formatCode="0.00">
                  <c:v>19.16506594488035</c:v>
                </c:pt>
                <c:pt idx="1085" formatCode="0.00">
                  <c:v>18.355158966574496</c:v>
                </c:pt>
                <c:pt idx="1086" formatCode="0.00">
                  <c:v>18.355158966574496</c:v>
                </c:pt>
                <c:pt idx="1087" formatCode="0.00">
                  <c:v>18.355158966574496</c:v>
                </c:pt>
                <c:pt idx="1088" formatCode="0.00">
                  <c:v>18.355158966574496</c:v>
                </c:pt>
                <c:pt idx="1089" formatCode="0.00">
                  <c:v>18.355158966574496</c:v>
                </c:pt>
                <c:pt idx="1090" formatCode="0.00">
                  <c:v>18.355158966574496</c:v>
                </c:pt>
                <c:pt idx="1091" formatCode="0.00">
                  <c:v>18.355158966574496</c:v>
                </c:pt>
                <c:pt idx="1092" formatCode="0.00">
                  <c:v>18.355158966574496</c:v>
                </c:pt>
                <c:pt idx="1093" formatCode="0.00">
                  <c:v>18.355158966574496</c:v>
                </c:pt>
                <c:pt idx="1094" formatCode="0.00">
                  <c:v>18.355158966574496</c:v>
                </c:pt>
                <c:pt idx="1095" formatCode="0.00">
                  <c:v>18.355158966574496</c:v>
                </c:pt>
                <c:pt idx="1096" formatCode="0.00">
                  <c:v>18.355158966574496</c:v>
                </c:pt>
                <c:pt idx="1097" formatCode="0.00">
                  <c:v>18.355158966574496</c:v>
                </c:pt>
                <c:pt idx="1098" formatCode="0.00">
                  <c:v>18.355158966574496</c:v>
                </c:pt>
                <c:pt idx="1099" formatCode="0.00">
                  <c:v>18.355158966574496</c:v>
                </c:pt>
                <c:pt idx="1100" formatCode="0.00">
                  <c:v>18.355158966574496</c:v>
                </c:pt>
                <c:pt idx="1101" formatCode="0.00">
                  <c:v>18.355158966574496</c:v>
                </c:pt>
                <c:pt idx="1102" formatCode="0.00">
                  <c:v>18.355158966574496</c:v>
                </c:pt>
                <c:pt idx="1103" formatCode="0.00">
                  <c:v>18.355158966574496</c:v>
                </c:pt>
                <c:pt idx="1104" formatCode="0.00">
                  <c:v>18.355158966574496</c:v>
                </c:pt>
                <c:pt idx="1105" formatCode="0.00">
                  <c:v>18.355158966574496</c:v>
                </c:pt>
                <c:pt idx="1106" formatCode="0.00">
                  <c:v>18.355158966574496</c:v>
                </c:pt>
                <c:pt idx="1107" formatCode="0.00">
                  <c:v>18.355158966574496</c:v>
                </c:pt>
                <c:pt idx="1108" formatCode="0.00">
                  <c:v>17.450097756047342</c:v>
                </c:pt>
                <c:pt idx="1109" formatCode="0.00">
                  <c:v>17.450097756047342</c:v>
                </c:pt>
                <c:pt idx="1110" formatCode="0.00">
                  <c:v>17.450097756047342</c:v>
                </c:pt>
                <c:pt idx="1111" formatCode="0.00">
                  <c:v>17.450097756047342</c:v>
                </c:pt>
                <c:pt idx="1112" formatCode="0.00">
                  <c:v>17.450097756047342</c:v>
                </c:pt>
                <c:pt idx="1113" formatCode="0.00">
                  <c:v>17.450097756047342</c:v>
                </c:pt>
                <c:pt idx="1114" formatCode="0.00">
                  <c:v>17.450097756047342</c:v>
                </c:pt>
                <c:pt idx="1115" formatCode="0.00">
                  <c:v>17.450097756047342</c:v>
                </c:pt>
                <c:pt idx="1116" formatCode="0.00">
                  <c:v>17.450097756047342</c:v>
                </c:pt>
                <c:pt idx="1117" formatCode="0.00">
                  <c:v>17.450097756047342</c:v>
                </c:pt>
                <c:pt idx="1118" formatCode="0.00">
                  <c:v>17.450097756047342</c:v>
                </c:pt>
                <c:pt idx="1119" formatCode="0.00">
                  <c:v>17.450097756047342</c:v>
                </c:pt>
                <c:pt idx="1120" formatCode="0.00">
                  <c:v>17.450097756047342</c:v>
                </c:pt>
                <c:pt idx="1121" formatCode="0.00">
                  <c:v>17.450097756047342</c:v>
                </c:pt>
                <c:pt idx="1122" formatCode="0.00">
                  <c:v>17.450097756047342</c:v>
                </c:pt>
                <c:pt idx="1123" formatCode="0.00">
                  <c:v>17.450097756047342</c:v>
                </c:pt>
                <c:pt idx="1124" formatCode="0.00">
                  <c:v>17.450097756047342</c:v>
                </c:pt>
                <c:pt idx="1125" formatCode="0.00">
                  <c:v>17.450097756047342</c:v>
                </c:pt>
                <c:pt idx="1126" formatCode="0.00">
                  <c:v>17.450097756047342</c:v>
                </c:pt>
                <c:pt idx="1127" formatCode="0.00">
                  <c:v>17.450097756047342</c:v>
                </c:pt>
                <c:pt idx="1128" formatCode="0.00">
                  <c:v>16.753141219683243</c:v>
                </c:pt>
                <c:pt idx="1129" formatCode="0.00">
                  <c:v>16.753141219683243</c:v>
                </c:pt>
                <c:pt idx="1130" formatCode="0.00">
                  <c:v>16.753141219683243</c:v>
                </c:pt>
                <c:pt idx="1131" formatCode="0.00">
                  <c:v>16.753141219683243</c:v>
                </c:pt>
                <c:pt idx="1132" formatCode="0.00">
                  <c:v>16.753141219683243</c:v>
                </c:pt>
                <c:pt idx="1133" formatCode="0.00">
                  <c:v>16.753141219683243</c:v>
                </c:pt>
                <c:pt idx="1134" formatCode="0.00">
                  <c:v>16.753141219683243</c:v>
                </c:pt>
                <c:pt idx="1135" formatCode="0.00">
                  <c:v>16.753141219683243</c:v>
                </c:pt>
                <c:pt idx="1136" formatCode="0.00">
                  <c:v>16.753141219683243</c:v>
                </c:pt>
                <c:pt idx="1137" formatCode="0.00">
                  <c:v>16.753141219683243</c:v>
                </c:pt>
                <c:pt idx="1138" formatCode="0.00">
                  <c:v>16.753141219683243</c:v>
                </c:pt>
                <c:pt idx="1139" formatCode="0.00">
                  <c:v>16.753141219683243</c:v>
                </c:pt>
                <c:pt idx="1140" formatCode="0.00">
                  <c:v>16.753141219683243</c:v>
                </c:pt>
                <c:pt idx="1141" formatCode="0.00">
                  <c:v>16.753141219683243</c:v>
                </c:pt>
                <c:pt idx="1142" formatCode="0.00">
                  <c:v>16.753141219683243</c:v>
                </c:pt>
                <c:pt idx="1143" formatCode="0.00">
                  <c:v>16.753141219683243</c:v>
                </c:pt>
                <c:pt idx="1144" formatCode="0.00">
                  <c:v>16.753141219683243</c:v>
                </c:pt>
                <c:pt idx="1145" formatCode="0.00">
                  <c:v>16.753141219683243</c:v>
                </c:pt>
                <c:pt idx="1146" formatCode="0.00">
                  <c:v>16.753141219683243</c:v>
                </c:pt>
                <c:pt idx="1147" formatCode="0.00">
                  <c:v>16.753141219683243</c:v>
                </c:pt>
                <c:pt idx="1148" formatCode="0.00">
                  <c:v>16.753141219683243</c:v>
                </c:pt>
                <c:pt idx="1149" formatCode="0.00">
                  <c:v>16.753141219683243</c:v>
                </c:pt>
                <c:pt idx="1150" formatCode="0.00">
                  <c:v>16.753141219683243</c:v>
                </c:pt>
                <c:pt idx="1151" formatCode="0.00">
                  <c:v>16.574993560570107</c:v>
                </c:pt>
                <c:pt idx="1152" formatCode="0.00">
                  <c:v>16.574993560570107</c:v>
                </c:pt>
                <c:pt idx="1153" formatCode="0.00">
                  <c:v>16.574993560570107</c:v>
                </c:pt>
                <c:pt idx="1154" formatCode="0.00">
                  <c:v>16.574993560570107</c:v>
                </c:pt>
                <c:pt idx="1155" formatCode="0.00">
                  <c:v>16.574993560570107</c:v>
                </c:pt>
                <c:pt idx="1156" formatCode="0.00">
                  <c:v>16.574993560570107</c:v>
                </c:pt>
                <c:pt idx="1157" formatCode="0.00">
                  <c:v>16.574993560570107</c:v>
                </c:pt>
                <c:pt idx="1158" formatCode="0.00">
                  <c:v>16.574993560570107</c:v>
                </c:pt>
                <c:pt idx="1159" formatCode="0.00">
                  <c:v>16.574993560570107</c:v>
                </c:pt>
                <c:pt idx="1160" formatCode="0.00">
                  <c:v>16.574993560570107</c:v>
                </c:pt>
                <c:pt idx="1161" formatCode="0.00">
                  <c:v>16.574993560570107</c:v>
                </c:pt>
                <c:pt idx="1162" formatCode="0.00">
                  <c:v>16.574993560570107</c:v>
                </c:pt>
                <c:pt idx="1163" formatCode="0.00">
                  <c:v>16.574993560570107</c:v>
                </c:pt>
                <c:pt idx="1164" formatCode="0.00">
                  <c:v>16.574993560570107</c:v>
                </c:pt>
                <c:pt idx="1165" formatCode="0.00">
                  <c:v>16.574993560570107</c:v>
                </c:pt>
                <c:pt idx="1166" formatCode="0.00">
                  <c:v>16.574993560570107</c:v>
                </c:pt>
                <c:pt idx="1167" formatCode="0.00">
                  <c:v>16.574993560570107</c:v>
                </c:pt>
                <c:pt idx="1168" formatCode="0.00">
                  <c:v>16.574993560570107</c:v>
                </c:pt>
                <c:pt idx="1169" formatCode="0.00">
                  <c:v>16.574993560570107</c:v>
                </c:pt>
                <c:pt idx="1170" formatCode="0.00">
                  <c:v>16.574993560570107</c:v>
                </c:pt>
                <c:pt idx="1171" formatCode="0.00">
                  <c:v>16.574993560570107</c:v>
                </c:pt>
                <c:pt idx="1172" formatCode="0.00">
                  <c:v>16.574993560570107</c:v>
                </c:pt>
                <c:pt idx="1173" formatCode="0.00">
                  <c:v>16.644124427956253</c:v>
                </c:pt>
                <c:pt idx="1174" formatCode="0.00">
                  <c:v>16.644124427956253</c:v>
                </c:pt>
                <c:pt idx="1175" formatCode="0.00">
                  <c:v>16.644124427956253</c:v>
                </c:pt>
                <c:pt idx="1176" formatCode="0.00">
                  <c:v>16.644124427956253</c:v>
                </c:pt>
                <c:pt idx="1177" formatCode="0.00">
                  <c:v>16.644124427956253</c:v>
                </c:pt>
                <c:pt idx="1178" formatCode="0.00">
                  <c:v>16.644124427956253</c:v>
                </c:pt>
                <c:pt idx="1179" formatCode="0.00">
                  <c:v>16.644124427956253</c:v>
                </c:pt>
                <c:pt idx="1180" formatCode="0.00">
                  <c:v>16.644124427956253</c:v>
                </c:pt>
                <c:pt idx="1181" formatCode="0.00">
                  <c:v>16.644124427956253</c:v>
                </c:pt>
                <c:pt idx="1182" formatCode="0.00">
                  <c:v>16.644124427956253</c:v>
                </c:pt>
                <c:pt idx="1183" formatCode="0.00">
                  <c:v>16.644124427956253</c:v>
                </c:pt>
                <c:pt idx="1184" formatCode="0.00">
                  <c:v>16.644124427956253</c:v>
                </c:pt>
                <c:pt idx="1185" formatCode="0.00">
                  <c:v>16.644124427956253</c:v>
                </c:pt>
                <c:pt idx="1186" formatCode="0.00">
                  <c:v>16.644124427956253</c:v>
                </c:pt>
                <c:pt idx="1187" formatCode="0.00">
                  <c:v>16.644124427956253</c:v>
                </c:pt>
                <c:pt idx="1188" formatCode="0.00">
                  <c:v>16.644124427956253</c:v>
                </c:pt>
                <c:pt idx="1189" formatCode="0.00">
                  <c:v>16.644124427956253</c:v>
                </c:pt>
                <c:pt idx="1190" formatCode="0.00">
                  <c:v>16.644124427956253</c:v>
                </c:pt>
                <c:pt idx="1191" formatCode="0.00">
                  <c:v>16.644124427956253</c:v>
                </c:pt>
                <c:pt idx="1192" formatCode="0.00">
                  <c:v>16.644124427956253</c:v>
                </c:pt>
                <c:pt idx="1193" formatCode="0.00">
                  <c:v>16.644124427956253</c:v>
                </c:pt>
                <c:pt idx="1194" formatCode="0.00">
                  <c:v>16.754394923801787</c:v>
                </c:pt>
                <c:pt idx="1195" formatCode="0.00">
                  <c:v>16.754394923801787</c:v>
                </c:pt>
                <c:pt idx="1196" formatCode="0.00">
                  <c:v>16.754394923801787</c:v>
                </c:pt>
                <c:pt idx="1197" formatCode="0.00">
                  <c:v>16.754394923801787</c:v>
                </c:pt>
                <c:pt idx="1198" formatCode="0.00">
                  <c:v>16.754394923801787</c:v>
                </c:pt>
                <c:pt idx="1199" formatCode="0.00">
                  <c:v>16.754394923801787</c:v>
                </c:pt>
                <c:pt idx="1200" formatCode="0.00">
                  <c:v>16.754394923801787</c:v>
                </c:pt>
                <c:pt idx="1201" formatCode="0.00">
                  <c:v>16.754394923801787</c:v>
                </c:pt>
                <c:pt idx="1202" formatCode="0.00">
                  <c:v>16.754394923801787</c:v>
                </c:pt>
                <c:pt idx="1203" formatCode="0.00">
                  <c:v>16.754394923801787</c:v>
                </c:pt>
                <c:pt idx="1204" formatCode="0.00">
                  <c:v>16.754394923801787</c:v>
                </c:pt>
                <c:pt idx="1205" formatCode="0.00">
                  <c:v>16.754394923801787</c:v>
                </c:pt>
                <c:pt idx="1206" formatCode="0.00">
                  <c:v>16.754394923801787</c:v>
                </c:pt>
                <c:pt idx="1207" formatCode="0.00">
                  <c:v>16.754394923801787</c:v>
                </c:pt>
                <c:pt idx="1208" formatCode="0.00">
                  <c:v>16.754394923801787</c:v>
                </c:pt>
                <c:pt idx="1209" formatCode="0.00">
                  <c:v>16.754394923801787</c:v>
                </c:pt>
                <c:pt idx="1210" formatCode="0.00">
                  <c:v>16.754394923801787</c:v>
                </c:pt>
                <c:pt idx="1211" formatCode="0.00">
                  <c:v>16.754394923801787</c:v>
                </c:pt>
                <c:pt idx="1212" formatCode="0.00">
                  <c:v>16.754394923801787</c:v>
                </c:pt>
                <c:pt idx="1213" formatCode="0.00">
                  <c:v>16.754394923801787</c:v>
                </c:pt>
                <c:pt idx="1214" formatCode="0.00">
                  <c:v>16.754394923801787</c:v>
                </c:pt>
                <c:pt idx="1215" formatCode="0.00">
                  <c:v>16.754394923801787</c:v>
                </c:pt>
                <c:pt idx="1216" formatCode="0.00">
                  <c:v>16.754394923801787</c:v>
                </c:pt>
                <c:pt idx="1217" formatCode="0.00">
                  <c:v>16.97109574054053</c:v>
                </c:pt>
                <c:pt idx="1218" formatCode="0.00">
                  <c:v>16.97109574054053</c:v>
                </c:pt>
                <c:pt idx="1219" formatCode="0.00">
                  <c:v>16.97109574054053</c:v>
                </c:pt>
                <c:pt idx="1220" formatCode="0.00">
                  <c:v>16.97109574054053</c:v>
                </c:pt>
                <c:pt idx="1221" formatCode="0.00">
                  <c:v>16.97109574054053</c:v>
                </c:pt>
                <c:pt idx="1222" formatCode="0.00">
                  <c:v>16.97109574054053</c:v>
                </c:pt>
                <c:pt idx="1223" formatCode="0.00">
                  <c:v>16.97109574054053</c:v>
                </c:pt>
                <c:pt idx="1224" formatCode="0.00">
                  <c:v>16.97109574054053</c:v>
                </c:pt>
                <c:pt idx="1225" formatCode="0.00">
                  <c:v>16.97109574054053</c:v>
                </c:pt>
                <c:pt idx="1226" formatCode="0.00">
                  <c:v>16.97109574054053</c:v>
                </c:pt>
                <c:pt idx="1227" formatCode="0.00">
                  <c:v>16.97109574054053</c:v>
                </c:pt>
                <c:pt idx="1228" formatCode="0.00">
                  <c:v>16.97109574054053</c:v>
                </c:pt>
                <c:pt idx="1229" formatCode="0.00">
                  <c:v>16.97109574054053</c:v>
                </c:pt>
                <c:pt idx="1230" formatCode="0.00">
                  <c:v>16.97109574054053</c:v>
                </c:pt>
                <c:pt idx="1231" formatCode="0.00">
                  <c:v>16.97109574054053</c:v>
                </c:pt>
                <c:pt idx="1232" formatCode="0.00">
                  <c:v>16.97109574054053</c:v>
                </c:pt>
                <c:pt idx="1233" formatCode="0.00">
                  <c:v>16.97109574054053</c:v>
                </c:pt>
                <c:pt idx="1234" formatCode="0.00">
                  <c:v>16.97109574054053</c:v>
                </c:pt>
                <c:pt idx="1235" formatCode="0.00">
                  <c:v>16.97109574054053</c:v>
                </c:pt>
                <c:pt idx="1236" formatCode="0.00">
                  <c:v>16.97109574054053</c:v>
                </c:pt>
                <c:pt idx="1237" formatCode="0.00">
                  <c:v>16.97109574054053</c:v>
                </c:pt>
                <c:pt idx="1238" formatCode="0.00">
                  <c:v>17.176099001974293</c:v>
                </c:pt>
                <c:pt idx="1239" formatCode="0.00">
                  <c:v>17.176099001974293</c:v>
                </c:pt>
                <c:pt idx="1240" formatCode="0.00">
                  <c:v>17.176099001974293</c:v>
                </c:pt>
                <c:pt idx="1241" formatCode="0.00">
                  <c:v>17.176099001974293</c:v>
                </c:pt>
                <c:pt idx="1242" formatCode="0.00">
                  <c:v>17.176099001974293</c:v>
                </c:pt>
                <c:pt idx="1243" formatCode="0.00">
                  <c:v>17.176099001974293</c:v>
                </c:pt>
                <c:pt idx="1244" formatCode="0.00">
                  <c:v>17.176099001974293</c:v>
                </c:pt>
                <c:pt idx="1245" formatCode="0.00">
                  <c:v>17.176099001974293</c:v>
                </c:pt>
                <c:pt idx="1246" formatCode="0.00">
                  <c:v>17.176099001974293</c:v>
                </c:pt>
                <c:pt idx="1247" formatCode="0.00">
                  <c:v>17.176099001974293</c:v>
                </c:pt>
                <c:pt idx="1248" formatCode="0.00">
                  <c:v>17.176099001974293</c:v>
                </c:pt>
                <c:pt idx="1249" formatCode="0.00">
                  <c:v>17.176099001974293</c:v>
                </c:pt>
                <c:pt idx="1250" formatCode="0.00">
                  <c:v>17.176099001974293</c:v>
                </c:pt>
                <c:pt idx="1251" formatCode="0.00">
                  <c:v>17.176099001974293</c:v>
                </c:pt>
                <c:pt idx="1252" formatCode="0.00">
                  <c:v>17.176099001974293</c:v>
                </c:pt>
                <c:pt idx="1253" formatCode="0.00">
                  <c:v>17.176099001974293</c:v>
                </c:pt>
                <c:pt idx="1254" formatCode="0.00">
                  <c:v>17.176099001974293</c:v>
                </c:pt>
                <c:pt idx="1255" formatCode="0.00">
                  <c:v>17.176099001974293</c:v>
                </c:pt>
                <c:pt idx="1256" formatCode="0.00">
                  <c:v>17.176099001974293</c:v>
                </c:pt>
                <c:pt idx="1257" formatCode="0.00">
                  <c:v>17.176099001974293</c:v>
                </c:pt>
                <c:pt idx="1258" formatCode="0.00">
                  <c:v>17.176099001974293</c:v>
                </c:pt>
                <c:pt idx="1259" formatCode="0.00">
                  <c:v>17.176099001974293</c:v>
                </c:pt>
                <c:pt idx="1260" formatCode="0.00">
                  <c:v>17.305262331895985</c:v>
                </c:pt>
                <c:pt idx="1261" formatCode="0.00">
                  <c:v>17.305262331895985</c:v>
                </c:pt>
                <c:pt idx="1262" formatCode="0.00">
                  <c:v>17.305262331895985</c:v>
                </c:pt>
                <c:pt idx="1263" formatCode="0.00">
                  <c:v>17.305262331895985</c:v>
                </c:pt>
                <c:pt idx="1264" formatCode="0.00">
                  <c:v>17.305262331895985</c:v>
                </c:pt>
                <c:pt idx="1265" formatCode="0.00">
                  <c:v>17.305262331895985</c:v>
                </c:pt>
                <c:pt idx="1266" formatCode="0.00">
                  <c:v>17.305262331895985</c:v>
                </c:pt>
                <c:pt idx="1267" formatCode="0.00">
                  <c:v>17.305262331895985</c:v>
                </c:pt>
                <c:pt idx="1268" formatCode="0.00">
                  <c:v>17.305262331895985</c:v>
                </c:pt>
                <c:pt idx="1269" formatCode="0.00">
                  <c:v>17.305262331895985</c:v>
                </c:pt>
                <c:pt idx="1270" formatCode="0.00">
                  <c:v>17.305262331895985</c:v>
                </c:pt>
                <c:pt idx="1271" formatCode="0.00">
                  <c:v>17.305262331895985</c:v>
                </c:pt>
                <c:pt idx="1272" formatCode="0.00">
                  <c:v>17.305262331895985</c:v>
                </c:pt>
                <c:pt idx="1273" formatCode="0.00">
                  <c:v>17.305262331895985</c:v>
                </c:pt>
                <c:pt idx="1274" formatCode="0.00">
                  <c:v>17.305262331895985</c:v>
                </c:pt>
                <c:pt idx="1275" formatCode="0.00">
                  <c:v>17.305262331895985</c:v>
                </c:pt>
                <c:pt idx="1276" formatCode="0.00">
                  <c:v>17.305262331895985</c:v>
                </c:pt>
                <c:pt idx="1277" formatCode="0.00">
                  <c:v>17.305262331895985</c:v>
                </c:pt>
                <c:pt idx="1278" formatCode="0.00">
                  <c:v>17.305262331895985</c:v>
                </c:pt>
                <c:pt idx="1279" formatCode="0.00">
                  <c:v>17.305262331895985</c:v>
                </c:pt>
                <c:pt idx="1280" formatCode="0.00">
                  <c:v>17.305262331895985</c:v>
                </c:pt>
                <c:pt idx="1281" formatCode="0.00">
                  <c:v>17.305262331895985</c:v>
                </c:pt>
                <c:pt idx="1282" formatCode="0.00">
                  <c:v>17.383086925915837</c:v>
                </c:pt>
                <c:pt idx="1283" formatCode="0.00">
                  <c:v>17.383086925915837</c:v>
                </c:pt>
                <c:pt idx="1284" formatCode="0.00">
                  <c:v>17.383086925915837</c:v>
                </c:pt>
                <c:pt idx="1285" formatCode="0.00">
                  <c:v>17.383086925915837</c:v>
                </c:pt>
                <c:pt idx="1286" formatCode="0.00">
                  <c:v>17.383086925915837</c:v>
                </c:pt>
                <c:pt idx="1287" formatCode="0.00">
                  <c:v>17.383086925915837</c:v>
                </c:pt>
                <c:pt idx="1288" formatCode="0.00">
                  <c:v>17.383086925915837</c:v>
                </c:pt>
                <c:pt idx="1289" formatCode="0.00">
                  <c:v>17.383086925915837</c:v>
                </c:pt>
                <c:pt idx="1290" formatCode="0.00">
                  <c:v>17.383086925915837</c:v>
                </c:pt>
                <c:pt idx="1291" formatCode="0.00">
                  <c:v>17.383086925915837</c:v>
                </c:pt>
                <c:pt idx="1292" formatCode="0.00">
                  <c:v>17.383086925915837</c:v>
                </c:pt>
                <c:pt idx="1293" formatCode="0.00">
                  <c:v>17.383086925915837</c:v>
                </c:pt>
                <c:pt idx="1294" formatCode="0.00">
                  <c:v>17.383086925915837</c:v>
                </c:pt>
                <c:pt idx="1295" formatCode="0.00">
                  <c:v>17.383086925915837</c:v>
                </c:pt>
                <c:pt idx="1296" formatCode="0.00">
                  <c:v>17.383086925915837</c:v>
                </c:pt>
                <c:pt idx="1297" formatCode="0.00">
                  <c:v>17.383086925915837</c:v>
                </c:pt>
                <c:pt idx="1298" formatCode="0.00">
                  <c:v>17.383086925915837</c:v>
                </c:pt>
                <c:pt idx="1299" formatCode="0.00">
                  <c:v>17.383086925915837</c:v>
                </c:pt>
                <c:pt idx="1300" formatCode="0.00">
                  <c:v>17.383086925915837</c:v>
                </c:pt>
                <c:pt idx="1301" formatCode="0.00">
                  <c:v>17.383086925915837</c:v>
                </c:pt>
                <c:pt idx="1302" formatCode="0.00">
                  <c:v>17.383086925915837</c:v>
                </c:pt>
                <c:pt idx="1303" formatCode="0.00">
                  <c:v>17.36432980439448</c:v>
                </c:pt>
                <c:pt idx="1304" formatCode="0.00">
                  <c:v>17.36432980439448</c:v>
                </c:pt>
                <c:pt idx="1305" formatCode="0.00">
                  <c:v>17.36432980439448</c:v>
                </c:pt>
                <c:pt idx="1306" formatCode="0.00">
                  <c:v>17.36432980439448</c:v>
                </c:pt>
                <c:pt idx="1307" formatCode="0.00">
                  <c:v>17.36432980439448</c:v>
                </c:pt>
                <c:pt idx="1308" formatCode="0.00">
                  <c:v>17.36432980439448</c:v>
                </c:pt>
                <c:pt idx="1309" formatCode="0.00">
                  <c:v>17.36432980439448</c:v>
                </c:pt>
                <c:pt idx="1310" formatCode="0.00">
                  <c:v>17.36432980439448</c:v>
                </c:pt>
                <c:pt idx="1311" formatCode="0.00">
                  <c:v>17.36432980439448</c:v>
                </c:pt>
                <c:pt idx="1312" formatCode="0.00">
                  <c:v>17.36432980439448</c:v>
                </c:pt>
                <c:pt idx="1313" formatCode="0.00">
                  <c:v>17.36432980439448</c:v>
                </c:pt>
                <c:pt idx="1314" formatCode="0.00">
                  <c:v>17.36432980439448</c:v>
                </c:pt>
                <c:pt idx="1315" formatCode="0.00">
                  <c:v>17.36432980439448</c:v>
                </c:pt>
                <c:pt idx="1316" formatCode="0.00">
                  <c:v>17.36432980439448</c:v>
                </c:pt>
                <c:pt idx="1317" formatCode="0.00">
                  <c:v>17.36432980439448</c:v>
                </c:pt>
                <c:pt idx="1318" formatCode="0.00">
                  <c:v>17.36432980439448</c:v>
                </c:pt>
                <c:pt idx="1319" formatCode="0.00">
                  <c:v>17.36432980439448</c:v>
                </c:pt>
                <c:pt idx="1320" formatCode="0.00">
                  <c:v>17.36432980439448</c:v>
                </c:pt>
                <c:pt idx="1321" formatCode="0.00">
                  <c:v>17.36432980439448</c:v>
                </c:pt>
                <c:pt idx="1322" formatCode="0.00">
                  <c:v>17.36432980439448</c:v>
                </c:pt>
                <c:pt idx="1323" formatCode="0.00">
                  <c:v>17.36432980439448</c:v>
                </c:pt>
                <c:pt idx="1324" formatCode="0.00">
                  <c:v>17.36432980439448</c:v>
                </c:pt>
                <c:pt idx="1325" formatCode="0.00">
                  <c:v>17.36432980439448</c:v>
                </c:pt>
                <c:pt idx="1326" formatCode="0.00">
                  <c:v>17.158671835946514</c:v>
                </c:pt>
                <c:pt idx="1327" formatCode="0.00">
                  <c:v>17.158671835946514</c:v>
                </c:pt>
                <c:pt idx="1328" formatCode="0.00">
                  <c:v>17.158671835946514</c:v>
                </c:pt>
                <c:pt idx="1329" formatCode="0.00">
                  <c:v>17.158671835946514</c:v>
                </c:pt>
                <c:pt idx="1330" formatCode="0.00">
                  <c:v>17.158671835946514</c:v>
                </c:pt>
                <c:pt idx="1331" formatCode="0.00">
                  <c:v>17.158671835946514</c:v>
                </c:pt>
                <c:pt idx="1332" formatCode="0.00">
                  <c:v>17.158671835946514</c:v>
                </c:pt>
                <c:pt idx="1333" formatCode="0.00">
                  <c:v>17.158671835946514</c:v>
                </c:pt>
                <c:pt idx="1334" formatCode="0.00">
                  <c:v>17.158671835946514</c:v>
                </c:pt>
                <c:pt idx="1335" formatCode="0.00">
                  <c:v>17.158671835946514</c:v>
                </c:pt>
                <c:pt idx="1336" formatCode="0.00">
                  <c:v>17.158671835946514</c:v>
                </c:pt>
                <c:pt idx="1337" formatCode="0.00">
                  <c:v>17.158671835946514</c:v>
                </c:pt>
                <c:pt idx="1338" formatCode="0.00">
                  <c:v>17.158671835946514</c:v>
                </c:pt>
                <c:pt idx="1339" formatCode="0.00">
                  <c:v>17.158671835946514</c:v>
                </c:pt>
                <c:pt idx="1340" formatCode="0.00">
                  <c:v>17.158671835946514</c:v>
                </c:pt>
                <c:pt idx="1341" formatCode="0.00">
                  <c:v>17.158671835946514</c:v>
                </c:pt>
                <c:pt idx="1342" formatCode="0.00">
                  <c:v>17.158671835946514</c:v>
                </c:pt>
                <c:pt idx="1343" formatCode="0.00">
                  <c:v>17.158671835946514</c:v>
                </c:pt>
                <c:pt idx="1344" formatCode="0.00">
                  <c:v>17.158671835946514</c:v>
                </c:pt>
                <c:pt idx="1345" formatCode="0.00">
                  <c:v>17.158671835946514</c:v>
                </c:pt>
                <c:pt idx="1346" formatCode="0.00">
                  <c:v>17.158671835946514</c:v>
                </c:pt>
                <c:pt idx="1347" formatCode="0.00">
                  <c:v>16.686871870639468</c:v>
                </c:pt>
                <c:pt idx="1348" formatCode="0.00">
                  <c:v>16.686871870639468</c:v>
                </c:pt>
                <c:pt idx="1349" formatCode="0.00">
                  <c:v>16.686871870639468</c:v>
                </c:pt>
                <c:pt idx="1350" formatCode="0.00">
                  <c:v>16.686871870639468</c:v>
                </c:pt>
                <c:pt idx="1351" formatCode="0.00">
                  <c:v>16.686871870639468</c:v>
                </c:pt>
                <c:pt idx="1352" formatCode="0.00">
                  <c:v>16.686871870639468</c:v>
                </c:pt>
                <c:pt idx="1353" formatCode="0.00">
                  <c:v>16.686871870639468</c:v>
                </c:pt>
                <c:pt idx="1354" formatCode="0.00">
                  <c:v>16.686871870639468</c:v>
                </c:pt>
                <c:pt idx="1355" formatCode="0.00">
                  <c:v>16.686871870639468</c:v>
                </c:pt>
                <c:pt idx="1356" formatCode="0.00">
                  <c:v>16.686871870639468</c:v>
                </c:pt>
                <c:pt idx="1357" formatCode="0.00">
                  <c:v>16.686871870639468</c:v>
                </c:pt>
                <c:pt idx="1358" formatCode="0.00">
                  <c:v>16.686871870639468</c:v>
                </c:pt>
                <c:pt idx="1359" formatCode="0.00">
                  <c:v>16.686871870639468</c:v>
                </c:pt>
                <c:pt idx="1360" formatCode="0.00">
                  <c:v>16.686871870639468</c:v>
                </c:pt>
                <c:pt idx="1361" formatCode="0.00">
                  <c:v>16.686871870639468</c:v>
                </c:pt>
                <c:pt idx="1362" formatCode="0.00">
                  <c:v>16.686871870639468</c:v>
                </c:pt>
                <c:pt idx="1363" formatCode="0.00">
                  <c:v>16.686871870639468</c:v>
                </c:pt>
                <c:pt idx="1364" formatCode="0.00">
                  <c:v>16.686871870639468</c:v>
                </c:pt>
                <c:pt idx="1365" formatCode="0.00">
                  <c:v>16.686871870639468</c:v>
                </c:pt>
                <c:pt idx="1366" formatCode="0.00">
                  <c:v>16.686871870639468</c:v>
                </c:pt>
                <c:pt idx="1367" formatCode="0.00">
                  <c:v>16.686871870639468</c:v>
                </c:pt>
              </c:numCache>
            </c:numRef>
          </c:val>
          <c:smooth val="0"/>
          <c:extLst>
            <c:ext xmlns:c16="http://schemas.microsoft.com/office/drawing/2014/chart" uri="{C3380CC4-5D6E-409C-BE32-E72D297353CC}">
              <c16:uniqueId val="{00000001-82AA-475C-99C2-99D46AEE5D1E}"/>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21"/>
          <c:min val="7"/>
        </c:scaling>
        <c:delete val="1"/>
        <c:axPos val="l"/>
        <c:numFmt formatCode="0" sourceLinked="0"/>
        <c:majorTickMark val="out"/>
        <c:minorTickMark val="none"/>
        <c:tickLblPos val="nextTo"/>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baseline="0" dirty="0"/>
              <a:t>World Sugar Production </a:t>
            </a:r>
            <a:r>
              <a:rPr lang="en-US" sz="1800" baseline="0" dirty="0"/>
              <a:t>(MMT)</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921925860037511E-2"/>
          <c:y val="0.17120455680005017"/>
          <c:w val="0.94532007391699824"/>
          <c:h val="0.75504774753987369"/>
        </c:manualLayout>
      </c:layout>
      <c:barChart>
        <c:barDir val="col"/>
        <c:grouping val="stacked"/>
        <c:varyColors val="0"/>
        <c:ser>
          <c:idx val="0"/>
          <c:order val="0"/>
          <c:tx>
            <c:strRef>
              <c:f>Planilha1!$B$1</c:f>
              <c:strCache>
                <c:ptCount val="1"/>
                <c:pt idx="0">
                  <c:v>World Production</c:v>
                </c:pt>
              </c:strCache>
            </c:strRef>
          </c:tx>
          <c:spPr>
            <a:solidFill>
              <a:schemeClr val="accent1"/>
            </a:solidFill>
            <a:ln>
              <a:solidFill>
                <a:schemeClr val="bg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Planilha1!$A$2:$A$7</c:f>
              <c:numCache>
                <c:formatCode>General</c:formatCode>
                <c:ptCount val="6"/>
                <c:pt idx="0">
                  <c:v>2018</c:v>
                </c:pt>
                <c:pt idx="1">
                  <c:v>2019</c:v>
                </c:pt>
                <c:pt idx="2">
                  <c:v>2020</c:v>
                </c:pt>
                <c:pt idx="3">
                  <c:v>2021</c:v>
                </c:pt>
                <c:pt idx="4">
                  <c:v>2022</c:v>
                </c:pt>
                <c:pt idx="5">
                  <c:v>2023</c:v>
                </c:pt>
              </c:numCache>
            </c:numRef>
          </c:cat>
          <c:val>
            <c:numRef>
              <c:f>Planilha1!$B$2:$B$7</c:f>
              <c:numCache>
                <c:formatCode>_-* #,##0.0_-;\-* #,##0.0_-;_-* "-"??_-;_-@_-</c:formatCode>
                <c:ptCount val="6"/>
                <c:pt idx="0">
                  <c:v>181.98939527859136</c:v>
                </c:pt>
                <c:pt idx="1">
                  <c:v>173.29176299044249</c:v>
                </c:pt>
                <c:pt idx="2">
                  <c:v>169.8162532269578</c:v>
                </c:pt>
                <c:pt idx="3">
                  <c:v>170.00712820590508</c:v>
                </c:pt>
                <c:pt idx="4">
                  <c:v>174.11488374541332</c:v>
                </c:pt>
                <c:pt idx="5">
                  <c:v>177.71269021863287</c:v>
                </c:pt>
              </c:numCache>
            </c:numRef>
          </c:val>
          <c:extLst>
            <c:ext xmlns:c16="http://schemas.microsoft.com/office/drawing/2014/chart" uri="{C3380CC4-5D6E-409C-BE32-E72D297353CC}">
              <c16:uniqueId val="{00000000-EB6D-48CE-B410-638D7BA08D00}"/>
            </c:ext>
          </c:extLst>
        </c:ser>
        <c:ser>
          <c:idx val="1"/>
          <c:order val="1"/>
          <c:tx>
            <c:strRef>
              <c:f>Planilha1!$C$1</c:f>
              <c:strCache>
                <c:ptCount val="1"/>
                <c:pt idx="0">
                  <c:v>CS-Brazil sugar lost to ethanol</c:v>
                </c:pt>
              </c:strCache>
            </c:strRef>
          </c:tx>
          <c:spPr>
            <a:solidFill>
              <a:schemeClr val="accent5">
                <a:lumMod val="40000"/>
                <a:lumOff val="60000"/>
              </a:schemeClr>
            </a:solidFill>
            <a:ln>
              <a:solidFill>
                <a:schemeClr val="bg1"/>
              </a:solid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17B1-48C9-A77F-220A89856E6C}"/>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7B1-48C9-A77F-220A89856E6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Planilha1!$A$2:$A$7</c:f>
              <c:numCache>
                <c:formatCode>General</c:formatCode>
                <c:ptCount val="6"/>
                <c:pt idx="0">
                  <c:v>2018</c:v>
                </c:pt>
                <c:pt idx="1">
                  <c:v>2019</c:v>
                </c:pt>
                <c:pt idx="2">
                  <c:v>2020</c:v>
                </c:pt>
                <c:pt idx="3">
                  <c:v>2021</c:v>
                </c:pt>
                <c:pt idx="4">
                  <c:v>2022</c:v>
                </c:pt>
                <c:pt idx="5">
                  <c:v>2023</c:v>
                </c:pt>
              </c:numCache>
            </c:numRef>
          </c:cat>
          <c:val>
            <c:numRef>
              <c:f>Planilha1!$C$2:$C$7</c:f>
              <c:numCache>
                <c:formatCode>0.0</c:formatCode>
                <c:ptCount val="6"/>
                <c:pt idx="0">
                  <c:v>7.8194923584349585</c:v>
                </c:pt>
                <c:pt idx="1">
                  <c:v>9.3318344305693444</c:v>
                </c:pt>
                <c:pt idx="2">
                  <c:v>3.3656054816501142E-2</c:v>
                </c:pt>
                <c:pt idx="3">
                  <c:v>1.4823556588624718</c:v>
                </c:pt>
                <c:pt idx="4">
                  <c:v>3.1761741931740719</c:v>
                </c:pt>
                <c:pt idx="5">
                  <c:v>3.2751788682287697</c:v>
                </c:pt>
              </c:numCache>
            </c:numRef>
          </c:val>
          <c:extLst>
            <c:ext xmlns:c16="http://schemas.microsoft.com/office/drawing/2014/chart" uri="{C3380CC4-5D6E-409C-BE32-E72D297353CC}">
              <c16:uniqueId val="{00000001-EB6D-48CE-B410-638D7BA08D00}"/>
            </c:ext>
          </c:extLst>
        </c:ser>
        <c:ser>
          <c:idx val="2"/>
          <c:order val="2"/>
          <c:tx>
            <c:strRef>
              <c:f>Planilha1!$D$1</c:f>
              <c:strCache>
                <c:ptCount val="1"/>
                <c:pt idx="0">
                  <c:v>India sugar lost to ethanol</c:v>
                </c:pt>
              </c:strCache>
            </c:strRef>
          </c:tx>
          <c:spPr>
            <a:solidFill>
              <a:schemeClr val="bg2">
                <a:lumMod val="90000"/>
              </a:schemeClr>
            </a:solidFill>
            <a:ln>
              <a:solidFill>
                <a:schemeClr val="bg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17B1-48C9-A77F-220A89856E6C}"/>
                </c:ext>
              </c:extLst>
            </c:dLbl>
            <c:dLbl>
              <c:idx val="1"/>
              <c:delete val="1"/>
              <c:extLst>
                <c:ext xmlns:c15="http://schemas.microsoft.com/office/drawing/2012/chart" uri="{CE6537A1-D6FC-4f65-9D91-7224C49458BB}"/>
                <c:ext xmlns:c16="http://schemas.microsoft.com/office/drawing/2014/chart" uri="{C3380CC4-5D6E-409C-BE32-E72D297353CC}">
                  <c16:uniqueId val="{00000003-17B1-48C9-A77F-220A89856E6C}"/>
                </c:ext>
              </c:extLst>
            </c:dLbl>
            <c:dLbl>
              <c:idx val="2"/>
              <c:delete val="1"/>
              <c:extLst>
                <c:ext xmlns:c15="http://schemas.microsoft.com/office/drawing/2012/chart" uri="{CE6537A1-D6FC-4f65-9D91-7224C49458BB}"/>
                <c:ext xmlns:c16="http://schemas.microsoft.com/office/drawing/2014/chart" uri="{C3380CC4-5D6E-409C-BE32-E72D297353CC}">
                  <c16:uniqueId val="{00000002-17B1-48C9-A77F-220A89856E6C}"/>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17B1-48C9-A77F-220A89856E6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Planilha1!$A$2:$A$7</c:f>
              <c:numCache>
                <c:formatCode>General</c:formatCode>
                <c:ptCount val="6"/>
                <c:pt idx="0">
                  <c:v>2018</c:v>
                </c:pt>
                <c:pt idx="1">
                  <c:v>2019</c:v>
                </c:pt>
                <c:pt idx="2">
                  <c:v>2020</c:v>
                </c:pt>
                <c:pt idx="3">
                  <c:v>2021</c:v>
                </c:pt>
                <c:pt idx="4">
                  <c:v>2022</c:v>
                </c:pt>
                <c:pt idx="5">
                  <c:v>2023</c:v>
                </c:pt>
              </c:numCache>
            </c:numRef>
          </c:cat>
          <c:val>
            <c:numRef>
              <c:f>Planilha1!$D$2:$D$7</c:f>
              <c:numCache>
                <c:formatCode>0.00</c:formatCode>
                <c:ptCount val="6"/>
                <c:pt idx="0" formatCode="0.0">
                  <c:v>0</c:v>
                </c:pt>
                <c:pt idx="1">
                  <c:v>0.255</c:v>
                </c:pt>
                <c:pt idx="2">
                  <c:v>0.755</c:v>
                </c:pt>
                <c:pt idx="3">
                  <c:v>2.1989999999999998</c:v>
                </c:pt>
                <c:pt idx="4">
                  <c:v>3.35</c:v>
                </c:pt>
                <c:pt idx="5">
                  <c:v>4.0999999999999996</c:v>
                </c:pt>
              </c:numCache>
            </c:numRef>
          </c:val>
          <c:extLst>
            <c:ext xmlns:c16="http://schemas.microsoft.com/office/drawing/2014/chart" uri="{C3380CC4-5D6E-409C-BE32-E72D297353CC}">
              <c16:uniqueId val="{00000002-EB6D-48CE-B410-638D7BA08D00}"/>
            </c:ext>
          </c:extLst>
        </c:ser>
        <c:dLbls>
          <c:showLegendKey val="0"/>
          <c:showVal val="0"/>
          <c:showCatName val="0"/>
          <c:showSerName val="0"/>
          <c:showPercent val="0"/>
          <c:showBubbleSize val="0"/>
        </c:dLbls>
        <c:gapWidth val="100"/>
        <c:overlap val="100"/>
        <c:axId val="664358112"/>
        <c:axId val="1433007664"/>
      </c:barChart>
      <c:catAx>
        <c:axId val="66435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3007664"/>
        <c:crosses val="autoZero"/>
        <c:auto val="1"/>
        <c:lblAlgn val="ctr"/>
        <c:lblOffset val="100"/>
        <c:noMultiLvlLbl val="0"/>
      </c:catAx>
      <c:valAx>
        <c:axId val="1433007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4358112"/>
        <c:crosses val="autoZero"/>
        <c:crossBetween val="between"/>
      </c:valAx>
      <c:spPr>
        <a:noFill/>
        <a:ln>
          <a:noFill/>
        </a:ln>
        <a:effectLst/>
      </c:spPr>
    </c:plotArea>
    <c:legend>
      <c:legendPos val="b"/>
      <c:layout>
        <c:manualLayout>
          <c:xMode val="edge"/>
          <c:yMode val="edge"/>
          <c:x val="0.11489345648176949"/>
          <c:y val="0.10885988388527265"/>
          <c:w val="0.84843841910915496"/>
          <c:h val="6.354760816496893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baseline="0" dirty="0"/>
              <a:t>World Sugar </a:t>
            </a:r>
            <a:r>
              <a:rPr lang="en-US" sz="1800" b="1" baseline="0" dirty="0" err="1"/>
              <a:t>Prod.|Cons</a:t>
            </a:r>
            <a:r>
              <a:rPr lang="en-US" sz="1800" b="1" baseline="0" dirty="0"/>
              <a:t>. Balance</a:t>
            </a:r>
            <a:endParaRPr lang="en-US" sz="1800" b="1"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921925860037511E-2"/>
          <c:y val="0.17120455680005017"/>
          <c:w val="0.94532007391699824"/>
          <c:h val="0.75504774753987369"/>
        </c:manualLayout>
      </c:layout>
      <c:barChart>
        <c:barDir val="col"/>
        <c:grouping val="stacked"/>
        <c:varyColors val="0"/>
        <c:ser>
          <c:idx val="0"/>
          <c:order val="0"/>
          <c:tx>
            <c:strRef>
              <c:f>Planilha1!$B$1</c:f>
              <c:strCache>
                <c:ptCount val="1"/>
                <c:pt idx="0">
                  <c:v>World Production</c:v>
                </c:pt>
              </c:strCache>
            </c:strRef>
          </c:tx>
          <c:spPr>
            <a:solidFill>
              <a:srgbClr val="4472C4"/>
            </a:solidFill>
            <a:ln>
              <a:noFill/>
            </a:ln>
            <a:effectLst/>
          </c:spPr>
          <c:invertIfNegative val="1"/>
          <c:cat>
            <c:numRef>
              <c:f>Planilha1!$A$2:$A$7</c:f>
              <c:numCache>
                <c:formatCode>General</c:formatCode>
                <c:ptCount val="6"/>
                <c:pt idx="0">
                  <c:v>2018</c:v>
                </c:pt>
                <c:pt idx="1">
                  <c:v>2019</c:v>
                </c:pt>
                <c:pt idx="2">
                  <c:v>2020</c:v>
                </c:pt>
                <c:pt idx="3">
                  <c:v>2021</c:v>
                </c:pt>
                <c:pt idx="4">
                  <c:v>2022</c:v>
                </c:pt>
                <c:pt idx="5">
                  <c:v>2023</c:v>
                </c:pt>
              </c:numCache>
            </c:numRef>
          </c:cat>
          <c:val>
            <c:numRef>
              <c:f>Planilha1!$B$2:$B$7</c:f>
              <c:numCache>
                <c:formatCode>_-* #,##0.0_-;\-* #,##0.0_-;_-* "-"??_-;_-@_-</c:formatCode>
                <c:ptCount val="6"/>
                <c:pt idx="0">
                  <c:v>9.9646119361282626</c:v>
                </c:pt>
                <c:pt idx="1">
                  <c:v>0.69032244292419631</c:v>
                </c:pt>
                <c:pt idx="2">
                  <c:v>-2.223852033788309</c:v>
                </c:pt>
                <c:pt idx="3">
                  <c:v>-4.5179496347020027</c:v>
                </c:pt>
                <c:pt idx="4">
                  <c:v>-3.2952334824958234</c:v>
                </c:pt>
                <c:pt idx="5">
                  <c:v>-2.3224439333333868</c:v>
                </c:pt>
              </c:numCache>
            </c:numRef>
          </c:val>
          <c:extLst>
            <c:ext xmlns:c14="http://schemas.microsoft.com/office/drawing/2007/8/2/chart" uri="{6F2FDCE9-48DA-4B69-8628-5D25D57E5C99}">
              <c14:invertSolidFillFmt>
                <c14:spPr xmlns:c14="http://schemas.microsoft.com/office/drawing/2007/8/2/chart">
                  <a:solidFill>
                    <a:srgbClr val="C00000"/>
                  </a:solidFill>
                  <a:ln>
                    <a:noFill/>
                  </a:ln>
                  <a:effectLst/>
                </c14:spPr>
              </c14:invertSolidFillFmt>
            </c:ext>
            <c:ext xmlns:c16="http://schemas.microsoft.com/office/drawing/2014/chart" uri="{C3380CC4-5D6E-409C-BE32-E72D297353CC}">
              <c16:uniqueId val="{00000000-CCA5-4C73-9600-DE31533F5B90}"/>
            </c:ext>
          </c:extLst>
        </c:ser>
        <c:dLbls>
          <c:showLegendKey val="0"/>
          <c:showVal val="0"/>
          <c:showCatName val="0"/>
          <c:showSerName val="0"/>
          <c:showPercent val="0"/>
          <c:showBubbleSize val="0"/>
        </c:dLbls>
        <c:gapWidth val="100"/>
        <c:overlap val="100"/>
        <c:axId val="664358112"/>
        <c:axId val="1433007664"/>
      </c:barChart>
      <c:catAx>
        <c:axId val="6643581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3007664"/>
        <c:crosses val="autoZero"/>
        <c:auto val="1"/>
        <c:lblAlgn val="ctr"/>
        <c:lblOffset val="100"/>
        <c:noMultiLvlLbl val="0"/>
      </c:catAx>
      <c:valAx>
        <c:axId val="1433007664"/>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4358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1" i="0" u="none" strike="noStrike" kern="1200" spc="0" baseline="0" noProof="0">
                <a:solidFill>
                  <a:schemeClr val="tx1">
                    <a:lumMod val="65000"/>
                    <a:lumOff val="35000"/>
                  </a:schemeClr>
                </a:solidFill>
                <a:latin typeface="+mn-lt"/>
                <a:ea typeface="+mn-ea"/>
                <a:cs typeface="+mn-cs"/>
              </a:defRPr>
            </a:pPr>
            <a:r>
              <a:rPr lang="en-US" b="1" noProof="0" dirty="0"/>
              <a:t>avg. Return</a:t>
            </a:r>
            <a:r>
              <a:rPr lang="en-US" b="1" baseline="0" noProof="0" dirty="0"/>
              <a:t> over Operational Cost of Production</a:t>
            </a:r>
            <a:endParaRPr lang="en-US" b="1" noProof="0" dirty="0"/>
          </a:p>
        </c:rich>
      </c:tx>
      <c:layout>
        <c:manualLayout>
          <c:xMode val="edge"/>
          <c:yMode val="edge"/>
          <c:x val="0.25983534519876322"/>
          <c:y val="0"/>
        </c:manualLayout>
      </c:layout>
      <c:overlay val="0"/>
      <c:spPr>
        <a:noFill/>
        <a:ln>
          <a:noFill/>
        </a:ln>
        <a:effectLst/>
      </c:spPr>
      <c:txPr>
        <a:bodyPr rot="0" spcFirstLastPara="1" vertOverflow="ellipsis" vert="horz" wrap="square" anchor="ctr" anchorCtr="1"/>
        <a:lstStyle/>
        <a:p>
          <a:pPr>
            <a:defRPr lang="en-US" sz="1862" b="1"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474187155286757E-2"/>
          <c:y val="0.22166090572655087"/>
          <c:w val="0.9307678126217489"/>
          <c:h val="0.65588228757779099"/>
        </c:manualLayout>
      </c:layout>
      <c:barChart>
        <c:barDir val="col"/>
        <c:grouping val="clustered"/>
        <c:varyColors val="0"/>
        <c:ser>
          <c:idx val="0"/>
          <c:order val="0"/>
          <c:tx>
            <c:strRef>
              <c:f>Planilha1!$B$1</c:f>
              <c:strCache>
                <c:ptCount val="1"/>
                <c:pt idx="0">
                  <c:v>2020</c:v>
                </c:pt>
              </c:strCache>
            </c:strRef>
          </c:tx>
          <c:spPr>
            <a:solidFill>
              <a:schemeClr val="accent1"/>
            </a:solidFill>
            <a:ln>
              <a:noFill/>
            </a:ln>
            <a:effectLst/>
          </c:spPr>
          <c:invertIfNegative val="0"/>
          <c:cat>
            <c:strRef>
              <c:f>Planilha1!$A$2:$A$5</c:f>
              <c:strCache>
                <c:ptCount val="4"/>
                <c:pt idx="0">
                  <c:v>CS-Brazil ( sugarcane-farmer) (%)</c:v>
                </c:pt>
                <c:pt idx="1">
                  <c:v>Brazil (PR) Soybeans (%)</c:v>
                </c:pt>
                <c:pt idx="2">
                  <c:v>Brazil (PR) Summer Corn (%)</c:v>
                </c:pt>
                <c:pt idx="3">
                  <c:v>Brazil (PR) Wheat (%)</c:v>
                </c:pt>
              </c:strCache>
            </c:strRef>
          </c:cat>
          <c:val>
            <c:numRef>
              <c:f>Planilha1!$B$2:$B$5</c:f>
              <c:numCache>
                <c:formatCode>0%</c:formatCode>
                <c:ptCount val="4"/>
                <c:pt idx="0">
                  <c:v>0.26261302730274028</c:v>
                </c:pt>
                <c:pt idx="1">
                  <c:v>0.72854932762108748</c:v>
                </c:pt>
                <c:pt idx="2">
                  <c:v>0.4239495798319326</c:v>
                </c:pt>
                <c:pt idx="3">
                  <c:v>0</c:v>
                </c:pt>
              </c:numCache>
            </c:numRef>
          </c:val>
          <c:extLst>
            <c:ext xmlns:c16="http://schemas.microsoft.com/office/drawing/2014/chart" uri="{C3380CC4-5D6E-409C-BE32-E72D297353CC}">
              <c16:uniqueId val="{00000000-03D4-456D-A6B3-C8AA77653EA5}"/>
            </c:ext>
          </c:extLst>
        </c:ser>
        <c:ser>
          <c:idx val="1"/>
          <c:order val="1"/>
          <c:tx>
            <c:strRef>
              <c:f>Planilha1!$C$1</c:f>
              <c:strCache>
                <c:ptCount val="1"/>
                <c:pt idx="0">
                  <c:v>2021</c:v>
                </c:pt>
              </c:strCache>
            </c:strRef>
          </c:tx>
          <c:spPr>
            <a:solidFill>
              <a:schemeClr val="accent2"/>
            </a:solidFill>
            <a:ln>
              <a:noFill/>
            </a:ln>
            <a:effectLst/>
          </c:spPr>
          <c:invertIfNegative val="0"/>
          <c:cat>
            <c:strRef>
              <c:f>Planilha1!$A$2:$A$5</c:f>
              <c:strCache>
                <c:ptCount val="4"/>
                <c:pt idx="0">
                  <c:v>CS-Brazil ( sugarcane-farmer) (%)</c:v>
                </c:pt>
                <c:pt idx="1">
                  <c:v>Brazil (PR) Soybeans (%)</c:v>
                </c:pt>
                <c:pt idx="2">
                  <c:v>Brazil (PR) Summer Corn (%)</c:v>
                </c:pt>
                <c:pt idx="3">
                  <c:v>Brazil (PR) Wheat (%)</c:v>
                </c:pt>
              </c:strCache>
            </c:strRef>
          </c:cat>
          <c:val>
            <c:numRef>
              <c:f>Planilha1!$C$2:$C$5</c:f>
              <c:numCache>
                <c:formatCode>0%</c:formatCode>
                <c:ptCount val="4"/>
                <c:pt idx="0">
                  <c:v>0.48361466244648249</c:v>
                </c:pt>
                <c:pt idx="1">
                  <c:v>2.139566395663957</c:v>
                </c:pt>
                <c:pt idx="2">
                  <c:v>3.0204211869814932</c:v>
                </c:pt>
                <c:pt idx="3">
                  <c:v>0.99710462287104606</c:v>
                </c:pt>
              </c:numCache>
            </c:numRef>
          </c:val>
          <c:extLst>
            <c:ext xmlns:c16="http://schemas.microsoft.com/office/drawing/2014/chart" uri="{C3380CC4-5D6E-409C-BE32-E72D297353CC}">
              <c16:uniqueId val="{00000001-03D4-456D-A6B3-C8AA77653EA5}"/>
            </c:ext>
          </c:extLst>
        </c:ser>
        <c:ser>
          <c:idx val="2"/>
          <c:order val="2"/>
          <c:tx>
            <c:strRef>
              <c:f>Planilha1!$D$1</c:f>
              <c:strCache>
                <c:ptCount val="1"/>
                <c:pt idx="0">
                  <c:v>2022</c:v>
                </c:pt>
              </c:strCache>
            </c:strRef>
          </c:tx>
          <c:spPr>
            <a:noFill/>
            <a:ln>
              <a:noFill/>
            </a:ln>
            <a:effectLst/>
          </c:spPr>
          <c:invertIfNegative val="0"/>
          <c:cat>
            <c:strRef>
              <c:f>Planilha1!$A$2:$A$5</c:f>
              <c:strCache>
                <c:ptCount val="4"/>
                <c:pt idx="0">
                  <c:v>CS-Brazil ( sugarcane-farmer) (%)</c:v>
                </c:pt>
                <c:pt idx="1">
                  <c:v>Brazil (PR) Soybeans (%)</c:v>
                </c:pt>
                <c:pt idx="2">
                  <c:v>Brazil (PR) Summer Corn (%)</c:v>
                </c:pt>
                <c:pt idx="3">
                  <c:v>Brazil (PR) Wheat (%)</c:v>
                </c:pt>
              </c:strCache>
            </c:strRef>
          </c:cat>
          <c:val>
            <c:numRef>
              <c:f>Planilha1!$D$2:$D$5</c:f>
              <c:numCache>
                <c:formatCode>0%</c:formatCode>
                <c:ptCount val="4"/>
                <c:pt idx="0">
                  <c:v>0.38469869081635472</c:v>
                </c:pt>
                <c:pt idx="1">
                  <c:v>1.8105539167486067</c:v>
                </c:pt>
                <c:pt idx="2">
                  <c:v>1.5270000000000001</c:v>
                </c:pt>
                <c:pt idx="3">
                  <c:v>0.91749829118250181</c:v>
                </c:pt>
              </c:numCache>
            </c:numRef>
          </c:val>
          <c:extLst>
            <c:ext xmlns:c16="http://schemas.microsoft.com/office/drawing/2014/chart" uri="{C3380CC4-5D6E-409C-BE32-E72D297353CC}">
              <c16:uniqueId val="{00000002-03D4-456D-A6B3-C8AA77653EA5}"/>
            </c:ext>
          </c:extLst>
        </c:ser>
        <c:ser>
          <c:idx val="3"/>
          <c:order val="3"/>
          <c:tx>
            <c:strRef>
              <c:f>Planilha1!$E$1</c:f>
              <c:strCache>
                <c:ptCount val="1"/>
                <c:pt idx="0">
                  <c:v>2023</c:v>
                </c:pt>
              </c:strCache>
            </c:strRef>
          </c:tx>
          <c:spPr>
            <a:noFill/>
            <a:ln>
              <a:noFill/>
            </a:ln>
            <a:effectLst/>
          </c:spPr>
          <c:invertIfNegative val="0"/>
          <c:cat>
            <c:strRef>
              <c:f>Planilha1!$A$2:$A$5</c:f>
              <c:strCache>
                <c:ptCount val="4"/>
                <c:pt idx="0">
                  <c:v>CS-Brazil ( sugarcane-farmer) (%)</c:v>
                </c:pt>
                <c:pt idx="1">
                  <c:v>Brazil (PR) Soybeans (%)</c:v>
                </c:pt>
                <c:pt idx="2">
                  <c:v>Brazil (PR) Summer Corn (%)</c:v>
                </c:pt>
                <c:pt idx="3">
                  <c:v>Brazil (PR) Wheat (%)</c:v>
                </c:pt>
              </c:strCache>
            </c:strRef>
          </c:cat>
          <c:val>
            <c:numRef>
              <c:f>Planilha1!$E$2:$E$5</c:f>
              <c:numCache>
                <c:formatCode>0%</c:formatCode>
                <c:ptCount val="4"/>
                <c:pt idx="0">
                  <c:v>0.2046393531328638</c:v>
                </c:pt>
                <c:pt idx="1">
                  <c:v>1.1564189613982143</c:v>
                </c:pt>
                <c:pt idx="2">
                  <c:v>1.5347143480157002</c:v>
                </c:pt>
                <c:pt idx="3">
                  <c:v>0.1921766342141864</c:v>
                </c:pt>
              </c:numCache>
            </c:numRef>
          </c:val>
          <c:extLst>
            <c:ext xmlns:c16="http://schemas.microsoft.com/office/drawing/2014/chart" uri="{C3380CC4-5D6E-409C-BE32-E72D297353CC}">
              <c16:uniqueId val="{00000003-03D4-456D-A6B3-C8AA77653EA5}"/>
            </c:ext>
          </c:extLst>
        </c:ser>
        <c:dLbls>
          <c:showLegendKey val="0"/>
          <c:showVal val="0"/>
          <c:showCatName val="0"/>
          <c:showSerName val="0"/>
          <c:showPercent val="0"/>
          <c:showBubbleSize val="0"/>
        </c:dLbls>
        <c:gapWidth val="219"/>
        <c:overlap val="-27"/>
        <c:axId val="664358112"/>
        <c:axId val="1433007664"/>
      </c:barChart>
      <c:catAx>
        <c:axId val="66435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3007664"/>
        <c:crosses val="autoZero"/>
        <c:auto val="1"/>
        <c:lblAlgn val="ctr"/>
        <c:lblOffset val="100"/>
        <c:noMultiLvlLbl val="0"/>
      </c:catAx>
      <c:valAx>
        <c:axId val="1433007664"/>
        <c:scaling>
          <c:orientation val="minMax"/>
          <c:max val="2.25"/>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4358112"/>
        <c:crosses val="autoZero"/>
        <c:crossBetween val="between"/>
      </c:valAx>
      <c:spPr>
        <a:noFill/>
        <a:ln>
          <a:noFill/>
        </a:ln>
        <a:effectLst/>
      </c:spPr>
    </c:plotArea>
    <c:legend>
      <c:legendPos val="t"/>
      <c:layout>
        <c:manualLayout>
          <c:xMode val="edge"/>
          <c:yMode val="edge"/>
          <c:x val="0.33892868018134953"/>
          <c:y val="0.1010532359437758"/>
          <c:w val="0.30463235905288233"/>
          <c:h val="5.37241745726376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pt idx="847" formatCode="0.00">
                  <c:v>369.85</c:v>
                </c:pt>
                <c:pt idx="848" formatCode="0.00">
                  <c:v>369.85</c:v>
                </c:pt>
                <c:pt idx="849" formatCode="0.00">
                  <c:v>369.85</c:v>
                </c:pt>
                <c:pt idx="850" formatCode="0.00">
                  <c:v>369.85</c:v>
                </c:pt>
                <c:pt idx="851" formatCode="0.00">
                  <c:v>369.85</c:v>
                </c:pt>
                <c:pt idx="852" formatCode="0.00">
                  <c:v>369.85</c:v>
                </c:pt>
                <c:pt idx="853" formatCode="0.00">
                  <c:v>369.85</c:v>
                </c:pt>
                <c:pt idx="854" formatCode="0.00">
                  <c:v>369.85</c:v>
                </c:pt>
                <c:pt idx="855" formatCode="0.00">
                  <c:v>369.85</c:v>
                </c:pt>
                <c:pt idx="856" formatCode="0.00">
                  <c:v>369.85</c:v>
                </c:pt>
                <c:pt idx="857" formatCode="0.00">
                  <c:v>369.85</c:v>
                </c:pt>
                <c:pt idx="858" formatCode="0.00">
                  <c:v>369.85</c:v>
                </c:pt>
                <c:pt idx="859" formatCode="0.00">
                  <c:v>369.85</c:v>
                </c:pt>
                <c:pt idx="860" formatCode="0.00">
                  <c:v>369.85</c:v>
                </c:pt>
                <c:pt idx="861" formatCode="0.00">
                  <c:v>369.85</c:v>
                </c:pt>
                <c:pt idx="862" formatCode="0.00">
                  <c:v>369.85</c:v>
                </c:pt>
                <c:pt idx="863" formatCode="0.00">
                  <c:v>369.85</c:v>
                </c:pt>
                <c:pt idx="864" formatCode="0.00">
                  <c:v>369.85</c:v>
                </c:pt>
                <c:pt idx="865" formatCode="0.00">
                  <c:v>369.85</c:v>
                </c:pt>
                <c:pt idx="866" formatCode="0.00">
                  <c:v>369.85</c:v>
                </c:pt>
                <c:pt idx="867" formatCode="0.00">
                  <c:v>369.85</c:v>
                </c:pt>
                <c:pt idx="868" formatCode="0.00">
                  <c:v>412.25</c:v>
                </c:pt>
                <c:pt idx="869" formatCode="0.00">
                  <c:v>412.25</c:v>
                </c:pt>
                <c:pt idx="870" formatCode="0.00">
                  <c:v>412.25</c:v>
                </c:pt>
                <c:pt idx="871" formatCode="0.00">
                  <c:v>412.25</c:v>
                </c:pt>
                <c:pt idx="872" formatCode="0.00">
                  <c:v>412.25</c:v>
                </c:pt>
                <c:pt idx="873" formatCode="0.00">
                  <c:v>412.25</c:v>
                </c:pt>
                <c:pt idx="874" formatCode="0.00">
                  <c:v>412.25</c:v>
                </c:pt>
                <c:pt idx="875" formatCode="0.00">
                  <c:v>412.25</c:v>
                </c:pt>
                <c:pt idx="876" formatCode="0.00">
                  <c:v>412.25</c:v>
                </c:pt>
                <c:pt idx="877" formatCode="0.00">
                  <c:v>412.25</c:v>
                </c:pt>
                <c:pt idx="878" formatCode="0.00">
                  <c:v>412.25</c:v>
                </c:pt>
                <c:pt idx="879" formatCode="0.00">
                  <c:v>412.25</c:v>
                </c:pt>
                <c:pt idx="880" formatCode="0.00">
                  <c:v>412.25</c:v>
                </c:pt>
                <c:pt idx="881" formatCode="0.00">
                  <c:v>412.25</c:v>
                </c:pt>
                <c:pt idx="882" formatCode="0.00">
                  <c:v>412.25</c:v>
                </c:pt>
                <c:pt idx="883" formatCode="0.00">
                  <c:v>412.25</c:v>
                </c:pt>
                <c:pt idx="884" formatCode="0.00">
                  <c:v>412.25</c:v>
                </c:pt>
                <c:pt idx="885" formatCode="0.00">
                  <c:v>412.25</c:v>
                </c:pt>
                <c:pt idx="886" formatCode="0.00">
                  <c:v>412.25</c:v>
                </c:pt>
                <c:pt idx="887" formatCode="0.00">
                  <c:v>412.25</c:v>
                </c:pt>
                <c:pt idx="888" formatCode="0.00">
                  <c:v>412.25</c:v>
                </c:pt>
                <c:pt idx="889" formatCode="0.00">
                  <c:v>412.25</c:v>
                </c:pt>
                <c:pt idx="890" formatCode="0.00">
                  <c:v>399.45</c:v>
                </c:pt>
                <c:pt idx="891" formatCode="0.00">
                  <c:v>399.45</c:v>
                </c:pt>
                <c:pt idx="892" formatCode="0.00">
                  <c:v>399.45</c:v>
                </c:pt>
                <c:pt idx="893" formatCode="0.00">
                  <c:v>399.45</c:v>
                </c:pt>
                <c:pt idx="894" formatCode="0.00">
                  <c:v>399.45</c:v>
                </c:pt>
                <c:pt idx="895" formatCode="0.00">
                  <c:v>399.45</c:v>
                </c:pt>
                <c:pt idx="896" formatCode="0.00">
                  <c:v>399.45</c:v>
                </c:pt>
                <c:pt idx="897" formatCode="0.00">
                  <c:v>399.45</c:v>
                </c:pt>
                <c:pt idx="898" formatCode="0.00">
                  <c:v>399.45</c:v>
                </c:pt>
                <c:pt idx="899" formatCode="0.00">
                  <c:v>399.45</c:v>
                </c:pt>
                <c:pt idx="900" formatCode="0.00">
                  <c:v>399.45</c:v>
                </c:pt>
                <c:pt idx="901" formatCode="0.00">
                  <c:v>399.45</c:v>
                </c:pt>
                <c:pt idx="902" formatCode="0.00">
                  <c:v>399.45</c:v>
                </c:pt>
                <c:pt idx="903" formatCode="0.00">
                  <c:v>399.45</c:v>
                </c:pt>
                <c:pt idx="904" formatCode="0.00">
                  <c:v>399.45</c:v>
                </c:pt>
                <c:pt idx="905" formatCode="0.00">
                  <c:v>399.45</c:v>
                </c:pt>
                <c:pt idx="906" formatCode="0.00">
                  <c:v>399.45</c:v>
                </c:pt>
                <c:pt idx="907" formatCode="0.00">
                  <c:v>399.45</c:v>
                </c:pt>
                <c:pt idx="908" formatCode="0.00">
                  <c:v>399.45</c:v>
                </c:pt>
                <c:pt idx="909" formatCode="0.00">
                  <c:v>399.45</c:v>
                </c:pt>
                <c:pt idx="910" formatCode="0.00">
                  <c:v>399.45</c:v>
                </c:pt>
                <c:pt idx="911" formatCode="0.00">
                  <c:v>399.45</c:v>
                </c:pt>
                <c:pt idx="912" formatCode="0.00">
                  <c:v>395</c:v>
                </c:pt>
                <c:pt idx="913" formatCode="0.00">
                  <c:v>395</c:v>
                </c:pt>
                <c:pt idx="914" formatCode="0.00">
                  <c:v>395</c:v>
                </c:pt>
                <c:pt idx="915" formatCode="0.00">
                  <c:v>395</c:v>
                </c:pt>
                <c:pt idx="916" formatCode="0.00">
                  <c:v>395</c:v>
                </c:pt>
                <c:pt idx="917" formatCode="0.00">
                  <c:v>395</c:v>
                </c:pt>
                <c:pt idx="918" formatCode="0.00">
                  <c:v>395</c:v>
                </c:pt>
                <c:pt idx="919" formatCode="0.00">
                  <c:v>395</c:v>
                </c:pt>
                <c:pt idx="920" formatCode="0.00">
                  <c:v>395</c:v>
                </c:pt>
                <c:pt idx="921" formatCode="0.00">
                  <c:v>395</c:v>
                </c:pt>
                <c:pt idx="922" formatCode="0.00">
                  <c:v>395</c:v>
                </c:pt>
                <c:pt idx="923" formatCode="0.00">
                  <c:v>395</c:v>
                </c:pt>
                <c:pt idx="924" formatCode="0.00">
                  <c:v>395</c:v>
                </c:pt>
                <c:pt idx="925" formatCode="0.00">
                  <c:v>395</c:v>
                </c:pt>
                <c:pt idx="926" formatCode="0.00">
                  <c:v>395</c:v>
                </c:pt>
                <c:pt idx="927" formatCode="0.00">
                  <c:v>395</c:v>
                </c:pt>
                <c:pt idx="928" formatCode="0.00">
                  <c:v>395</c:v>
                </c:pt>
                <c:pt idx="929" formatCode="0.00">
                  <c:v>395</c:v>
                </c:pt>
                <c:pt idx="930" formatCode="0.00">
                  <c:v>395</c:v>
                </c:pt>
                <c:pt idx="931" formatCode="0.00">
                  <c:v>395</c:v>
                </c:pt>
                <c:pt idx="932" formatCode="0.00">
                  <c:v>395</c:v>
                </c:pt>
                <c:pt idx="933" formatCode="0.00">
                  <c:v>370.35</c:v>
                </c:pt>
                <c:pt idx="934" formatCode="0.00">
                  <c:v>370.35</c:v>
                </c:pt>
                <c:pt idx="935" formatCode="0.00">
                  <c:v>370.35</c:v>
                </c:pt>
                <c:pt idx="936" formatCode="0.00">
                  <c:v>370.35</c:v>
                </c:pt>
                <c:pt idx="937" formatCode="0.00">
                  <c:v>370.35</c:v>
                </c:pt>
                <c:pt idx="938" formatCode="0.00">
                  <c:v>370.35</c:v>
                </c:pt>
                <c:pt idx="939" formatCode="0.00">
                  <c:v>370.35</c:v>
                </c:pt>
                <c:pt idx="940" formatCode="0.00">
                  <c:v>370.35</c:v>
                </c:pt>
                <c:pt idx="941" formatCode="0.00">
                  <c:v>370.35</c:v>
                </c:pt>
                <c:pt idx="942" formatCode="0.00">
                  <c:v>370.35</c:v>
                </c:pt>
                <c:pt idx="943" formatCode="0.00">
                  <c:v>370.35</c:v>
                </c:pt>
                <c:pt idx="944" formatCode="0.00">
                  <c:v>370.35</c:v>
                </c:pt>
                <c:pt idx="945" formatCode="0.00">
                  <c:v>370.35</c:v>
                </c:pt>
                <c:pt idx="946" formatCode="0.00">
                  <c:v>370.35</c:v>
                </c:pt>
                <c:pt idx="947" formatCode="0.00">
                  <c:v>370.35</c:v>
                </c:pt>
                <c:pt idx="948" formatCode="0.00">
                  <c:v>370.35</c:v>
                </c:pt>
                <c:pt idx="949" formatCode="0.00">
                  <c:v>370.35</c:v>
                </c:pt>
                <c:pt idx="950" formatCode="0.00">
                  <c:v>370.35</c:v>
                </c:pt>
                <c:pt idx="951" formatCode="0.00">
                  <c:v>370.35</c:v>
                </c:pt>
                <c:pt idx="952" formatCode="0.00">
                  <c:v>370.35</c:v>
                </c:pt>
                <c:pt idx="953" formatCode="0.00">
                  <c:v>370.35</c:v>
                </c:pt>
                <c:pt idx="954" formatCode="0.00">
                  <c:v>370.35</c:v>
                </c:pt>
                <c:pt idx="955" formatCode="0.00">
                  <c:v>370.35</c:v>
                </c:pt>
                <c:pt idx="956" formatCode="0.00">
                  <c:v>368.3</c:v>
                </c:pt>
                <c:pt idx="957" formatCode="0.00">
                  <c:v>368.3</c:v>
                </c:pt>
                <c:pt idx="958" formatCode="0.00">
                  <c:v>368.3</c:v>
                </c:pt>
                <c:pt idx="959" formatCode="0.00">
                  <c:v>368.3</c:v>
                </c:pt>
                <c:pt idx="960" formatCode="0.00">
                  <c:v>368.3</c:v>
                </c:pt>
                <c:pt idx="961" formatCode="0.00">
                  <c:v>368.3</c:v>
                </c:pt>
                <c:pt idx="962" formatCode="0.00">
                  <c:v>368.3</c:v>
                </c:pt>
                <c:pt idx="963" formatCode="0.00">
                  <c:v>368.3</c:v>
                </c:pt>
                <c:pt idx="964" formatCode="0.00">
                  <c:v>368.3</c:v>
                </c:pt>
                <c:pt idx="965" formatCode="0.00">
                  <c:v>368.3</c:v>
                </c:pt>
                <c:pt idx="966" formatCode="0.00">
                  <c:v>368.3</c:v>
                </c:pt>
                <c:pt idx="967" formatCode="0.00">
                  <c:v>368.3</c:v>
                </c:pt>
                <c:pt idx="968" formatCode="0.00">
                  <c:v>368.3</c:v>
                </c:pt>
                <c:pt idx="969" formatCode="0.00">
                  <c:v>368.3</c:v>
                </c:pt>
                <c:pt idx="970" formatCode="0.00">
                  <c:v>368.3</c:v>
                </c:pt>
                <c:pt idx="971" formatCode="0.00">
                  <c:v>368.3</c:v>
                </c:pt>
                <c:pt idx="972" formatCode="0.00">
                  <c:v>368.3</c:v>
                </c:pt>
                <c:pt idx="973" formatCode="0.00">
                  <c:v>368.3</c:v>
                </c:pt>
                <c:pt idx="974" formatCode="0.00">
                  <c:v>368.3</c:v>
                </c:pt>
                <c:pt idx="975" formatCode="0.00">
                  <c:v>368.3</c:v>
                </c:pt>
                <c:pt idx="976" formatCode="0.00">
                  <c:v>368.3</c:v>
                </c:pt>
                <c:pt idx="977" formatCode="0.00">
                  <c:v>368.3</c:v>
                </c:pt>
                <c:pt idx="978" formatCode="0.00">
                  <c:v>345.85</c:v>
                </c:pt>
                <c:pt idx="979" formatCode="0.00">
                  <c:v>345.85</c:v>
                </c:pt>
                <c:pt idx="980" formatCode="0.00">
                  <c:v>345.85</c:v>
                </c:pt>
                <c:pt idx="981" formatCode="0.00">
                  <c:v>345.85</c:v>
                </c:pt>
                <c:pt idx="982" formatCode="0.00">
                  <c:v>345.85</c:v>
                </c:pt>
                <c:pt idx="983" formatCode="0.00">
                  <c:v>345.85</c:v>
                </c:pt>
                <c:pt idx="984" formatCode="0.00">
                  <c:v>345.85</c:v>
                </c:pt>
                <c:pt idx="985" formatCode="0.00">
                  <c:v>345.85</c:v>
                </c:pt>
                <c:pt idx="986" formatCode="0.00">
                  <c:v>345.85</c:v>
                </c:pt>
                <c:pt idx="987" formatCode="0.00">
                  <c:v>345.85</c:v>
                </c:pt>
                <c:pt idx="988" formatCode="0.00">
                  <c:v>345.85</c:v>
                </c:pt>
                <c:pt idx="989" formatCode="0.00">
                  <c:v>345.85</c:v>
                </c:pt>
                <c:pt idx="990" formatCode="0.00">
                  <c:v>345.85</c:v>
                </c:pt>
                <c:pt idx="991" formatCode="0.00">
                  <c:v>345.85</c:v>
                </c:pt>
                <c:pt idx="992" formatCode="0.00">
                  <c:v>345.85</c:v>
                </c:pt>
                <c:pt idx="993" formatCode="0.00">
                  <c:v>345.85</c:v>
                </c:pt>
                <c:pt idx="994" formatCode="0.00">
                  <c:v>345.85</c:v>
                </c:pt>
                <c:pt idx="995" formatCode="0.00">
                  <c:v>345.85</c:v>
                </c:pt>
                <c:pt idx="996" formatCode="0.00">
                  <c:v>345.85</c:v>
                </c:pt>
                <c:pt idx="997" formatCode="0.00">
                  <c:v>345.85</c:v>
                </c:pt>
                <c:pt idx="998" formatCode="0.00">
                  <c:v>345.85</c:v>
                </c:pt>
                <c:pt idx="999" formatCode="0.00">
                  <c:v>341.75</c:v>
                </c:pt>
                <c:pt idx="1000" formatCode="0.00">
                  <c:v>341.75</c:v>
                </c:pt>
                <c:pt idx="1001" formatCode="0.00">
                  <c:v>341.75</c:v>
                </c:pt>
                <c:pt idx="1002" formatCode="0.00">
                  <c:v>341.75</c:v>
                </c:pt>
                <c:pt idx="1003" formatCode="0.00">
                  <c:v>341.75</c:v>
                </c:pt>
                <c:pt idx="1004" formatCode="0.00">
                  <c:v>341.75</c:v>
                </c:pt>
                <c:pt idx="1005" formatCode="0.00">
                  <c:v>341.75</c:v>
                </c:pt>
                <c:pt idx="1006" formatCode="0.00">
                  <c:v>341.75</c:v>
                </c:pt>
                <c:pt idx="1007" formatCode="0.00">
                  <c:v>341.75</c:v>
                </c:pt>
                <c:pt idx="1008" formatCode="0.00">
                  <c:v>341.75</c:v>
                </c:pt>
                <c:pt idx="1009" formatCode="0.00">
                  <c:v>341.75</c:v>
                </c:pt>
                <c:pt idx="1010" formatCode="0.00">
                  <c:v>341.75</c:v>
                </c:pt>
                <c:pt idx="1011" formatCode="0.00">
                  <c:v>341.75</c:v>
                </c:pt>
                <c:pt idx="1012" formatCode="0.00">
                  <c:v>341.75</c:v>
                </c:pt>
                <c:pt idx="1013" formatCode="0.00">
                  <c:v>341.75</c:v>
                </c:pt>
                <c:pt idx="1014" formatCode="0.00">
                  <c:v>341.75</c:v>
                </c:pt>
                <c:pt idx="1015" formatCode="0.00">
                  <c:v>341.75</c:v>
                </c:pt>
                <c:pt idx="1016" formatCode="0.00">
                  <c:v>341.75</c:v>
                </c:pt>
                <c:pt idx="1017" formatCode="0.00">
                  <c:v>341.75</c:v>
                </c:pt>
                <c:pt idx="1018" formatCode="0.00">
                  <c:v>341.75</c:v>
                </c:pt>
                <c:pt idx="1019" formatCode="0.00">
                  <c:v>341.75</c:v>
                </c:pt>
                <c:pt idx="1020" formatCode="0.00">
                  <c:v>341.75</c:v>
                </c:pt>
                <c:pt idx="1021" formatCode="0.00">
                  <c:v>340.25</c:v>
                </c:pt>
                <c:pt idx="1022" formatCode="0.00">
                  <c:v>340.25</c:v>
                </c:pt>
                <c:pt idx="1023" formatCode="0.00">
                  <c:v>340.25</c:v>
                </c:pt>
                <c:pt idx="1024" formatCode="0.00">
                  <c:v>340.25</c:v>
                </c:pt>
                <c:pt idx="1025" formatCode="0.00">
                  <c:v>340.25</c:v>
                </c:pt>
                <c:pt idx="1026" formatCode="0.00">
                  <c:v>340.25</c:v>
                </c:pt>
                <c:pt idx="1027" formatCode="0.00">
                  <c:v>340.25</c:v>
                </c:pt>
                <c:pt idx="1028" formatCode="0.00">
                  <c:v>340.25</c:v>
                </c:pt>
                <c:pt idx="1029" formatCode="0.00">
                  <c:v>340.25</c:v>
                </c:pt>
                <c:pt idx="1030" formatCode="0.00">
                  <c:v>340.25</c:v>
                </c:pt>
                <c:pt idx="1031" formatCode="0.00">
                  <c:v>340.25</c:v>
                </c:pt>
                <c:pt idx="1032" formatCode="0.00">
                  <c:v>340.25</c:v>
                </c:pt>
                <c:pt idx="1033" formatCode="0.00">
                  <c:v>340.25</c:v>
                </c:pt>
                <c:pt idx="1034" formatCode="0.00">
                  <c:v>340.25</c:v>
                </c:pt>
                <c:pt idx="1035" formatCode="0.00">
                  <c:v>340.25</c:v>
                </c:pt>
                <c:pt idx="1036" formatCode="0.00">
                  <c:v>340.25</c:v>
                </c:pt>
                <c:pt idx="1037" formatCode="0.00">
                  <c:v>340.25</c:v>
                </c:pt>
                <c:pt idx="1038" formatCode="0.00">
                  <c:v>340.25</c:v>
                </c:pt>
                <c:pt idx="1039" formatCode="0.00">
                  <c:v>340.25</c:v>
                </c:pt>
                <c:pt idx="1040" formatCode="0.00">
                  <c:v>340.25</c:v>
                </c:pt>
                <c:pt idx="1041" formatCode="0.00">
                  <c:v>340.25</c:v>
                </c:pt>
                <c:pt idx="1042" formatCode="0.00">
                  <c:v>340.25</c:v>
                </c:pt>
                <c:pt idx="1043" formatCode="0.00">
                  <c:v>305.8</c:v>
                </c:pt>
                <c:pt idx="1044" formatCode="0.00">
                  <c:v>305.8</c:v>
                </c:pt>
                <c:pt idx="1045" formatCode="0.00">
                  <c:v>305.8</c:v>
                </c:pt>
                <c:pt idx="1046" formatCode="0.00">
                  <c:v>305.8</c:v>
                </c:pt>
                <c:pt idx="1047" formatCode="0.00">
                  <c:v>305.8</c:v>
                </c:pt>
                <c:pt idx="1048" formatCode="0.00">
                  <c:v>305.8</c:v>
                </c:pt>
                <c:pt idx="1049" formatCode="0.00">
                  <c:v>305.8</c:v>
                </c:pt>
                <c:pt idx="1050" formatCode="0.00">
                  <c:v>305.8</c:v>
                </c:pt>
                <c:pt idx="1051" formatCode="0.00">
                  <c:v>305.8</c:v>
                </c:pt>
                <c:pt idx="1052" formatCode="0.00">
                  <c:v>305.8</c:v>
                </c:pt>
                <c:pt idx="1053" formatCode="0.00">
                  <c:v>305.8</c:v>
                </c:pt>
                <c:pt idx="1054" formatCode="0.00">
                  <c:v>305.8</c:v>
                </c:pt>
                <c:pt idx="1055" formatCode="0.00">
                  <c:v>305.8</c:v>
                </c:pt>
                <c:pt idx="1056" formatCode="0.00">
                  <c:v>305.8</c:v>
                </c:pt>
                <c:pt idx="1057" formatCode="0.00">
                  <c:v>305.8</c:v>
                </c:pt>
                <c:pt idx="1058" formatCode="0.00">
                  <c:v>305.8</c:v>
                </c:pt>
                <c:pt idx="1059" formatCode="0.00">
                  <c:v>305.8</c:v>
                </c:pt>
                <c:pt idx="1060" formatCode="0.00">
                  <c:v>305.8</c:v>
                </c:pt>
                <c:pt idx="1061" formatCode="0.00">
                  <c:v>305.8</c:v>
                </c:pt>
                <c:pt idx="1062" formatCode="0.00">
                  <c:v>305.8</c:v>
                </c:pt>
                <c:pt idx="1063" formatCode="0.00">
                  <c:v>305.8</c:v>
                </c:pt>
                <c:pt idx="1064" formatCode="0.00">
                  <c:v>305.8</c:v>
                </c:pt>
                <c:pt idx="1065" formatCode="0.00">
                  <c:v>302.3</c:v>
                </c:pt>
                <c:pt idx="1066" formatCode="0.00">
                  <c:v>302.3</c:v>
                </c:pt>
                <c:pt idx="1067" formatCode="0.00">
                  <c:v>302.3</c:v>
                </c:pt>
                <c:pt idx="1068" formatCode="0.00">
                  <c:v>302.3</c:v>
                </c:pt>
                <c:pt idx="1069" formatCode="0.00">
                  <c:v>302.3</c:v>
                </c:pt>
                <c:pt idx="1070" formatCode="0.00">
                  <c:v>302.3</c:v>
                </c:pt>
                <c:pt idx="1071" formatCode="0.00">
                  <c:v>302.3</c:v>
                </c:pt>
                <c:pt idx="1072" formatCode="0.00">
                  <c:v>302.3</c:v>
                </c:pt>
                <c:pt idx="1073" formatCode="0.00">
                  <c:v>302.3</c:v>
                </c:pt>
                <c:pt idx="1074" formatCode="0.00">
                  <c:v>302.3</c:v>
                </c:pt>
                <c:pt idx="1075" formatCode="0.00">
                  <c:v>302.3</c:v>
                </c:pt>
                <c:pt idx="1076" formatCode="0.00">
                  <c:v>302.3</c:v>
                </c:pt>
                <c:pt idx="1077" formatCode="0.00">
                  <c:v>302.3</c:v>
                </c:pt>
                <c:pt idx="1078" formatCode="0.00">
                  <c:v>302.3</c:v>
                </c:pt>
                <c:pt idx="1079" formatCode="0.00">
                  <c:v>302.3</c:v>
                </c:pt>
                <c:pt idx="1080" formatCode="0.00">
                  <c:v>302.3</c:v>
                </c:pt>
                <c:pt idx="1081" formatCode="0.00">
                  <c:v>302.3</c:v>
                </c:pt>
                <c:pt idx="1082" formatCode="0.00">
                  <c:v>302.3</c:v>
                </c:pt>
                <c:pt idx="1083" formatCode="0.00">
                  <c:v>302.3</c:v>
                </c:pt>
                <c:pt idx="1084" formatCode="0.00">
                  <c:v>302.3</c:v>
                </c:pt>
                <c:pt idx="1085">
                  <c:v>289.14999999999998</c:v>
                </c:pt>
                <c:pt idx="1086">
                  <c:v>289.14999999999998</c:v>
                </c:pt>
                <c:pt idx="1087">
                  <c:v>289.14999999999998</c:v>
                </c:pt>
                <c:pt idx="1088">
                  <c:v>289.14999999999998</c:v>
                </c:pt>
                <c:pt idx="1089">
                  <c:v>289.14999999999998</c:v>
                </c:pt>
                <c:pt idx="1090">
                  <c:v>289.14999999999998</c:v>
                </c:pt>
                <c:pt idx="1091">
                  <c:v>289.14999999999998</c:v>
                </c:pt>
                <c:pt idx="1092">
                  <c:v>289.14999999999998</c:v>
                </c:pt>
                <c:pt idx="1093">
                  <c:v>289.14999999999998</c:v>
                </c:pt>
                <c:pt idx="1094">
                  <c:v>289.14999999999998</c:v>
                </c:pt>
                <c:pt idx="1095">
                  <c:v>289.14999999999998</c:v>
                </c:pt>
                <c:pt idx="1096">
                  <c:v>289.14999999999998</c:v>
                </c:pt>
                <c:pt idx="1097">
                  <c:v>289.14999999999998</c:v>
                </c:pt>
                <c:pt idx="1098">
                  <c:v>289.14999999999998</c:v>
                </c:pt>
                <c:pt idx="1099">
                  <c:v>289.14999999999998</c:v>
                </c:pt>
                <c:pt idx="1100">
                  <c:v>289.14999999999998</c:v>
                </c:pt>
                <c:pt idx="1101">
                  <c:v>289.14999999999998</c:v>
                </c:pt>
                <c:pt idx="1102">
                  <c:v>289.14999999999998</c:v>
                </c:pt>
                <c:pt idx="1103">
                  <c:v>289.14999999999998</c:v>
                </c:pt>
                <c:pt idx="1104">
                  <c:v>289.14999999999998</c:v>
                </c:pt>
                <c:pt idx="1105">
                  <c:v>289.14999999999998</c:v>
                </c:pt>
                <c:pt idx="1106">
                  <c:v>289.14999999999998</c:v>
                </c:pt>
                <c:pt idx="1107">
                  <c:v>289.14999999999998</c:v>
                </c:pt>
                <c:pt idx="1108" formatCode="0.00">
                  <c:v>252.95</c:v>
                </c:pt>
                <c:pt idx="1109" formatCode="0.00">
                  <c:v>252.95</c:v>
                </c:pt>
                <c:pt idx="1110" formatCode="0.00">
                  <c:v>252.95</c:v>
                </c:pt>
                <c:pt idx="1111" formatCode="0.00">
                  <c:v>252.95</c:v>
                </c:pt>
                <c:pt idx="1112" formatCode="0.00">
                  <c:v>252.95</c:v>
                </c:pt>
                <c:pt idx="1113" formatCode="0.00">
                  <c:v>252.95</c:v>
                </c:pt>
                <c:pt idx="1114" formatCode="0.00">
                  <c:v>252.95</c:v>
                </c:pt>
                <c:pt idx="1115" formatCode="0.00">
                  <c:v>252.95</c:v>
                </c:pt>
                <c:pt idx="1116" formatCode="0.00">
                  <c:v>252.95</c:v>
                </c:pt>
                <c:pt idx="1117" formatCode="0.00">
                  <c:v>252.95</c:v>
                </c:pt>
                <c:pt idx="1118" formatCode="0.00">
                  <c:v>252.95</c:v>
                </c:pt>
                <c:pt idx="1119" formatCode="0.00">
                  <c:v>252.95</c:v>
                </c:pt>
                <c:pt idx="1120" formatCode="0.00">
                  <c:v>252.95</c:v>
                </c:pt>
                <c:pt idx="1121" formatCode="0.00">
                  <c:v>252.95</c:v>
                </c:pt>
                <c:pt idx="1122" formatCode="0.00">
                  <c:v>252.95</c:v>
                </c:pt>
                <c:pt idx="1123" formatCode="0.00">
                  <c:v>252.95</c:v>
                </c:pt>
                <c:pt idx="1124" formatCode="0.00">
                  <c:v>252.95</c:v>
                </c:pt>
                <c:pt idx="1125" formatCode="0.00">
                  <c:v>252.95</c:v>
                </c:pt>
                <c:pt idx="1126" formatCode="0.00">
                  <c:v>252.95</c:v>
                </c:pt>
                <c:pt idx="1127" formatCode="0.00">
                  <c:v>252.95</c:v>
                </c:pt>
                <c:pt idx="1128" formatCode="0.00">
                  <c:v>239.9</c:v>
                </c:pt>
                <c:pt idx="1129" formatCode="0.00">
                  <c:v>239.9</c:v>
                </c:pt>
                <c:pt idx="1130" formatCode="0.00">
                  <c:v>239.9</c:v>
                </c:pt>
                <c:pt idx="1131" formatCode="0.00">
                  <c:v>239.9</c:v>
                </c:pt>
                <c:pt idx="1132" formatCode="0.00">
                  <c:v>239.9</c:v>
                </c:pt>
                <c:pt idx="1133" formatCode="0.00">
                  <c:v>239.9</c:v>
                </c:pt>
                <c:pt idx="1134" formatCode="0.00">
                  <c:v>239.9</c:v>
                </c:pt>
                <c:pt idx="1135" formatCode="0.00">
                  <c:v>239.9</c:v>
                </c:pt>
                <c:pt idx="1136" formatCode="0.00">
                  <c:v>239.9</c:v>
                </c:pt>
                <c:pt idx="1137" formatCode="0.00">
                  <c:v>239.9</c:v>
                </c:pt>
                <c:pt idx="1138" formatCode="0.00">
                  <c:v>239.9</c:v>
                </c:pt>
                <c:pt idx="1139" formatCode="0.00">
                  <c:v>239.9</c:v>
                </c:pt>
                <c:pt idx="1140" formatCode="0.00">
                  <c:v>239.9</c:v>
                </c:pt>
                <c:pt idx="1141" formatCode="0.00">
                  <c:v>239.9</c:v>
                </c:pt>
                <c:pt idx="1142" formatCode="0.00">
                  <c:v>239.9</c:v>
                </c:pt>
                <c:pt idx="1143" formatCode="0.00">
                  <c:v>239.9</c:v>
                </c:pt>
                <c:pt idx="1144" formatCode="0.00">
                  <c:v>239.9</c:v>
                </c:pt>
                <c:pt idx="1145" formatCode="0.00">
                  <c:v>239.9</c:v>
                </c:pt>
                <c:pt idx="1146" formatCode="0.00">
                  <c:v>239.9</c:v>
                </c:pt>
                <c:pt idx="1147" formatCode="0.00">
                  <c:v>239.9</c:v>
                </c:pt>
                <c:pt idx="1148" formatCode="0.00">
                  <c:v>239.9</c:v>
                </c:pt>
                <c:pt idx="1149" formatCode="0.00">
                  <c:v>239.9</c:v>
                </c:pt>
                <c:pt idx="1150" formatCode="0.00">
                  <c:v>239.9</c:v>
                </c:pt>
                <c:pt idx="1151" formatCode="0.00">
                  <c:v>239.65</c:v>
                </c:pt>
                <c:pt idx="1152" formatCode="0.00">
                  <c:v>239.65</c:v>
                </c:pt>
                <c:pt idx="1153" formatCode="0.00">
                  <c:v>239.65</c:v>
                </c:pt>
                <c:pt idx="1154" formatCode="0.00">
                  <c:v>239.65</c:v>
                </c:pt>
                <c:pt idx="1155" formatCode="0.00">
                  <c:v>239.65</c:v>
                </c:pt>
                <c:pt idx="1156" formatCode="0.00">
                  <c:v>239.65</c:v>
                </c:pt>
                <c:pt idx="1157" formatCode="0.00">
                  <c:v>239.65</c:v>
                </c:pt>
                <c:pt idx="1158" formatCode="0.00">
                  <c:v>239.65</c:v>
                </c:pt>
                <c:pt idx="1159" formatCode="0.00">
                  <c:v>239.65</c:v>
                </c:pt>
                <c:pt idx="1160" formatCode="0.00">
                  <c:v>239.65</c:v>
                </c:pt>
                <c:pt idx="1161" formatCode="0.00">
                  <c:v>239.65</c:v>
                </c:pt>
                <c:pt idx="1162" formatCode="0.00">
                  <c:v>239.65</c:v>
                </c:pt>
                <c:pt idx="1163" formatCode="0.00">
                  <c:v>239.65</c:v>
                </c:pt>
                <c:pt idx="1164" formatCode="0.00">
                  <c:v>239.65</c:v>
                </c:pt>
                <c:pt idx="1165" formatCode="0.00">
                  <c:v>239.65</c:v>
                </c:pt>
                <c:pt idx="1166" formatCode="0.00">
                  <c:v>239.65</c:v>
                </c:pt>
                <c:pt idx="1167" formatCode="0.00">
                  <c:v>239.65</c:v>
                </c:pt>
                <c:pt idx="1168" formatCode="0.00">
                  <c:v>239.65</c:v>
                </c:pt>
                <c:pt idx="1169" formatCode="0.00">
                  <c:v>239.65</c:v>
                </c:pt>
                <c:pt idx="1170" formatCode="0.00">
                  <c:v>239.65</c:v>
                </c:pt>
                <c:pt idx="1171" formatCode="0.00">
                  <c:v>239.65</c:v>
                </c:pt>
                <c:pt idx="1172" formatCode="0.00">
                  <c:v>239.65</c:v>
                </c:pt>
                <c:pt idx="1173" formatCode="0.00">
                  <c:v>202.85</c:v>
                </c:pt>
                <c:pt idx="1174" formatCode="0.00">
                  <c:v>202.85</c:v>
                </c:pt>
                <c:pt idx="1175" formatCode="0.00">
                  <c:v>202.85</c:v>
                </c:pt>
                <c:pt idx="1176" formatCode="0.00">
                  <c:v>202.85</c:v>
                </c:pt>
                <c:pt idx="1177" formatCode="0.00">
                  <c:v>202.85</c:v>
                </c:pt>
                <c:pt idx="1178" formatCode="0.00">
                  <c:v>202.85</c:v>
                </c:pt>
                <c:pt idx="1179" formatCode="0.00">
                  <c:v>202.85</c:v>
                </c:pt>
                <c:pt idx="1180" formatCode="0.00">
                  <c:v>202.85</c:v>
                </c:pt>
                <c:pt idx="1181" formatCode="0.00">
                  <c:v>202.85</c:v>
                </c:pt>
                <c:pt idx="1182" formatCode="0.00">
                  <c:v>202.85</c:v>
                </c:pt>
                <c:pt idx="1183" formatCode="0.00">
                  <c:v>202.85</c:v>
                </c:pt>
                <c:pt idx="1184" formatCode="0.00">
                  <c:v>202.85</c:v>
                </c:pt>
                <c:pt idx="1185" formatCode="0.00">
                  <c:v>202.85</c:v>
                </c:pt>
                <c:pt idx="1186" formatCode="0.00">
                  <c:v>202.85</c:v>
                </c:pt>
                <c:pt idx="1187" formatCode="0.00">
                  <c:v>202.85</c:v>
                </c:pt>
                <c:pt idx="1188" formatCode="0.00">
                  <c:v>202.85</c:v>
                </c:pt>
                <c:pt idx="1189" formatCode="0.00">
                  <c:v>202.85</c:v>
                </c:pt>
                <c:pt idx="1190" formatCode="0.00">
                  <c:v>202.85</c:v>
                </c:pt>
                <c:pt idx="1191" formatCode="0.00">
                  <c:v>202.85</c:v>
                </c:pt>
                <c:pt idx="1192" formatCode="0.00">
                  <c:v>202.85</c:v>
                </c:pt>
                <c:pt idx="1193" formatCode="0.00">
                  <c:v>202.85</c:v>
                </c:pt>
                <c:pt idx="1194" formatCode="0.00">
                  <c:v>204.4</c:v>
                </c:pt>
                <c:pt idx="1195" formatCode="0.00">
                  <c:v>204.4</c:v>
                </c:pt>
                <c:pt idx="1196" formatCode="0.00">
                  <c:v>204.4</c:v>
                </c:pt>
                <c:pt idx="1197" formatCode="0.00">
                  <c:v>204.4</c:v>
                </c:pt>
                <c:pt idx="1198" formatCode="0.00">
                  <c:v>204.4</c:v>
                </c:pt>
                <c:pt idx="1199" formatCode="0.00">
                  <c:v>204.4</c:v>
                </c:pt>
                <c:pt idx="1200" formatCode="0.00">
                  <c:v>204.4</c:v>
                </c:pt>
                <c:pt idx="1201" formatCode="0.00">
                  <c:v>204.4</c:v>
                </c:pt>
                <c:pt idx="1202" formatCode="0.00">
                  <c:v>204.4</c:v>
                </c:pt>
                <c:pt idx="1203" formatCode="0.00">
                  <c:v>204.4</c:v>
                </c:pt>
                <c:pt idx="1204" formatCode="0.00">
                  <c:v>204.4</c:v>
                </c:pt>
                <c:pt idx="1205" formatCode="0.00">
                  <c:v>204.4</c:v>
                </c:pt>
                <c:pt idx="1206" formatCode="0.00">
                  <c:v>204.4</c:v>
                </c:pt>
                <c:pt idx="1207" formatCode="0.00">
                  <c:v>204.4</c:v>
                </c:pt>
                <c:pt idx="1208" formatCode="0.00">
                  <c:v>204.4</c:v>
                </c:pt>
                <c:pt idx="1209" formatCode="0.00">
                  <c:v>204.4</c:v>
                </c:pt>
                <c:pt idx="1210" formatCode="0.00">
                  <c:v>204.4</c:v>
                </c:pt>
                <c:pt idx="1211" formatCode="0.00">
                  <c:v>204.4</c:v>
                </c:pt>
                <c:pt idx="1212" formatCode="0.00">
                  <c:v>204.4</c:v>
                </c:pt>
                <c:pt idx="1213" formatCode="0.00">
                  <c:v>204.4</c:v>
                </c:pt>
                <c:pt idx="1214" formatCode="0.00">
                  <c:v>204.4</c:v>
                </c:pt>
                <c:pt idx="1215" formatCode="0.00">
                  <c:v>204.4</c:v>
                </c:pt>
                <c:pt idx="1216" formatCode="0.00">
                  <c:v>204.4</c:v>
                </c:pt>
                <c:pt idx="1217" formatCode="0.00">
                  <c:v>205.5</c:v>
                </c:pt>
                <c:pt idx="1218" formatCode="0.00">
                  <c:v>205.5</c:v>
                </c:pt>
                <c:pt idx="1219" formatCode="0.00">
                  <c:v>205.5</c:v>
                </c:pt>
                <c:pt idx="1220" formatCode="0.00">
                  <c:v>205.5</c:v>
                </c:pt>
                <c:pt idx="1221" formatCode="0.00">
                  <c:v>205.5</c:v>
                </c:pt>
                <c:pt idx="1222" formatCode="0.00">
                  <c:v>205.5</c:v>
                </c:pt>
                <c:pt idx="1223" formatCode="0.00">
                  <c:v>205.5</c:v>
                </c:pt>
                <c:pt idx="1224" formatCode="0.00">
                  <c:v>205.5</c:v>
                </c:pt>
                <c:pt idx="1225" formatCode="0.00">
                  <c:v>205.5</c:v>
                </c:pt>
                <c:pt idx="1226" formatCode="0.00">
                  <c:v>205.5</c:v>
                </c:pt>
                <c:pt idx="1227" formatCode="0.00">
                  <c:v>205.5</c:v>
                </c:pt>
                <c:pt idx="1228" formatCode="0.00">
                  <c:v>205.5</c:v>
                </c:pt>
                <c:pt idx="1229" formatCode="0.00">
                  <c:v>205.5</c:v>
                </c:pt>
                <c:pt idx="1230" formatCode="0.00">
                  <c:v>205.5</c:v>
                </c:pt>
                <c:pt idx="1231" formatCode="0.00">
                  <c:v>205.5</c:v>
                </c:pt>
                <c:pt idx="1232" formatCode="0.00">
                  <c:v>205.5</c:v>
                </c:pt>
                <c:pt idx="1233" formatCode="0.00">
                  <c:v>205.5</c:v>
                </c:pt>
                <c:pt idx="1234" formatCode="0.00">
                  <c:v>205.5</c:v>
                </c:pt>
                <c:pt idx="1235" formatCode="0.00">
                  <c:v>205.5</c:v>
                </c:pt>
                <c:pt idx="1236" formatCode="0.00">
                  <c:v>205.5</c:v>
                </c:pt>
                <c:pt idx="1237" formatCode="0.00">
                  <c:v>205.5</c:v>
                </c:pt>
                <c:pt idx="1238" formatCode="0.00">
                  <c:v>180.35</c:v>
                </c:pt>
                <c:pt idx="1239" formatCode="0.00">
                  <c:v>180.35</c:v>
                </c:pt>
                <c:pt idx="1240" formatCode="0.00">
                  <c:v>180.35</c:v>
                </c:pt>
                <c:pt idx="1241" formatCode="0.00">
                  <c:v>180.35</c:v>
                </c:pt>
                <c:pt idx="1242" formatCode="0.00">
                  <c:v>180.35</c:v>
                </c:pt>
                <c:pt idx="1243" formatCode="0.00">
                  <c:v>180.35</c:v>
                </c:pt>
                <c:pt idx="1244" formatCode="0.00">
                  <c:v>180.35</c:v>
                </c:pt>
                <c:pt idx="1245" formatCode="0.00">
                  <c:v>180.35</c:v>
                </c:pt>
                <c:pt idx="1246" formatCode="0.00">
                  <c:v>180.35</c:v>
                </c:pt>
                <c:pt idx="1247" formatCode="0.00">
                  <c:v>180.35</c:v>
                </c:pt>
                <c:pt idx="1248" formatCode="0.00">
                  <c:v>180.35</c:v>
                </c:pt>
                <c:pt idx="1249" formatCode="0.00">
                  <c:v>180.35</c:v>
                </c:pt>
                <c:pt idx="1250" formatCode="0.00">
                  <c:v>180.35</c:v>
                </c:pt>
                <c:pt idx="1251" formatCode="0.00">
                  <c:v>180.35</c:v>
                </c:pt>
                <c:pt idx="1252" formatCode="0.00">
                  <c:v>180.35</c:v>
                </c:pt>
                <c:pt idx="1253" formatCode="0.00">
                  <c:v>180.35</c:v>
                </c:pt>
                <c:pt idx="1254" formatCode="0.00">
                  <c:v>180.35</c:v>
                </c:pt>
                <c:pt idx="1255" formatCode="0.00">
                  <c:v>180.35</c:v>
                </c:pt>
                <c:pt idx="1256" formatCode="0.00">
                  <c:v>180.35</c:v>
                </c:pt>
                <c:pt idx="1257" formatCode="0.00">
                  <c:v>180.35</c:v>
                </c:pt>
                <c:pt idx="1258" formatCode="0.00">
                  <c:v>180.35</c:v>
                </c:pt>
                <c:pt idx="1259" formatCode="0.00">
                  <c:v>180.35</c:v>
                </c:pt>
                <c:pt idx="1260" formatCode="0.00">
                  <c:v>176.95</c:v>
                </c:pt>
                <c:pt idx="1261" formatCode="0.00">
                  <c:v>176.95</c:v>
                </c:pt>
                <c:pt idx="1262" formatCode="0.00">
                  <c:v>176.95</c:v>
                </c:pt>
                <c:pt idx="1263" formatCode="0.00">
                  <c:v>176.95</c:v>
                </c:pt>
                <c:pt idx="1264" formatCode="0.00">
                  <c:v>176.95</c:v>
                </c:pt>
                <c:pt idx="1265" formatCode="0.00">
                  <c:v>176.95</c:v>
                </c:pt>
                <c:pt idx="1266" formatCode="0.00">
                  <c:v>176.95</c:v>
                </c:pt>
                <c:pt idx="1267" formatCode="0.00">
                  <c:v>176.95</c:v>
                </c:pt>
                <c:pt idx="1268" formatCode="0.00">
                  <c:v>176.95</c:v>
                </c:pt>
                <c:pt idx="1269" formatCode="0.00">
                  <c:v>176.95</c:v>
                </c:pt>
                <c:pt idx="1270" formatCode="0.00">
                  <c:v>176.95</c:v>
                </c:pt>
                <c:pt idx="1271" formatCode="0.00">
                  <c:v>176.95</c:v>
                </c:pt>
                <c:pt idx="1272" formatCode="0.00">
                  <c:v>176.95</c:v>
                </c:pt>
                <c:pt idx="1273" formatCode="0.00">
                  <c:v>176.95</c:v>
                </c:pt>
                <c:pt idx="1274" formatCode="0.00">
                  <c:v>176.95</c:v>
                </c:pt>
                <c:pt idx="1275" formatCode="0.00">
                  <c:v>176.95</c:v>
                </c:pt>
                <c:pt idx="1276" formatCode="0.00">
                  <c:v>176.95</c:v>
                </c:pt>
                <c:pt idx="1277" formatCode="0.00">
                  <c:v>176.95</c:v>
                </c:pt>
                <c:pt idx="1278" formatCode="0.00">
                  <c:v>176.95</c:v>
                </c:pt>
                <c:pt idx="1279" formatCode="0.00">
                  <c:v>176.95</c:v>
                </c:pt>
                <c:pt idx="1280" formatCode="0.00">
                  <c:v>176.95</c:v>
                </c:pt>
                <c:pt idx="1281" formatCode="0.00">
                  <c:v>176.95</c:v>
                </c:pt>
                <c:pt idx="1282" formatCode="0.00">
                  <c:v>168.7</c:v>
                </c:pt>
                <c:pt idx="1283" formatCode="0.00">
                  <c:v>168.7</c:v>
                </c:pt>
                <c:pt idx="1284" formatCode="0.00">
                  <c:v>168.7</c:v>
                </c:pt>
                <c:pt idx="1285" formatCode="0.00">
                  <c:v>168.7</c:v>
                </c:pt>
                <c:pt idx="1286" formatCode="0.00">
                  <c:v>168.7</c:v>
                </c:pt>
                <c:pt idx="1287" formatCode="0.00">
                  <c:v>168.7</c:v>
                </c:pt>
                <c:pt idx="1288" formatCode="0.00">
                  <c:v>168.7</c:v>
                </c:pt>
                <c:pt idx="1289" formatCode="0.00">
                  <c:v>168.7</c:v>
                </c:pt>
                <c:pt idx="1290" formatCode="0.00">
                  <c:v>168.7</c:v>
                </c:pt>
                <c:pt idx="1291" formatCode="0.00">
                  <c:v>168.7</c:v>
                </c:pt>
                <c:pt idx="1292" formatCode="0.00">
                  <c:v>168.7</c:v>
                </c:pt>
                <c:pt idx="1293" formatCode="0.00">
                  <c:v>168.7</c:v>
                </c:pt>
                <c:pt idx="1294" formatCode="0.00">
                  <c:v>168.7</c:v>
                </c:pt>
                <c:pt idx="1295" formatCode="0.00">
                  <c:v>168.7</c:v>
                </c:pt>
                <c:pt idx="1296" formatCode="0.00">
                  <c:v>168.7</c:v>
                </c:pt>
                <c:pt idx="1297" formatCode="0.00">
                  <c:v>168.7</c:v>
                </c:pt>
                <c:pt idx="1298" formatCode="0.00">
                  <c:v>168.7</c:v>
                </c:pt>
                <c:pt idx="1299" formatCode="0.00">
                  <c:v>168.7</c:v>
                </c:pt>
                <c:pt idx="1300" formatCode="0.00">
                  <c:v>168.7</c:v>
                </c:pt>
                <c:pt idx="1301" formatCode="0.00">
                  <c:v>168.7</c:v>
                </c:pt>
                <c:pt idx="1302" formatCode="0.00">
                  <c:v>168.7</c:v>
                </c:pt>
                <c:pt idx="1303" formatCode="0.00">
                  <c:v>135.35</c:v>
                </c:pt>
                <c:pt idx="1304" formatCode="0.00">
                  <c:v>135.35</c:v>
                </c:pt>
                <c:pt idx="1305" formatCode="0.00">
                  <c:v>135.35</c:v>
                </c:pt>
                <c:pt idx="1306" formatCode="0.00">
                  <c:v>135.35</c:v>
                </c:pt>
                <c:pt idx="1307" formatCode="0.00">
                  <c:v>135.35</c:v>
                </c:pt>
                <c:pt idx="1308" formatCode="0.00">
                  <c:v>135.35</c:v>
                </c:pt>
                <c:pt idx="1309" formatCode="0.00">
                  <c:v>135.35</c:v>
                </c:pt>
                <c:pt idx="1310" formatCode="0.00">
                  <c:v>135.35</c:v>
                </c:pt>
                <c:pt idx="1311" formatCode="0.00">
                  <c:v>135.35</c:v>
                </c:pt>
                <c:pt idx="1312" formatCode="0.00">
                  <c:v>135.35</c:v>
                </c:pt>
                <c:pt idx="1313" formatCode="0.00">
                  <c:v>135.35</c:v>
                </c:pt>
                <c:pt idx="1314" formatCode="0.00">
                  <c:v>135.35</c:v>
                </c:pt>
                <c:pt idx="1315" formatCode="0.00">
                  <c:v>135.35</c:v>
                </c:pt>
                <c:pt idx="1316" formatCode="0.00">
                  <c:v>135.35</c:v>
                </c:pt>
                <c:pt idx="1317" formatCode="0.00">
                  <c:v>135.35</c:v>
                </c:pt>
                <c:pt idx="1318" formatCode="0.00">
                  <c:v>135.35</c:v>
                </c:pt>
                <c:pt idx="1319" formatCode="0.00">
                  <c:v>135.35</c:v>
                </c:pt>
                <c:pt idx="1320" formatCode="0.00">
                  <c:v>135.35</c:v>
                </c:pt>
                <c:pt idx="1321" formatCode="0.00">
                  <c:v>135.35</c:v>
                </c:pt>
                <c:pt idx="1322" formatCode="0.00">
                  <c:v>135.35</c:v>
                </c:pt>
                <c:pt idx="1323" formatCode="0.00">
                  <c:v>135.35</c:v>
                </c:pt>
                <c:pt idx="1324" formatCode="0.00">
                  <c:v>135.35</c:v>
                </c:pt>
                <c:pt idx="1325" formatCode="0.00">
                  <c:v>135.35</c:v>
                </c:pt>
                <c:pt idx="1326" formatCode="0.00">
                  <c:v>128.19999999999999</c:v>
                </c:pt>
                <c:pt idx="1327" formatCode="0.00">
                  <c:v>128.19999999999999</c:v>
                </c:pt>
                <c:pt idx="1328" formatCode="0.00">
                  <c:v>128.19999999999999</c:v>
                </c:pt>
                <c:pt idx="1329" formatCode="0.00">
                  <c:v>128.19999999999999</c:v>
                </c:pt>
                <c:pt idx="1330" formatCode="0.00">
                  <c:v>128.19999999999999</c:v>
                </c:pt>
                <c:pt idx="1331" formatCode="0.00">
                  <c:v>128.19999999999999</c:v>
                </c:pt>
                <c:pt idx="1332" formatCode="0.00">
                  <c:v>128.19999999999999</c:v>
                </c:pt>
                <c:pt idx="1333" formatCode="0.00">
                  <c:v>128.19999999999999</c:v>
                </c:pt>
                <c:pt idx="1334" formatCode="0.00">
                  <c:v>128.19999999999999</c:v>
                </c:pt>
                <c:pt idx="1335" formatCode="0.00">
                  <c:v>128.19999999999999</c:v>
                </c:pt>
                <c:pt idx="1336" formatCode="0.00">
                  <c:v>128.19999999999999</c:v>
                </c:pt>
                <c:pt idx="1337" formatCode="0.00">
                  <c:v>128.19999999999999</c:v>
                </c:pt>
                <c:pt idx="1338" formatCode="0.00">
                  <c:v>128.19999999999999</c:v>
                </c:pt>
                <c:pt idx="1339" formatCode="0.00">
                  <c:v>128.19999999999999</c:v>
                </c:pt>
                <c:pt idx="1340" formatCode="0.00">
                  <c:v>128.19999999999999</c:v>
                </c:pt>
                <c:pt idx="1341" formatCode="0.00">
                  <c:v>128.19999999999999</c:v>
                </c:pt>
                <c:pt idx="1342" formatCode="0.00">
                  <c:v>128.19999999999999</c:v>
                </c:pt>
                <c:pt idx="1343" formatCode="0.00">
                  <c:v>128.19999999999999</c:v>
                </c:pt>
                <c:pt idx="1344" formatCode="0.00">
                  <c:v>128.19999999999999</c:v>
                </c:pt>
                <c:pt idx="1345" formatCode="0.00">
                  <c:v>128.19999999999999</c:v>
                </c:pt>
                <c:pt idx="1346" formatCode="0.00">
                  <c:v>128.19999999999999</c:v>
                </c:pt>
                <c:pt idx="1347" formatCode="0.00">
                  <c:v>127.7</c:v>
                </c:pt>
                <c:pt idx="1348" formatCode="0.00">
                  <c:v>127.7</c:v>
                </c:pt>
                <c:pt idx="1349" formatCode="0.00">
                  <c:v>127.7</c:v>
                </c:pt>
                <c:pt idx="1350" formatCode="0.00">
                  <c:v>127.7</c:v>
                </c:pt>
                <c:pt idx="1351" formatCode="0.00">
                  <c:v>127.7</c:v>
                </c:pt>
                <c:pt idx="1352" formatCode="0.00">
                  <c:v>127.7</c:v>
                </c:pt>
                <c:pt idx="1353" formatCode="0.00">
                  <c:v>127.7</c:v>
                </c:pt>
                <c:pt idx="1354" formatCode="0.00">
                  <c:v>127.7</c:v>
                </c:pt>
                <c:pt idx="1355" formatCode="0.00">
                  <c:v>127.7</c:v>
                </c:pt>
                <c:pt idx="1356" formatCode="0.00">
                  <c:v>127.7</c:v>
                </c:pt>
                <c:pt idx="1357" formatCode="0.00">
                  <c:v>127.7</c:v>
                </c:pt>
                <c:pt idx="1358" formatCode="0.00">
                  <c:v>127.7</c:v>
                </c:pt>
                <c:pt idx="1359" formatCode="0.00">
                  <c:v>127.7</c:v>
                </c:pt>
                <c:pt idx="1360" formatCode="0.00">
                  <c:v>127.7</c:v>
                </c:pt>
                <c:pt idx="1361" formatCode="0.00">
                  <c:v>127.7</c:v>
                </c:pt>
                <c:pt idx="1362" formatCode="0.00">
                  <c:v>127.7</c:v>
                </c:pt>
                <c:pt idx="1363" formatCode="0.00">
                  <c:v>127.7</c:v>
                </c:pt>
                <c:pt idx="1364" formatCode="0.00">
                  <c:v>127.7</c:v>
                </c:pt>
                <c:pt idx="1365" formatCode="0.00">
                  <c:v>127.7</c:v>
                </c:pt>
                <c:pt idx="1366" formatCode="0.00">
                  <c:v>127.7</c:v>
                </c:pt>
                <c:pt idx="1367" formatCode="0.00">
                  <c:v>127.7</c:v>
                </c:pt>
              </c:numCache>
            </c:numRef>
          </c:val>
          <c:smooth val="0"/>
          <c:extLst>
            <c:ext xmlns:c16="http://schemas.microsoft.com/office/drawing/2014/chart" uri="{C3380CC4-5D6E-409C-BE32-E72D297353CC}">
              <c16:uniqueId val="{00000000-1802-4064-B706-447938583A9B}"/>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numCache>
            </c:numRef>
          </c:val>
          <c:smooth val="0"/>
          <c:extLst>
            <c:ext xmlns:c16="http://schemas.microsoft.com/office/drawing/2014/chart" uri="{C3380CC4-5D6E-409C-BE32-E72D297353CC}">
              <c16:uniqueId val="{00000001-1802-4064-B706-447938583A9B}"/>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General</c:formatCode>
                <c:ptCount val="1368"/>
              </c:numCache>
            </c:numRef>
          </c:val>
          <c:smooth val="0"/>
          <c:extLst>
            <c:ext xmlns:c16="http://schemas.microsoft.com/office/drawing/2014/chart" uri="{C3380CC4-5D6E-409C-BE32-E72D297353CC}">
              <c16:uniqueId val="{00000002-1802-4064-B706-447938583A9B}"/>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General</c:formatCode>
                <c:ptCount val="1368"/>
              </c:numCache>
            </c:numRef>
          </c:val>
          <c:smooth val="0"/>
          <c:extLst>
            <c:ext xmlns:c16="http://schemas.microsoft.com/office/drawing/2014/chart" uri="{C3380CC4-5D6E-409C-BE32-E72D297353CC}">
              <c16:uniqueId val="{00000003-1802-4064-B706-447938583A9B}"/>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450"/>
          <c:min val="25"/>
        </c:scaling>
        <c:delete val="1"/>
        <c:axPos val="l"/>
        <c:numFmt formatCode="0" sourceLinked="0"/>
        <c:majorTickMark val="out"/>
        <c:minorTickMark val="none"/>
        <c:tickLblPos val="nextTo"/>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474187155286757E-2"/>
          <c:y val="0.22166090572655087"/>
          <c:w val="0.9307678126217489"/>
          <c:h val="0.65588228757779099"/>
        </c:manualLayout>
      </c:layout>
      <c:barChart>
        <c:barDir val="col"/>
        <c:grouping val="clustered"/>
        <c:varyColors val="0"/>
        <c:ser>
          <c:idx val="0"/>
          <c:order val="0"/>
          <c:tx>
            <c:strRef>
              <c:f>Planilha1!$B$1</c:f>
              <c:strCache>
                <c:ptCount val="1"/>
                <c:pt idx="0">
                  <c:v>2020</c:v>
                </c:pt>
              </c:strCache>
            </c:strRef>
          </c:tx>
          <c:spPr>
            <a:noFill/>
            <a:ln>
              <a:noFill/>
            </a:ln>
            <a:effectLst/>
          </c:spPr>
          <c:invertIfNegative val="0"/>
          <c:cat>
            <c:strRef>
              <c:f>Planilha1!$A$2:$A$5</c:f>
              <c:strCache>
                <c:ptCount val="4"/>
                <c:pt idx="0">
                  <c:v>CS-Brazil ( sugarcane-farmer) (%)</c:v>
                </c:pt>
                <c:pt idx="1">
                  <c:v>Brazil (PR) Soybeans (%)</c:v>
                </c:pt>
                <c:pt idx="2">
                  <c:v>Brazil (PR) Summer Corn (%)</c:v>
                </c:pt>
                <c:pt idx="3">
                  <c:v>Brazil (PR) Wheat (%)</c:v>
                </c:pt>
              </c:strCache>
            </c:strRef>
          </c:cat>
          <c:val>
            <c:numRef>
              <c:f>Planilha1!$B$2:$B$5</c:f>
              <c:numCache>
                <c:formatCode>0%</c:formatCode>
                <c:ptCount val="4"/>
                <c:pt idx="0">
                  <c:v>0.26261302730274028</c:v>
                </c:pt>
                <c:pt idx="1">
                  <c:v>0.72854932762108748</c:v>
                </c:pt>
                <c:pt idx="2">
                  <c:v>0.4239495798319326</c:v>
                </c:pt>
                <c:pt idx="3">
                  <c:v>0</c:v>
                </c:pt>
              </c:numCache>
            </c:numRef>
          </c:val>
          <c:extLst>
            <c:ext xmlns:c16="http://schemas.microsoft.com/office/drawing/2014/chart" uri="{C3380CC4-5D6E-409C-BE32-E72D297353CC}">
              <c16:uniqueId val="{00000000-FE1D-44B9-A604-2B4BE8AA559E}"/>
            </c:ext>
          </c:extLst>
        </c:ser>
        <c:ser>
          <c:idx val="1"/>
          <c:order val="1"/>
          <c:tx>
            <c:strRef>
              <c:f>Planilha1!$C$1</c:f>
              <c:strCache>
                <c:ptCount val="1"/>
                <c:pt idx="0">
                  <c:v>2021</c:v>
                </c:pt>
              </c:strCache>
            </c:strRef>
          </c:tx>
          <c:spPr>
            <a:noFill/>
            <a:ln>
              <a:noFill/>
            </a:ln>
            <a:effectLst/>
          </c:spPr>
          <c:invertIfNegative val="0"/>
          <c:cat>
            <c:strRef>
              <c:f>Planilha1!$A$2:$A$5</c:f>
              <c:strCache>
                <c:ptCount val="4"/>
                <c:pt idx="0">
                  <c:v>CS-Brazil ( sugarcane-farmer) (%)</c:v>
                </c:pt>
                <c:pt idx="1">
                  <c:v>Brazil (PR) Soybeans (%)</c:v>
                </c:pt>
                <c:pt idx="2">
                  <c:v>Brazil (PR) Summer Corn (%)</c:v>
                </c:pt>
                <c:pt idx="3">
                  <c:v>Brazil (PR) Wheat (%)</c:v>
                </c:pt>
              </c:strCache>
            </c:strRef>
          </c:cat>
          <c:val>
            <c:numRef>
              <c:f>Planilha1!$C$2:$C$5</c:f>
              <c:numCache>
                <c:formatCode>0%</c:formatCode>
                <c:ptCount val="4"/>
                <c:pt idx="0">
                  <c:v>0.48361466244648249</c:v>
                </c:pt>
                <c:pt idx="1">
                  <c:v>2.139566395663957</c:v>
                </c:pt>
                <c:pt idx="2">
                  <c:v>3.0204211869814932</c:v>
                </c:pt>
                <c:pt idx="3">
                  <c:v>0.99710462287104606</c:v>
                </c:pt>
              </c:numCache>
            </c:numRef>
          </c:val>
          <c:extLst>
            <c:ext xmlns:c16="http://schemas.microsoft.com/office/drawing/2014/chart" uri="{C3380CC4-5D6E-409C-BE32-E72D297353CC}">
              <c16:uniqueId val="{00000001-FE1D-44B9-A604-2B4BE8AA559E}"/>
            </c:ext>
          </c:extLst>
        </c:ser>
        <c:ser>
          <c:idx val="2"/>
          <c:order val="2"/>
          <c:tx>
            <c:strRef>
              <c:f>Planilha1!$D$1</c:f>
              <c:strCache>
                <c:ptCount val="1"/>
                <c:pt idx="0">
                  <c:v>2022</c:v>
                </c:pt>
              </c:strCache>
            </c:strRef>
          </c:tx>
          <c:spPr>
            <a:solidFill>
              <a:schemeClr val="accent3"/>
            </a:solidFill>
            <a:ln>
              <a:noFill/>
            </a:ln>
            <a:effectLst/>
          </c:spPr>
          <c:invertIfNegative val="0"/>
          <c:cat>
            <c:strRef>
              <c:f>Planilha1!$A$2:$A$5</c:f>
              <c:strCache>
                <c:ptCount val="4"/>
                <c:pt idx="0">
                  <c:v>CS-Brazil ( sugarcane-farmer) (%)</c:v>
                </c:pt>
                <c:pt idx="1">
                  <c:v>Brazil (PR) Soybeans (%)</c:v>
                </c:pt>
                <c:pt idx="2">
                  <c:v>Brazil (PR) Summer Corn (%)</c:v>
                </c:pt>
                <c:pt idx="3">
                  <c:v>Brazil (PR) Wheat (%)</c:v>
                </c:pt>
              </c:strCache>
            </c:strRef>
          </c:cat>
          <c:val>
            <c:numRef>
              <c:f>Planilha1!$D$2:$D$5</c:f>
              <c:numCache>
                <c:formatCode>0%</c:formatCode>
                <c:ptCount val="4"/>
                <c:pt idx="0">
                  <c:v>0.38469869081635472</c:v>
                </c:pt>
                <c:pt idx="1">
                  <c:v>1.8105539167486067</c:v>
                </c:pt>
                <c:pt idx="2">
                  <c:v>1.5270000000000001</c:v>
                </c:pt>
                <c:pt idx="3">
                  <c:v>0.91749829118250181</c:v>
                </c:pt>
              </c:numCache>
            </c:numRef>
          </c:val>
          <c:extLst>
            <c:ext xmlns:c16="http://schemas.microsoft.com/office/drawing/2014/chart" uri="{C3380CC4-5D6E-409C-BE32-E72D297353CC}">
              <c16:uniqueId val="{00000002-FE1D-44B9-A604-2B4BE8AA559E}"/>
            </c:ext>
          </c:extLst>
        </c:ser>
        <c:ser>
          <c:idx val="3"/>
          <c:order val="3"/>
          <c:tx>
            <c:strRef>
              <c:f>Planilha1!$E$1</c:f>
              <c:strCache>
                <c:ptCount val="1"/>
                <c:pt idx="0">
                  <c:v>2023</c:v>
                </c:pt>
              </c:strCache>
            </c:strRef>
          </c:tx>
          <c:spPr>
            <a:solidFill>
              <a:schemeClr val="accent4"/>
            </a:solidFill>
            <a:ln>
              <a:noFill/>
            </a:ln>
            <a:effectLst/>
          </c:spPr>
          <c:invertIfNegative val="0"/>
          <c:cat>
            <c:strRef>
              <c:f>Planilha1!$A$2:$A$5</c:f>
              <c:strCache>
                <c:ptCount val="4"/>
                <c:pt idx="0">
                  <c:v>CS-Brazil ( sugarcane-farmer) (%)</c:v>
                </c:pt>
                <c:pt idx="1">
                  <c:v>Brazil (PR) Soybeans (%)</c:v>
                </c:pt>
                <c:pt idx="2">
                  <c:v>Brazil (PR) Summer Corn (%)</c:v>
                </c:pt>
                <c:pt idx="3">
                  <c:v>Brazil (PR) Wheat (%)</c:v>
                </c:pt>
              </c:strCache>
            </c:strRef>
          </c:cat>
          <c:val>
            <c:numRef>
              <c:f>Planilha1!$E$2:$E$5</c:f>
              <c:numCache>
                <c:formatCode>0%</c:formatCode>
                <c:ptCount val="4"/>
                <c:pt idx="0">
                  <c:v>0.2046393531328638</c:v>
                </c:pt>
                <c:pt idx="1">
                  <c:v>1.1564189613982143</c:v>
                </c:pt>
                <c:pt idx="2">
                  <c:v>1.5347143480157002</c:v>
                </c:pt>
                <c:pt idx="3">
                  <c:v>0.1921766342141864</c:v>
                </c:pt>
              </c:numCache>
            </c:numRef>
          </c:val>
          <c:extLst>
            <c:ext xmlns:c16="http://schemas.microsoft.com/office/drawing/2014/chart" uri="{C3380CC4-5D6E-409C-BE32-E72D297353CC}">
              <c16:uniqueId val="{00000003-FE1D-44B9-A604-2B4BE8AA559E}"/>
            </c:ext>
          </c:extLst>
        </c:ser>
        <c:dLbls>
          <c:showLegendKey val="0"/>
          <c:showVal val="0"/>
          <c:showCatName val="0"/>
          <c:showSerName val="0"/>
          <c:showPercent val="0"/>
          <c:showBubbleSize val="0"/>
        </c:dLbls>
        <c:gapWidth val="219"/>
        <c:overlap val="-27"/>
        <c:axId val="664358112"/>
        <c:axId val="1433007664"/>
      </c:barChart>
      <c:catAx>
        <c:axId val="664358112"/>
        <c:scaling>
          <c:orientation val="minMax"/>
        </c:scaling>
        <c:delete val="1"/>
        <c:axPos val="b"/>
        <c:numFmt formatCode="General" sourceLinked="1"/>
        <c:majorTickMark val="none"/>
        <c:minorTickMark val="none"/>
        <c:tickLblPos val="nextTo"/>
        <c:crossAx val="1433007664"/>
        <c:crosses val="autoZero"/>
        <c:auto val="1"/>
        <c:lblAlgn val="ctr"/>
        <c:lblOffset val="100"/>
        <c:noMultiLvlLbl val="0"/>
      </c:catAx>
      <c:valAx>
        <c:axId val="1433007664"/>
        <c:scaling>
          <c:orientation val="minMax"/>
          <c:max val="2.25"/>
          <c:min val="0"/>
        </c:scaling>
        <c:delete val="1"/>
        <c:axPos val="l"/>
        <c:numFmt formatCode="0%" sourceLinked="1"/>
        <c:majorTickMark val="none"/>
        <c:minorTickMark val="none"/>
        <c:tickLblPos val="nextTo"/>
        <c:crossAx val="664358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CS</a:t>
            </a:r>
            <a:r>
              <a:rPr lang="en-US" b="1" baseline="0" dirty="0"/>
              <a:t>-Brazil acreage variation </a:t>
            </a:r>
            <a:r>
              <a:rPr lang="en-US" baseline="0" dirty="0"/>
              <a:t>(thousand </a:t>
            </a:r>
            <a:r>
              <a:rPr lang="en-US" baseline="0" dirty="0" err="1"/>
              <a:t>heactares</a:t>
            </a:r>
            <a:r>
              <a:rPr lang="en-US" dirty="0"/>
              <a:t>)</a:t>
            </a:r>
          </a:p>
        </c:rich>
      </c:tx>
      <c:layout>
        <c:manualLayout>
          <c:xMode val="edge"/>
          <c:yMode val="edge"/>
          <c:x val="0.2658459729791785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910680879992223E-2"/>
          <c:y val="0.12386255266841203"/>
          <c:w val="0.91088249577634506"/>
          <c:h val="0.74700193449898833"/>
        </c:manualLayout>
      </c:layout>
      <c:barChart>
        <c:barDir val="col"/>
        <c:grouping val="clustered"/>
        <c:varyColors val="0"/>
        <c:ser>
          <c:idx val="0"/>
          <c:order val="0"/>
          <c:tx>
            <c:strRef>
              <c:f>Planilha1!$B$1</c:f>
              <c:strCache>
                <c:ptCount val="1"/>
                <c:pt idx="0">
                  <c:v>NY 11 (c/lb)</c:v>
                </c:pt>
              </c:strCache>
            </c:strRef>
          </c:tx>
          <c:spPr>
            <a:solidFill>
              <a:schemeClr val="accent6"/>
            </a:solidFill>
            <a:ln>
              <a:noFill/>
            </a:ln>
            <a:effectLst/>
          </c:spPr>
          <c:invertIfNegative val="0"/>
          <c:cat>
            <c:strRef>
              <c:f>Planilha1!$A$2:$A$24</c:f>
              <c:strCache>
                <c:ptCount val="23"/>
                <c:pt idx="0">
                  <c:v>01/02</c:v>
                </c:pt>
                <c:pt idx="1">
                  <c:v>02/03</c:v>
                </c:pt>
                <c:pt idx="2">
                  <c:v>03/04</c:v>
                </c:pt>
                <c:pt idx="3">
                  <c:v>04/05</c:v>
                </c:pt>
                <c:pt idx="4">
                  <c:v>05/06</c:v>
                </c:pt>
                <c:pt idx="5">
                  <c:v>06/07</c:v>
                </c:pt>
                <c:pt idx="6">
                  <c:v>07/08</c:v>
                </c:pt>
                <c:pt idx="7">
                  <c:v>08/09</c:v>
                </c:pt>
                <c:pt idx="8">
                  <c:v>09/10</c:v>
                </c:pt>
                <c:pt idx="9">
                  <c:v>10/11</c:v>
                </c:pt>
                <c:pt idx="10">
                  <c:v>11/12</c:v>
                </c:pt>
                <c:pt idx="11">
                  <c:v>12/13</c:v>
                </c:pt>
                <c:pt idx="12">
                  <c:v>13/14</c:v>
                </c:pt>
                <c:pt idx="13">
                  <c:v>14/15</c:v>
                </c:pt>
                <c:pt idx="14">
                  <c:v>15/16</c:v>
                </c:pt>
                <c:pt idx="15">
                  <c:v>16/17</c:v>
                </c:pt>
                <c:pt idx="16">
                  <c:v>17/18</c:v>
                </c:pt>
                <c:pt idx="17">
                  <c:v>18/19</c:v>
                </c:pt>
                <c:pt idx="18">
                  <c:v>19/20</c:v>
                </c:pt>
                <c:pt idx="19">
                  <c:v>20/21</c:v>
                </c:pt>
                <c:pt idx="20">
                  <c:v>21/22*</c:v>
                </c:pt>
                <c:pt idx="21">
                  <c:v>22/23*</c:v>
                </c:pt>
                <c:pt idx="22">
                  <c:v>23/24*</c:v>
                </c:pt>
              </c:strCache>
            </c:strRef>
          </c:cat>
          <c:val>
            <c:numRef>
              <c:f>Planilha1!$B$2:$B$24</c:f>
              <c:numCache>
                <c:formatCode>_(* #,##0.00_);_(* \(#,##0.00\);_(* "-"??_);_(@_)</c:formatCode>
                <c:ptCount val="23"/>
                <c:pt idx="0">
                  <c:v>0</c:v>
                </c:pt>
                <c:pt idx="1">
                  <c:v>437.86622660332114</c:v>
                </c:pt>
                <c:pt idx="2">
                  <c:v>105.22031098549769</c:v>
                </c:pt>
                <c:pt idx="3">
                  <c:v>317.45119986956706</c:v>
                </c:pt>
                <c:pt idx="4">
                  <c:v>365.79928522166665</c:v>
                </c:pt>
                <c:pt idx="5">
                  <c:v>595.92168729690638</c:v>
                </c:pt>
                <c:pt idx="6">
                  <c:v>1162.1496374038579</c:v>
                </c:pt>
                <c:pt idx="7">
                  <c:v>555.11435418504334</c:v>
                </c:pt>
                <c:pt idx="8">
                  <c:v>174.27425856759965</c:v>
                </c:pt>
                <c:pt idx="9">
                  <c:v>350.52848526399794</c:v>
                </c:pt>
                <c:pt idx="10">
                  <c:v>404.54224662288198</c:v>
                </c:pt>
                <c:pt idx="11">
                  <c:v>479.12146967219633</c:v>
                </c:pt>
                <c:pt idx="12">
                  <c:v>320.23384086586339</c:v>
                </c:pt>
                <c:pt idx="13">
                  <c:v>142.93877395886921</c:v>
                </c:pt>
                <c:pt idx="14">
                  <c:v>-197.21039056993504</c:v>
                </c:pt>
                <c:pt idx="15">
                  <c:v>-100.5050223420003</c:v>
                </c:pt>
                <c:pt idx="16">
                  <c:v>141.69886045795283</c:v>
                </c:pt>
                <c:pt idx="17">
                  <c:v>12.746931283198137</c:v>
                </c:pt>
                <c:pt idx="18">
                  <c:v>-16.567711877052716</c:v>
                </c:pt>
                <c:pt idx="19">
                  <c:v>-26</c:v>
                </c:pt>
                <c:pt idx="20">
                  <c:v>-30.567</c:v>
                </c:pt>
                <c:pt idx="21">
                  <c:v>-31</c:v>
                </c:pt>
                <c:pt idx="22">
                  <c:v>0</c:v>
                </c:pt>
              </c:numCache>
            </c:numRef>
          </c:val>
          <c:extLst>
            <c:ext xmlns:c16="http://schemas.microsoft.com/office/drawing/2014/chart" uri="{C3380CC4-5D6E-409C-BE32-E72D297353CC}">
              <c16:uniqueId val="{00000000-AE4F-46B2-AE8D-B9B03400F242}"/>
            </c:ext>
          </c:extLst>
        </c:ser>
        <c:dLbls>
          <c:showLegendKey val="0"/>
          <c:showVal val="0"/>
          <c:showCatName val="0"/>
          <c:showSerName val="0"/>
          <c:showPercent val="0"/>
          <c:showBubbleSize val="0"/>
        </c:dLbls>
        <c:gapWidth val="50"/>
        <c:axId val="1334806576"/>
        <c:axId val="843382912"/>
      </c:barChart>
      <c:catAx>
        <c:axId val="1334806576"/>
        <c:scaling>
          <c:orientation val="minMax"/>
        </c:scaling>
        <c:delete val="0"/>
        <c:axPos val="b"/>
        <c:numFmt formatCode="[$-416]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Algn val="ctr"/>
        <c:lblOffset val="100"/>
        <c:noMultiLvlLbl val="0"/>
      </c:catAx>
      <c:valAx>
        <c:axId val="843382912"/>
        <c:scaling>
          <c:orientation val="minMax"/>
          <c:max val="1200"/>
          <c:min val="-3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majorUnit val="3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0" i="0" u="none" strike="noStrike" kern="1200" spc="0" baseline="0" noProof="0">
                <a:solidFill>
                  <a:schemeClr val="tx1">
                    <a:lumMod val="65000"/>
                    <a:lumOff val="35000"/>
                  </a:schemeClr>
                </a:solidFill>
                <a:latin typeface="+mn-lt"/>
                <a:ea typeface="+mn-ea"/>
                <a:cs typeface="+mn-cs"/>
              </a:defRPr>
            </a:pPr>
            <a:r>
              <a:rPr lang="en-US" b="1" noProof="0" dirty="0"/>
              <a:t>Fertilizer</a:t>
            </a:r>
            <a:r>
              <a:rPr lang="en-US" b="1" baseline="0" noProof="0" dirty="0"/>
              <a:t> price change </a:t>
            </a:r>
          </a:p>
          <a:p>
            <a:pPr>
              <a:defRPr lang="en-US" noProof="0"/>
            </a:pPr>
            <a:r>
              <a:rPr lang="en-US" sz="1600" baseline="0" noProof="0" dirty="0"/>
              <a:t>(variation since Jan’19)</a:t>
            </a:r>
            <a:endParaRPr lang="en-US" noProof="0" dirty="0"/>
          </a:p>
        </c:rich>
      </c:tx>
      <c:layout>
        <c:manualLayout>
          <c:xMode val="edge"/>
          <c:yMode val="edge"/>
          <c:x val="0.25266229389839673"/>
          <c:y val="0"/>
        </c:manualLayout>
      </c:layout>
      <c:overlay val="0"/>
      <c:spPr>
        <a:noFill/>
        <a:ln>
          <a:noFill/>
        </a:ln>
        <a:effectLst/>
      </c:spPr>
      <c:txPr>
        <a:bodyPr rot="0" spcFirstLastPara="1" vertOverflow="ellipsis" vert="horz" wrap="square" anchor="ctr" anchorCtr="1"/>
        <a:lstStyle/>
        <a:p>
          <a:pPr>
            <a:defRPr lang="en-US" sz="1862" b="0"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921925860037511E-2"/>
          <c:y val="0.21675829234289923"/>
          <c:w val="0.94532007391699824"/>
          <c:h val="0.64789651519535518"/>
        </c:manualLayout>
      </c:layout>
      <c:barChart>
        <c:barDir val="col"/>
        <c:grouping val="clustered"/>
        <c:varyColors val="0"/>
        <c:ser>
          <c:idx val="0"/>
          <c:order val="0"/>
          <c:tx>
            <c:strRef>
              <c:f>Planilha1!$B$1</c:f>
              <c:strCache>
                <c:ptCount val="1"/>
                <c:pt idx="0">
                  <c:v>Fertilizer Prices</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CBA9-4BB1-9B63-C42A63B87CB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1-CBA9-4BB1-9B63-C42A63B87CB2}"/>
              </c:ext>
            </c:extLst>
          </c:dPt>
          <c:cat>
            <c:strRef>
              <c:f>Planilha1!$A$2:$A$4</c:f>
              <c:strCache>
                <c:ptCount val="3"/>
                <c:pt idx="0">
                  <c:v>Prilled Urea - CFR Brazil (N)</c:v>
                </c:pt>
                <c:pt idx="1">
                  <c:v>TSP - CFR Brazil (P)</c:v>
                </c:pt>
                <c:pt idx="2">
                  <c:v>KCL - CFR Brazil (K)</c:v>
                </c:pt>
              </c:strCache>
            </c:strRef>
          </c:cat>
          <c:val>
            <c:numRef>
              <c:f>Planilha1!$B$2:$B$4</c:f>
              <c:numCache>
                <c:formatCode>0%</c:formatCode>
                <c:ptCount val="3"/>
                <c:pt idx="0">
                  <c:v>2.9557522123893807</c:v>
                </c:pt>
                <c:pt idx="1">
                  <c:v>1.9806896551724138</c:v>
                </c:pt>
                <c:pt idx="2">
                  <c:v>2.0023282887077998</c:v>
                </c:pt>
              </c:numCache>
            </c:numRef>
          </c:val>
          <c:extLst>
            <c:ext xmlns:c16="http://schemas.microsoft.com/office/drawing/2014/chart" uri="{C3380CC4-5D6E-409C-BE32-E72D297353CC}">
              <c16:uniqueId val="{00000000-FF58-445C-A215-52A9C5EC9477}"/>
            </c:ext>
          </c:extLst>
        </c:ser>
        <c:dLbls>
          <c:showLegendKey val="0"/>
          <c:showVal val="0"/>
          <c:showCatName val="0"/>
          <c:showSerName val="0"/>
          <c:showPercent val="0"/>
          <c:showBubbleSize val="0"/>
        </c:dLbls>
        <c:gapWidth val="100"/>
        <c:overlap val="-27"/>
        <c:axId val="664358112"/>
        <c:axId val="1433007664"/>
      </c:barChart>
      <c:catAx>
        <c:axId val="66435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33007664"/>
        <c:crosses val="autoZero"/>
        <c:auto val="1"/>
        <c:lblAlgn val="ctr"/>
        <c:lblOffset val="100"/>
        <c:noMultiLvlLbl val="0"/>
      </c:catAx>
      <c:valAx>
        <c:axId val="1433007664"/>
        <c:scaling>
          <c:orientation val="minMax"/>
          <c:max val="3"/>
          <c:min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4358112"/>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0" i="0" u="none" strike="noStrike" kern="1200" spc="0" baseline="0" noProof="0">
                <a:solidFill>
                  <a:schemeClr val="tx1">
                    <a:lumMod val="65000"/>
                    <a:lumOff val="35000"/>
                  </a:schemeClr>
                </a:solidFill>
                <a:latin typeface="+mn-lt"/>
                <a:ea typeface="+mn-ea"/>
                <a:cs typeface="+mn-cs"/>
              </a:defRPr>
            </a:pPr>
            <a:r>
              <a:rPr lang="en-US" b="1" noProof="0" dirty="0"/>
              <a:t>N-P-K</a:t>
            </a:r>
            <a:r>
              <a:rPr lang="en-US" b="1" baseline="0" noProof="0" dirty="0"/>
              <a:t> fertilizer ratio application</a:t>
            </a:r>
            <a:r>
              <a:rPr lang="en-US" sz="1600" b="1" baseline="0" noProof="0" dirty="0"/>
              <a:t>*</a:t>
            </a:r>
            <a:endParaRPr lang="en-US" b="1" baseline="0" noProof="0" dirty="0"/>
          </a:p>
        </c:rich>
      </c:tx>
      <c:layout>
        <c:manualLayout>
          <c:xMode val="edge"/>
          <c:yMode val="edge"/>
          <c:x val="0.15181054656935969"/>
          <c:y val="0"/>
        </c:manualLayout>
      </c:layout>
      <c:overlay val="0"/>
      <c:spPr>
        <a:noFill/>
        <a:ln>
          <a:noFill/>
        </a:ln>
        <a:effectLst/>
      </c:spPr>
      <c:txPr>
        <a:bodyPr rot="0" spcFirstLastPara="1" vertOverflow="ellipsis" vert="horz" wrap="square" anchor="ctr" anchorCtr="1"/>
        <a:lstStyle/>
        <a:p>
          <a:pPr>
            <a:defRPr lang="en-US" sz="1862" b="0" i="0" u="none" strike="noStrike" kern="1200" spc="0" baseline="0" noProof="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921925860037511E-2"/>
          <c:y val="0.21372137345254635"/>
          <c:w val="0.94532007391699824"/>
          <c:h val="0.66816137278298948"/>
        </c:manualLayout>
      </c:layout>
      <c:barChart>
        <c:barDir val="col"/>
        <c:grouping val="percentStacked"/>
        <c:varyColors val="0"/>
        <c:ser>
          <c:idx val="0"/>
          <c:order val="0"/>
          <c:tx>
            <c:strRef>
              <c:f>Planilha1!$B$1</c:f>
              <c:strCache>
                <c:ptCount val="1"/>
                <c:pt idx="0">
                  <c:v>N</c:v>
                </c:pt>
              </c:strCache>
            </c:strRef>
          </c:tx>
          <c:spPr>
            <a:solidFill>
              <a:schemeClr val="accent1"/>
            </a:solidFill>
            <a:ln>
              <a:solidFill>
                <a:schemeClr val="bg1"/>
              </a:solidFill>
            </a:ln>
            <a:effectLst/>
          </c:spPr>
          <c:invertIfNegative val="0"/>
          <c:cat>
            <c:strRef>
              <c:f>Planilha1!$A$2:$A$7</c:f>
              <c:strCache>
                <c:ptCount val="6"/>
                <c:pt idx="0">
                  <c:v>Sugarcane (1st-cut)</c:v>
                </c:pt>
                <c:pt idx="1">
                  <c:v>Sugarcane (ratton)</c:v>
                </c:pt>
                <c:pt idx="2">
                  <c:v>Soybeans</c:v>
                </c:pt>
                <c:pt idx="3">
                  <c:v>Corn (summer)</c:v>
                </c:pt>
                <c:pt idx="4">
                  <c:v>Wheat</c:v>
                </c:pt>
                <c:pt idx="5">
                  <c:v>Sunflower</c:v>
                </c:pt>
              </c:strCache>
            </c:strRef>
          </c:cat>
          <c:val>
            <c:numRef>
              <c:f>Planilha1!$B$2:$B$7</c:f>
              <c:numCache>
                <c:formatCode>0%</c:formatCode>
                <c:ptCount val="6"/>
                <c:pt idx="0">
                  <c:v>0.13043478260869565</c:v>
                </c:pt>
                <c:pt idx="1">
                  <c:v>0.43478260869565216</c:v>
                </c:pt>
                <c:pt idx="2">
                  <c:v>0</c:v>
                </c:pt>
                <c:pt idx="3">
                  <c:v>0.14285714285714285</c:v>
                </c:pt>
                <c:pt idx="4">
                  <c:v>0.23076923076923078</c:v>
                </c:pt>
                <c:pt idx="5">
                  <c:v>0.1111111111111111</c:v>
                </c:pt>
              </c:numCache>
            </c:numRef>
          </c:val>
          <c:extLst>
            <c:ext xmlns:c16="http://schemas.microsoft.com/office/drawing/2014/chart" uri="{C3380CC4-5D6E-409C-BE32-E72D297353CC}">
              <c16:uniqueId val="{00000000-07C2-402B-89D7-1ED752699491}"/>
            </c:ext>
          </c:extLst>
        </c:ser>
        <c:ser>
          <c:idx val="1"/>
          <c:order val="1"/>
          <c:tx>
            <c:strRef>
              <c:f>Planilha1!$C$1</c:f>
              <c:strCache>
                <c:ptCount val="1"/>
                <c:pt idx="0">
                  <c:v>P</c:v>
                </c:pt>
              </c:strCache>
            </c:strRef>
          </c:tx>
          <c:spPr>
            <a:solidFill>
              <a:schemeClr val="accent2"/>
            </a:solidFill>
            <a:ln>
              <a:solidFill>
                <a:schemeClr val="bg1"/>
              </a:solidFill>
            </a:ln>
            <a:effectLst/>
          </c:spPr>
          <c:invertIfNegative val="0"/>
          <c:cat>
            <c:strRef>
              <c:f>Planilha1!$A$2:$A$7</c:f>
              <c:strCache>
                <c:ptCount val="6"/>
                <c:pt idx="0">
                  <c:v>Sugarcane (1st-cut)</c:v>
                </c:pt>
                <c:pt idx="1">
                  <c:v>Sugarcane (ratton)</c:v>
                </c:pt>
                <c:pt idx="2">
                  <c:v>Soybeans</c:v>
                </c:pt>
                <c:pt idx="3">
                  <c:v>Corn (summer)</c:v>
                </c:pt>
                <c:pt idx="4">
                  <c:v>Wheat</c:v>
                </c:pt>
                <c:pt idx="5">
                  <c:v>Sunflower</c:v>
                </c:pt>
              </c:strCache>
            </c:strRef>
          </c:cat>
          <c:val>
            <c:numRef>
              <c:f>Planilha1!$C$2:$C$7</c:f>
              <c:numCache>
                <c:formatCode>0%</c:formatCode>
                <c:ptCount val="6"/>
                <c:pt idx="0">
                  <c:v>0.52173913043478259</c:v>
                </c:pt>
                <c:pt idx="1">
                  <c:v>0.13043478260869565</c:v>
                </c:pt>
                <c:pt idx="2">
                  <c:v>0.58333333333333337</c:v>
                </c:pt>
                <c:pt idx="3">
                  <c:v>0.5</c:v>
                </c:pt>
                <c:pt idx="4">
                  <c:v>0.46153846153846156</c:v>
                </c:pt>
                <c:pt idx="5">
                  <c:v>0.55555555555555558</c:v>
                </c:pt>
              </c:numCache>
            </c:numRef>
          </c:val>
          <c:extLst>
            <c:ext xmlns:c16="http://schemas.microsoft.com/office/drawing/2014/chart" uri="{C3380CC4-5D6E-409C-BE32-E72D297353CC}">
              <c16:uniqueId val="{00000001-07C2-402B-89D7-1ED752699491}"/>
            </c:ext>
          </c:extLst>
        </c:ser>
        <c:ser>
          <c:idx val="2"/>
          <c:order val="2"/>
          <c:tx>
            <c:strRef>
              <c:f>Planilha1!$D$1</c:f>
              <c:strCache>
                <c:ptCount val="1"/>
                <c:pt idx="0">
                  <c:v>K</c:v>
                </c:pt>
              </c:strCache>
            </c:strRef>
          </c:tx>
          <c:spPr>
            <a:solidFill>
              <a:schemeClr val="accent3"/>
            </a:solidFill>
            <a:ln>
              <a:solidFill>
                <a:schemeClr val="bg1"/>
              </a:solidFill>
            </a:ln>
            <a:effectLst/>
          </c:spPr>
          <c:invertIfNegative val="0"/>
          <c:cat>
            <c:strRef>
              <c:f>Planilha1!$A$2:$A$7</c:f>
              <c:strCache>
                <c:ptCount val="6"/>
                <c:pt idx="0">
                  <c:v>Sugarcane (1st-cut)</c:v>
                </c:pt>
                <c:pt idx="1">
                  <c:v>Sugarcane (ratton)</c:v>
                </c:pt>
                <c:pt idx="2">
                  <c:v>Soybeans</c:v>
                </c:pt>
                <c:pt idx="3">
                  <c:v>Corn (summer)</c:v>
                </c:pt>
                <c:pt idx="4">
                  <c:v>Wheat</c:v>
                </c:pt>
                <c:pt idx="5">
                  <c:v>Sunflower</c:v>
                </c:pt>
              </c:strCache>
            </c:strRef>
          </c:cat>
          <c:val>
            <c:numRef>
              <c:f>Planilha1!$D$2:$D$7</c:f>
              <c:numCache>
                <c:formatCode>0%</c:formatCode>
                <c:ptCount val="6"/>
                <c:pt idx="0">
                  <c:v>0.34782608695652173</c:v>
                </c:pt>
                <c:pt idx="1">
                  <c:v>0.43478260869565216</c:v>
                </c:pt>
                <c:pt idx="2">
                  <c:v>0.41666666666666669</c:v>
                </c:pt>
                <c:pt idx="3">
                  <c:v>0.35714285714285715</c:v>
                </c:pt>
                <c:pt idx="4">
                  <c:v>0.30769230769230771</c:v>
                </c:pt>
                <c:pt idx="5">
                  <c:v>0.33333333333333331</c:v>
                </c:pt>
              </c:numCache>
            </c:numRef>
          </c:val>
          <c:extLst>
            <c:ext xmlns:c16="http://schemas.microsoft.com/office/drawing/2014/chart" uri="{C3380CC4-5D6E-409C-BE32-E72D297353CC}">
              <c16:uniqueId val="{00000002-07C2-402B-89D7-1ED752699491}"/>
            </c:ext>
          </c:extLst>
        </c:ser>
        <c:dLbls>
          <c:showLegendKey val="0"/>
          <c:showVal val="0"/>
          <c:showCatName val="0"/>
          <c:showSerName val="0"/>
          <c:showPercent val="0"/>
          <c:showBubbleSize val="0"/>
        </c:dLbls>
        <c:gapWidth val="75"/>
        <c:overlap val="100"/>
        <c:axId val="664358112"/>
        <c:axId val="1433007664"/>
      </c:barChart>
      <c:catAx>
        <c:axId val="66435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3007664"/>
        <c:crosses val="autoZero"/>
        <c:auto val="1"/>
        <c:lblAlgn val="ctr"/>
        <c:lblOffset val="100"/>
        <c:noMultiLvlLbl val="0"/>
      </c:catAx>
      <c:valAx>
        <c:axId val="1433007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4358112"/>
        <c:crosses val="autoZero"/>
        <c:crossBetween val="between"/>
        <c:majorUnit val="0.2"/>
      </c:valAx>
      <c:spPr>
        <a:noFill/>
        <a:ln>
          <a:noFill/>
        </a:ln>
        <a:effectLst/>
      </c:spPr>
    </c:plotArea>
    <c:legend>
      <c:legendPos val="b"/>
      <c:layout>
        <c:manualLayout>
          <c:xMode val="edge"/>
          <c:yMode val="edge"/>
          <c:x val="0.23793532072894882"/>
          <c:y val="9.0638398611147628E-2"/>
          <c:w val="0.55469983675472678"/>
          <c:h val="4.543828478647112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NY11 key-origins equivalences vs.</a:t>
            </a:r>
            <a:r>
              <a:rPr lang="en-US" b="1" baseline="0" dirty="0"/>
              <a:t> current prices </a:t>
            </a:r>
            <a:r>
              <a:rPr lang="en-US" baseline="0" dirty="0"/>
              <a:t>(c/</a:t>
            </a:r>
            <a:r>
              <a:rPr lang="en-US" baseline="0" dirty="0" err="1"/>
              <a:t>lb</a:t>
            </a:r>
            <a:r>
              <a:rPr lang="en-US" baseline="0" dirty="0"/>
              <a:t>)</a:t>
            </a:r>
            <a:endParaRPr lang="en-US" dirty="0"/>
          </a:p>
        </c:rich>
      </c:tx>
      <c:layout>
        <c:manualLayout>
          <c:xMode val="edge"/>
          <c:yMode val="edge"/>
          <c:x val="0.2331490934105962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020936789145611E-2"/>
          <c:y val="0.18208129626407468"/>
          <c:w val="0.93707547785737089"/>
          <c:h val="0.72410764141212536"/>
        </c:manualLayout>
      </c:layout>
      <c:barChart>
        <c:barDir val="col"/>
        <c:grouping val="clustered"/>
        <c:varyColors val="0"/>
        <c:ser>
          <c:idx val="0"/>
          <c:order val="0"/>
          <c:tx>
            <c:strRef>
              <c:f>Planilha1!$B$1</c:f>
              <c:strCache>
                <c:ptCount val="1"/>
                <c:pt idx="0">
                  <c:v>Guatemala COP</c:v>
                </c:pt>
              </c:strCache>
            </c:strRef>
          </c:tx>
          <c:spPr>
            <a:solidFill>
              <a:schemeClr val="bg1">
                <a:lumMod val="85000"/>
              </a:schemeClr>
            </a:solidFill>
            <a:ln>
              <a:solidFill>
                <a:schemeClr val="bg1"/>
              </a:solidFill>
            </a:ln>
            <a:effectLst/>
          </c:spPr>
          <c:invertIfNegative val="0"/>
          <c:cat>
            <c:numRef>
              <c:f>Planilha1!$A$2:$A$5</c:f>
              <c:numCache>
                <c:formatCode>General</c:formatCode>
                <c:ptCount val="4"/>
                <c:pt idx="0">
                  <c:v>2020</c:v>
                </c:pt>
                <c:pt idx="1">
                  <c:v>2021</c:v>
                </c:pt>
                <c:pt idx="2">
                  <c:v>2022</c:v>
                </c:pt>
                <c:pt idx="3">
                  <c:v>2023</c:v>
                </c:pt>
              </c:numCache>
            </c:numRef>
          </c:cat>
          <c:val>
            <c:numRef>
              <c:f>Planilha1!$B$2:$B$5</c:f>
              <c:numCache>
                <c:formatCode>0.0</c:formatCode>
                <c:ptCount val="4"/>
                <c:pt idx="0">
                  <c:v>14.046530777653921</c:v>
                </c:pt>
                <c:pt idx="1">
                  <c:v>13.444134423155209</c:v>
                </c:pt>
                <c:pt idx="2">
                  <c:v>14.102255180148546</c:v>
                </c:pt>
                <c:pt idx="3">
                  <c:v>16.972184030976027</c:v>
                </c:pt>
              </c:numCache>
            </c:numRef>
          </c:val>
          <c:extLst>
            <c:ext xmlns:c16="http://schemas.microsoft.com/office/drawing/2014/chart" uri="{C3380CC4-5D6E-409C-BE32-E72D297353CC}">
              <c16:uniqueId val="{00000000-58D5-4B89-8870-CF00CD82D5FA}"/>
            </c:ext>
          </c:extLst>
        </c:ser>
        <c:ser>
          <c:idx val="1"/>
          <c:order val="1"/>
          <c:tx>
            <c:strRef>
              <c:f>Planilha1!$C$1</c:f>
              <c:strCache>
                <c:ptCount val="1"/>
                <c:pt idx="0">
                  <c:v>Thailand COP</c:v>
                </c:pt>
              </c:strCache>
            </c:strRef>
          </c:tx>
          <c:spPr>
            <a:solidFill>
              <a:schemeClr val="bg1">
                <a:lumMod val="75000"/>
              </a:schemeClr>
            </a:solidFill>
            <a:ln>
              <a:solidFill>
                <a:schemeClr val="bg1"/>
              </a:solidFill>
            </a:ln>
            <a:effectLst/>
          </c:spPr>
          <c:invertIfNegative val="0"/>
          <c:cat>
            <c:numRef>
              <c:f>Planilha1!$A$2:$A$5</c:f>
              <c:numCache>
                <c:formatCode>General</c:formatCode>
                <c:ptCount val="4"/>
                <c:pt idx="0">
                  <c:v>2020</c:v>
                </c:pt>
                <c:pt idx="1">
                  <c:v>2021</c:v>
                </c:pt>
                <c:pt idx="2">
                  <c:v>2022</c:v>
                </c:pt>
                <c:pt idx="3">
                  <c:v>2023</c:v>
                </c:pt>
              </c:numCache>
            </c:numRef>
          </c:cat>
          <c:val>
            <c:numRef>
              <c:f>Planilha1!$C$2:$C$5</c:f>
              <c:numCache>
                <c:formatCode>0.0</c:formatCode>
                <c:ptCount val="4"/>
                <c:pt idx="0">
                  <c:v>16.427196874788091</c:v>
                </c:pt>
                <c:pt idx="1">
                  <c:v>18.821344808803474</c:v>
                </c:pt>
                <c:pt idx="2">
                  <c:v>18.990636953859717</c:v>
                </c:pt>
                <c:pt idx="3">
                  <c:v>17.979778070805448</c:v>
                </c:pt>
              </c:numCache>
            </c:numRef>
          </c:val>
          <c:extLst>
            <c:ext xmlns:c16="http://schemas.microsoft.com/office/drawing/2014/chart" uri="{C3380CC4-5D6E-409C-BE32-E72D297353CC}">
              <c16:uniqueId val="{00000001-58D5-4B89-8870-CF00CD82D5FA}"/>
            </c:ext>
          </c:extLst>
        </c:ser>
        <c:ser>
          <c:idx val="2"/>
          <c:order val="2"/>
          <c:tx>
            <c:strRef>
              <c:f>Planilha1!$D$1</c:f>
              <c:strCache>
                <c:ptCount val="1"/>
                <c:pt idx="0">
                  <c:v>Australia COP</c:v>
                </c:pt>
              </c:strCache>
            </c:strRef>
          </c:tx>
          <c:spPr>
            <a:solidFill>
              <a:schemeClr val="bg1">
                <a:lumMod val="65000"/>
              </a:schemeClr>
            </a:solidFill>
            <a:ln>
              <a:solidFill>
                <a:schemeClr val="bg1"/>
              </a:solidFill>
            </a:ln>
            <a:effectLst/>
          </c:spPr>
          <c:invertIfNegative val="0"/>
          <c:cat>
            <c:numRef>
              <c:f>Planilha1!$A$2:$A$5</c:f>
              <c:numCache>
                <c:formatCode>General</c:formatCode>
                <c:ptCount val="4"/>
                <c:pt idx="0">
                  <c:v>2020</c:v>
                </c:pt>
                <c:pt idx="1">
                  <c:v>2021</c:v>
                </c:pt>
                <c:pt idx="2">
                  <c:v>2022</c:v>
                </c:pt>
                <c:pt idx="3">
                  <c:v>2023</c:v>
                </c:pt>
              </c:numCache>
            </c:numRef>
          </c:cat>
          <c:val>
            <c:numRef>
              <c:f>Planilha1!$D$2:$D$5</c:f>
              <c:numCache>
                <c:formatCode>0.0</c:formatCode>
                <c:ptCount val="4"/>
                <c:pt idx="0">
                  <c:v>14.731258131089865</c:v>
                </c:pt>
                <c:pt idx="1">
                  <c:v>17.946140497669969</c:v>
                </c:pt>
                <c:pt idx="2">
                  <c:v>18.908962588137204</c:v>
                </c:pt>
                <c:pt idx="3">
                  <c:v>17.786708533327904</c:v>
                </c:pt>
              </c:numCache>
            </c:numRef>
          </c:val>
          <c:extLst>
            <c:ext xmlns:c16="http://schemas.microsoft.com/office/drawing/2014/chart" uri="{C3380CC4-5D6E-409C-BE32-E72D297353CC}">
              <c16:uniqueId val="{00000002-58D5-4B89-8870-CF00CD82D5FA}"/>
            </c:ext>
          </c:extLst>
        </c:ser>
        <c:ser>
          <c:idx val="3"/>
          <c:order val="3"/>
          <c:tx>
            <c:strRef>
              <c:f>Planilha1!$E$1</c:f>
              <c:strCache>
                <c:ptCount val="1"/>
                <c:pt idx="0">
                  <c:v>CS-Brazil Ethanol</c:v>
                </c:pt>
              </c:strCache>
            </c:strRef>
          </c:tx>
          <c:spPr>
            <a:solidFill>
              <a:schemeClr val="accent5">
                <a:lumMod val="60000"/>
                <a:lumOff val="4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Planilha1!$A$2:$A$5</c:f>
              <c:numCache>
                <c:formatCode>General</c:formatCode>
                <c:ptCount val="4"/>
                <c:pt idx="0">
                  <c:v>2020</c:v>
                </c:pt>
                <c:pt idx="1">
                  <c:v>2021</c:v>
                </c:pt>
                <c:pt idx="2">
                  <c:v>2022</c:v>
                </c:pt>
                <c:pt idx="3">
                  <c:v>2023</c:v>
                </c:pt>
              </c:numCache>
            </c:numRef>
          </c:cat>
          <c:val>
            <c:numRef>
              <c:f>Planilha1!$E$2:$E$5</c:f>
              <c:numCache>
                <c:formatCode>0.0</c:formatCode>
                <c:ptCount val="4"/>
                <c:pt idx="0">
                  <c:v>10.973679892146846</c:v>
                </c:pt>
                <c:pt idx="1">
                  <c:v>17.828088246439652</c:v>
                </c:pt>
                <c:pt idx="2">
                  <c:v>18.856146514973386</c:v>
                </c:pt>
                <c:pt idx="3">
                  <c:v>17.018514116613819</c:v>
                </c:pt>
              </c:numCache>
            </c:numRef>
          </c:val>
          <c:extLst>
            <c:ext xmlns:c16="http://schemas.microsoft.com/office/drawing/2014/chart" uri="{C3380CC4-5D6E-409C-BE32-E72D297353CC}">
              <c16:uniqueId val="{00000000-E0C6-48A6-9AE9-CCD7255CE997}"/>
            </c:ext>
          </c:extLst>
        </c:ser>
        <c:ser>
          <c:idx val="4"/>
          <c:order val="4"/>
          <c:tx>
            <c:strRef>
              <c:f>Planilha1!$F$1</c:f>
              <c:strCache>
                <c:ptCount val="1"/>
                <c:pt idx="0">
                  <c:v>India Export Parity</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Planilha1!$A$2:$A$5</c:f>
              <c:numCache>
                <c:formatCode>General</c:formatCode>
                <c:ptCount val="4"/>
                <c:pt idx="0">
                  <c:v>2020</c:v>
                </c:pt>
                <c:pt idx="1">
                  <c:v>2021</c:v>
                </c:pt>
                <c:pt idx="2">
                  <c:v>2022</c:v>
                </c:pt>
                <c:pt idx="3">
                  <c:v>2023</c:v>
                </c:pt>
              </c:numCache>
            </c:numRef>
          </c:cat>
          <c:val>
            <c:numRef>
              <c:f>Planilha1!$F$2:$F$5</c:f>
              <c:numCache>
                <c:formatCode>0.0</c:formatCode>
                <c:ptCount val="4"/>
                <c:pt idx="0">
                  <c:v>10.588307074804142</c:v>
                </c:pt>
                <c:pt idx="1">
                  <c:v>16.192560305235205</c:v>
                </c:pt>
                <c:pt idx="2">
                  <c:v>18.11006864613838</c:v>
                </c:pt>
                <c:pt idx="3">
                  <c:v>17.6053441513941</c:v>
                </c:pt>
              </c:numCache>
            </c:numRef>
          </c:val>
          <c:extLst>
            <c:ext xmlns:c16="http://schemas.microsoft.com/office/drawing/2014/chart" uri="{C3380CC4-5D6E-409C-BE32-E72D297353CC}">
              <c16:uniqueId val="{00000001-E0C6-48A6-9AE9-CCD7255CE997}"/>
            </c:ext>
          </c:extLst>
        </c:ser>
        <c:dLbls>
          <c:showLegendKey val="0"/>
          <c:showVal val="0"/>
          <c:showCatName val="0"/>
          <c:showSerName val="0"/>
          <c:showPercent val="0"/>
          <c:showBubbleSize val="0"/>
        </c:dLbls>
        <c:gapWidth val="219"/>
        <c:axId val="1396605120"/>
        <c:axId val="1520514144"/>
      </c:barChart>
      <c:lineChart>
        <c:grouping val="standard"/>
        <c:varyColors val="0"/>
        <c:ser>
          <c:idx val="5"/>
          <c:order val="5"/>
          <c:tx>
            <c:strRef>
              <c:f>Planilha1!$G$1</c:f>
              <c:strCache>
                <c:ptCount val="1"/>
                <c:pt idx="0">
                  <c:v>NY11 avg. Prices</c:v>
                </c:pt>
              </c:strCache>
            </c:strRef>
          </c:tx>
          <c:spPr>
            <a:ln w="28575" cap="rnd">
              <a:noFill/>
              <a:round/>
            </a:ln>
            <a:effectLst/>
          </c:spPr>
          <c:marker>
            <c:symbol val="none"/>
          </c:marker>
          <c:cat>
            <c:numRef>
              <c:f>Planilha1!$A$2:$A$5</c:f>
              <c:numCache>
                <c:formatCode>General</c:formatCode>
                <c:ptCount val="4"/>
                <c:pt idx="0">
                  <c:v>2020</c:v>
                </c:pt>
                <c:pt idx="1">
                  <c:v>2021</c:v>
                </c:pt>
                <c:pt idx="2">
                  <c:v>2022</c:v>
                </c:pt>
                <c:pt idx="3">
                  <c:v>2023</c:v>
                </c:pt>
              </c:numCache>
            </c:numRef>
          </c:cat>
          <c:val>
            <c:numRef>
              <c:f>Planilha1!$G$2:$G$5</c:f>
              <c:numCache>
                <c:formatCode>0.0</c:formatCode>
                <c:ptCount val="4"/>
                <c:pt idx="0">
                  <c:v>12.867944664031615</c:v>
                </c:pt>
                <c:pt idx="1">
                  <c:v>17.872658730158737</c:v>
                </c:pt>
                <c:pt idx="2">
                  <c:v>19.147499999999997</c:v>
                </c:pt>
                <c:pt idx="3">
                  <c:v>17.716666666666669</c:v>
                </c:pt>
              </c:numCache>
            </c:numRef>
          </c:val>
          <c:smooth val="0"/>
          <c:extLst>
            <c:ext xmlns:c16="http://schemas.microsoft.com/office/drawing/2014/chart" uri="{C3380CC4-5D6E-409C-BE32-E72D297353CC}">
              <c16:uniqueId val="{00000004-E0C6-48A6-9AE9-CCD7255CE997}"/>
            </c:ext>
          </c:extLst>
        </c:ser>
        <c:dLbls>
          <c:showLegendKey val="0"/>
          <c:showVal val="0"/>
          <c:showCatName val="0"/>
          <c:showSerName val="0"/>
          <c:showPercent val="0"/>
          <c:showBubbleSize val="0"/>
        </c:dLbls>
        <c:marker val="1"/>
        <c:smooth val="0"/>
        <c:axId val="1396605120"/>
        <c:axId val="1520514144"/>
      </c:lineChart>
      <c:catAx>
        <c:axId val="139660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20514144"/>
        <c:crosses val="autoZero"/>
        <c:auto val="1"/>
        <c:lblAlgn val="ctr"/>
        <c:lblOffset val="100"/>
        <c:noMultiLvlLbl val="0"/>
      </c:catAx>
      <c:valAx>
        <c:axId val="1520514144"/>
        <c:scaling>
          <c:orientation val="minMax"/>
          <c:max val="21"/>
          <c:min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6605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CBIOs prices</a:t>
            </a:r>
            <a:r>
              <a:rPr lang="en-US" dirty="0"/>
              <a:t> </a:t>
            </a:r>
            <a:r>
              <a:rPr lang="en-US" sz="1800" dirty="0"/>
              <a:t>(BRL/unit)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910680879992223E-2"/>
          <c:y val="0.16415706064935348"/>
          <c:w val="0.91088249577634506"/>
          <c:h val="0.70670742651804686"/>
        </c:manualLayout>
      </c:layout>
      <c:lineChart>
        <c:grouping val="standard"/>
        <c:varyColors val="0"/>
        <c:ser>
          <c:idx val="0"/>
          <c:order val="0"/>
          <c:spPr>
            <a:ln w="28575" cap="rnd">
              <a:solidFill>
                <a:schemeClr val="accent1"/>
              </a:solidFill>
              <a:round/>
            </a:ln>
            <a:effectLst/>
          </c:spPr>
          <c:marker>
            <c:symbol val="none"/>
          </c:marker>
          <c:cat>
            <c:numRef>
              <c:f>Planilha1!$A$2:$A$588</c:f>
              <c:numCache>
                <c:formatCode>m/d/yyyy</c:formatCode>
                <c:ptCount val="587"/>
                <c:pt idx="0">
                  <c:v>43831</c:v>
                </c:pt>
                <c:pt idx="1">
                  <c:v>43832</c:v>
                </c:pt>
                <c:pt idx="2">
                  <c:v>43833</c:v>
                </c:pt>
                <c:pt idx="3">
                  <c:v>43836</c:v>
                </c:pt>
                <c:pt idx="4">
                  <c:v>43837</c:v>
                </c:pt>
                <c:pt idx="5">
                  <c:v>43838</c:v>
                </c:pt>
                <c:pt idx="6">
                  <c:v>43839</c:v>
                </c:pt>
                <c:pt idx="7">
                  <c:v>43840</c:v>
                </c:pt>
                <c:pt idx="8">
                  <c:v>43843</c:v>
                </c:pt>
                <c:pt idx="9">
                  <c:v>43844</c:v>
                </c:pt>
                <c:pt idx="10">
                  <c:v>43845</c:v>
                </c:pt>
                <c:pt idx="11">
                  <c:v>43846</c:v>
                </c:pt>
                <c:pt idx="12">
                  <c:v>43847</c:v>
                </c:pt>
                <c:pt idx="13">
                  <c:v>43850</c:v>
                </c:pt>
                <c:pt idx="14">
                  <c:v>43851</c:v>
                </c:pt>
                <c:pt idx="15">
                  <c:v>43852</c:v>
                </c:pt>
                <c:pt idx="16">
                  <c:v>43853</c:v>
                </c:pt>
                <c:pt idx="17">
                  <c:v>43854</c:v>
                </c:pt>
                <c:pt idx="18">
                  <c:v>43857</c:v>
                </c:pt>
                <c:pt idx="19">
                  <c:v>43858</c:v>
                </c:pt>
                <c:pt idx="20">
                  <c:v>43859</c:v>
                </c:pt>
                <c:pt idx="21">
                  <c:v>43860</c:v>
                </c:pt>
                <c:pt idx="22">
                  <c:v>43861</c:v>
                </c:pt>
                <c:pt idx="23">
                  <c:v>43864</c:v>
                </c:pt>
                <c:pt idx="24">
                  <c:v>43865</c:v>
                </c:pt>
                <c:pt idx="25">
                  <c:v>43866</c:v>
                </c:pt>
                <c:pt idx="26">
                  <c:v>43867</c:v>
                </c:pt>
                <c:pt idx="27">
                  <c:v>43868</c:v>
                </c:pt>
                <c:pt idx="28">
                  <c:v>43871</c:v>
                </c:pt>
                <c:pt idx="29">
                  <c:v>43872</c:v>
                </c:pt>
                <c:pt idx="30">
                  <c:v>43873</c:v>
                </c:pt>
                <c:pt idx="31">
                  <c:v>43874</c:v>
                </c:pt>
                <c:pt idx="32">
                  <c:v>43875</c:v>
                </c:pt>
                <c:pt idx="33">
                  <c:v>43878</c:v>
                </c:pt>
                <c:pt idx="34">
                  <c:v>43879</c:v>
                </c:pt>
                <c:pt idx="35">
                  <c:v>43880</c:v>
                </c:pt>
                <c:pt idx="36">
                  <c:v>43881</c:v>
                </c:pt>
                <c:pt idx="37">
                  <c:v>43882</c:v>
                </c:pt>
                <c:pt idx="38">
                  <c:v>43885</c:v>
                </c:pt>
                <c:pt idx="39">
                  <c:v>43886</c:v>
                </c:pt>
                <c:pt idx="40">
                  <c:v>43887</c:v>
                </c:pt>
                <c:pt idx="41">
                  <c:v>43888</c:v>
                </c:pt>
                <c:pt idx="42">
                  <c:v>43889</c:v>
                </c:pt>
                <c:pt idx="43">
                  <c:v>43892</c:v>
                </c:pt>
                <c:pt idx="44">
                  <c:v>43893</c:v>
                </c:pt>
                <c:pt idx="45">
                  <c:v>43894</c:v>
                </c:pt>
                <c:pt idx="46">
                  <c:v>43895</c:v>
                </c:pt>
                <c:pt idx="47">
                  <c:v>43896</c:v>
                </c:pt>
                <c:pt idx="48">
                  <c:v>43899</c:v>
                </c:pt>
                <c:pt idx="49">
                  <c:v>43900</c:v>
                </c:pt>
                <c:pt idx="50">
                  <c:v>43901</c:v>
                </c:pt>
                <c:pt idx="51">
                  <c:v>43902</c:v>
                </c:pt>
                <c:pt idx="52">
                  <c:v>43903</c:v>
                </c:pt>
                <c:pt idx="53">
                  <c:v>43906</c:v>
                </c:pt>
                <c:pt idx="54">
                  <c:v>43907</c:v>
                </c:pt>
                <c:pt idx="55">
                  <c:v>43908</c:v>
                </c:pt>
                <c:pt idx="56">
                  <c:v>43909</c:v>
                </c:pt>
                <c:pt idx="57">
                  <c:v>43910</c:v>
                </c:pt>
                <c:pt idx="58">
                  <c:v>43913</c:v>
                </c:pt>
                <c:pt idx="59">
                  <c:v>43914</c:v>
                </c:pt>
                <c:pt idx="60">
                  <c:v>43915</c:v>
                </c:pt>
                <c:pt idx="61">
                  <c:v>43916</c:v>
                </c:pt>
                <c:pt idx="62">
                  <c:v>43917</c:v>
                </c:pt>
                <c:pt idx="63">
                  <c:v>43920</c:v>
                </c:pt>
                <c:pt idx="64">
                  <c:v>43921</c:v>
                </c:pt>
                <c:pt idx="65">
                  <c:v>43922</c:v>
                </c:pt>
                <c:pt idx="66">
                  <c:v>43923</c:v>
                </c:pt>
                <c:pt idx="67">
                  <c:v>43924</c:v>
                </c:pt>
                <c:pt idx="68">
                  <c:v>43927</c:v>
                </c:pt>
                <c:pt idx="69">
                  <c:v>43928</c:v>
                </c:pt>
                <c:pt idx="70">
                  <c:v>43929</c:v>
                </c:pt>
                <c:pt idx="71">
                  <c:v>43930</c:v>
                </c:pt>
                <c:pt idx="72">
                  <c:v>43931</c:v>
                </c:pt>
                <c:pt idx="73">
                  <c:v>43934</c:v>
                </c:pt>
                <c:pt idx="74">
                  <c:v>43935</c:v>
                </c:pt>
                <c:pt idx="75">
                  <c:v>43936</c:v>
                </c:pt>
                <c:pt idx="76">
                  <c:v>43937</c:v>
                </c:pt>
                <c:pt idx="77">
                  <c:v>43938</c:v>
                </c:pt>
                <c:pt idx="78">
                  <c:v>43941</c:v>
                </c:pt>
                <c:pt idx="79">
                  <c:v>43942</c:v>
                </c:pt>
                <c:pt idx="80">
                  <c:v>43943</c:v>
                </c:pt>
                <c:pt idx="81">
                  <c:v>43944</c:v>
                </c:pt>
                <c:pt idx="82">
                  <c:v>43945</c:v>
                </c:pt>
                <c:pt idx="83">
                  <c:v>43948</c:v>
                </c:pt>
                <c:pt idx="84">
                  <c:v>43949</c:v>
                </c:pt>
                <c:pt idx="85">
                  <c:v>43950</c:v>
                </c:pt>
                <c:pt idx="86">
                  <c:v>43951</c:v>
                </c:pt>
                <c:pt idx="87">
                  <c:v>43952</c:v>
                </c:pt>
                <c:pt idx="88">
                  <c:v>43955</c:v>
                </c:pt>
                <c:pt idx="89">
                  <c:v>43956</c:v>
                </c:pt>
                <c:pt idx="90">
                  <c:v>43957</c:v>
                </c:pt>
                <c:pt idx="91">
                  <c:v>43958</c:v>
                </c:pt>
                <c:pt idx="92">
                  <c:v>43959</c:v>
                </c:pt>
                <c:pt idx="93">
                  <c:v>43962</c:v>
                </c:pt>
                <c:pt idx="94">
                  <c:v>43963</c:v>
                </c:pt>
                <c:pt idx="95">
                  <c:v>43964</c:v>
                </c:pt>
                <c:pt idx="96">
                  <c:v>43965</c:v>
                </c:pt>
                <c:pt idx="97">
                  <c:v>43966</c:v>
                </c:pt>
                <c:pt idx="98">
                  <c:v>43969</c:v>
                </c:pt>
                <c:pt idx="99">
                  <c:v>43970</c:v>
                </c:pt>
                <c:pt idx="100">
                  <c:v>43971</c:v>
                </c:pt>
                <c:pt idx="101">
                  <c:v>43972</c:v>
                </c:pt>
                <c:pt idx="102">
                  <c:v>43973</c:v>
                </c:pt>
                <c:pt idx="103">
                  <c:v>43976</c:v>
                </c:pt>
                <c:pt idx="104">
                  <c:v>43977</c:v>
                </c:pt>
                <c:pt idx="105">
                  <c:v>43978</c:v>
                </c:pt>
                <c:pt idx="106">
                  <c:v>43979</c:v>
                </c:pt>
                <c:pt idx="107">
                  <c:v>43980</c:v>
                </c:pt>
                <c:pt idx="108">
                  <c:v>43983</c:v>
                </c:pt>
                <c:pt idx="109">
                  <c:v>43984</c:v>
                </c:pt>
                <c:pt idx="110">
                  <c:v>43985</c:v>
                </c:pt>
                <c:pt idx="111">
                  <c:v>43986</c:v>
                </c:pt>
                <c:pt idx="112">
                  <c:v>43987</c:v>
                </c:pt>
                <c:pt idx="113">
                  <c:v>43990</c:v>
                </c:pt>
                <c:pt idx="114">
                  <c:v>43991</c:v>
                </c:pt>
                <c:pt idx="115">
                  <c:v>43992</c:v>
                </c:pt>
                <c:pt idx="116">
                  <c:v>43993</c:v>
                </c:pt>
                <c:pt idx="117">
                  <c:v>43994</c:v>
                </c:pt>
                <c:pt idx="118">
                  <c:v>43997</c:v>
                </c:pt>
                <c:pt idx="119">
                  <c:v>43998</c:v>
                </c:pt>
                <c:pt idx="120">
                  <c:v>43999</c:v>
                </c:pt>
                <c:pt idx="121">
                  <c:v>44000</c:v>
                </c:pt>
                <c:pt idx="122">
                  <c:v>44001</c:v>
                </c:pt>
                <c:pt idx="123">
                  <c:v>44004</c:v>
                </c:pt>
                <c:pt idx="124">
                  <c:v>44005</c:v>
                </c:pt>
                <c:pt idx="125">
                  <c:v>44006</c:v>
                </c:pt>
                <c:pt idx="126">
                  <c:v>44007</c:v>
                </c:pt>
                <c:pt idx="127">
                  <c:v>44008</c:v>
                </c:pt>
                <c:pt idx="128">
                  <c:v>44011</c:v>
                </c:pt>
                <c:pt idx="129">
                  <c:v>44012</c:v>
                </c:pt>
                <c:pt idx="130">
                  <c:v>44013</c:v>
                </c:pt>
                <c:pt idx="131">
                  <c:v>44014</c:v>
                </c:pt>
                <c:pt idx="132">
                  <c:v>44015</c:v>
                </c:pt>
                <c:pt idx="133">
                  <c:v>44018</c:v>
                </c:pt>
                <c:pt idx="134">
                  <c:v>44019</c:v>
                </c:pt>
                <c:pt idx="135">
                  <c:v>44020</c:v>
                </c:pt>
                <c:pt idx="136">
                  <c:v>44021</c:v>
                </c:pt>
                <c:pt idx="137">
                  <c:v>44022</c:v>
                </c:pt>
                <c:pt idx="138">
                  <c:v>44025</c:v>
                </c:pt>
                <c:pt idx="139">
                  <c:v>44026</c:v>
                </c:pt>
                <c:pt idx="140">
                  <c:v>44027</c:v>
                </c:pt>
                <c:pt idx="141">
                  <c:v>44028</c:v>
                </c:pt>
                <c:pt idx="142">
                  <c:v>44029</c:v>
                </c:pt>
                <c:pt idx="143">
                  <c:v>44032</c:v>
                </c:pt>
                <c:pt idx="144">
                  <c:v>44033</c:v>
                </c:pt>
                <c:pt idx="145">
                  <c:v>44034</c:v>
                </c:pt>
                <c:pt idx="146">
                  <c:v>44035</c:v>
                </c:pt>
                <c:pt idx="147">
                  <c:v>44036</c:v>
                </c:pt>
                <c:pt idx="148">
                  <c:v>44039</c:v>
                </c:pt>
                <c:pt idx="149">
                  <c:v>44040</c:v>
                </c:pt>
                <c:pt idx="150">
                  <c:v>44041</c:v>
                </c:pt>
                <c:pt idx="151">
                  <c:v>44042</c:v>
                </c:pt>
                <c:pt idx="152">
                  <c:v>44043</c:v>
                </c:pt>
                <c:pt idx="153">
                  <c:v>44046</c:v>
                </c:pt>
                <c:pt idx="154">
                  <c:v>44047</c:v>
                </c:pt>
                <c:pt idx="155">
                  <c:v>44048</c:v>
                </c:pt>
                <c:pt idx="156">
                  <c:v>44049</c:v>
                </c:pt>
                <c:pt idx="157">
                  <c:v>44050</c:v>
                </c:pt>
                <c:pt idx="158">
                  <c:v>44053</c:v>
                </c:pt>
                <c:pt idx="159">
                  <c:v>44054</c:v>
                </c:pt>
                <c:pt idx="160">
                  <c:v>44055</c:v>
                </c:pt>
                <c:pt idx="161">
                  <c:v>44056</c:v>
                </c:pt>
                <c:pt idx="162">
                  <c:v>44057</c:v>
                </c:pt>
                <c:pt idx="163">
                  <c:v>44060</c:v>
                </c:pt>
                <c:pt idx="164">
                  <c:v>44061</c:v>
                </c:pt>
                <c:pt idx="165">
                  <c:v>44062</c:v>
                </c:pt>
                <c:pt idx="166">
                  <c:v>44063</c:v>
                </c:pt>
                <c:pt idx="167">
                  <c:v>44064</c:v>
                </c:pt>
                <c:pt idx="168">
                  <c:v>44067</c:v>
                </c:pt>
                <c:pt idx="169">
                  <c:v>44068</c:v>
                </c:pt>
                <c:pt idx="170">
                  <c:v>44069</c:v>
                </c:pt>
                <c:pt idx="171">
                  <c:v>44070</c:v>
                </c:pt>
                <c:pt idx="172">
                  <c:v>44071</c:v>
                </c:pt>
                <c:pt idx="173">
                  <c:v>44074</c:v>
                </c:pt>
                <c:pt idx="174">
                  <c:v>44075</c:v>
                </c:pt>
                <c:pt idx="175">
                  <c:v>44076</c:v>
                </c:pt>
                <c:pt idx="176">
                  <c:v>44077</c:v>
                </c:pt>
                <c:pt idx="177">
                  <c:v>44078</c:v>
                </c:pt>
                <c:pt idx="178">
                  <c:v>44081</c:v>
                </c:pt>
                <c:pt idx="179">
                  <c:v>44082</c:v>
                </c:pt>
                <c:pt idx="180">
                  <c:v>44083</c:v>
                </c:pt>
                <c:pt idx="181">
                  <c:v>44084</c:v>
                </c:pt>
                <c:pt idx="182">
                  <c:v>44085</c:v>
                </c:pt>
                <c:pt idx="183">
                  <c:v>44088</c:v>
                </c:pt>
                <c:pt idx="184">
                  <c:v>44089</c:v>
                </c:pt>
                <c:pt idx="185">
                  <c:v>44090</c:v>
                </c:pt>
                <c:pt idx="186">
                  <c:v>44091</c:v>
                </c:pt>
                <c:pt idx="187">
                  <c:v>44092</c:v>
                </c:pt>
                <c:pt idx="188">
                  <c:v>44095</c:v>
                </c:pt>
                <c:pt idx="189">
                  <c:v>44096</c:v>
                </c:pt>
                <c:pt idx="190">
                  <c:v>44097</c:v>
                </c:pt>
                <c:pt idx="191">
                  <c:v>44098</c:v>
                </c:pt>
                <c:pt idx="192">
                  <c:v>44099</c:v>
                </c:pt>
                <c:pt idx="193">
                  <c:v>44102</c:v>
                </c:pt>
                <c:pt idx="194">
                  <c:v>44103</c:v>
                </c:pt>
                <c:pt idx="195">
                  <c:v>44104</c:v>
                </c:pt>
                <c:pt idx="196">
                  <c:v>44105</c:v>
                </c:pt>
                <c:pt idx="197">
                  <c:v>44106</c:v>
                </c:pt>
                <c:pt idx="198">
                  <c:v>44109</c:v>
                </c:pt>
                <c:pt idx="199">
                  <c:v>44110</c:v>
                </c:pt>
                <c:pt idx="200">
                  <c:v>44111</c:v>
                </c:pt>
                <c:pt idx="201">
                  <c:v>44112</c:v>
                </c:pt>
                <c:pt idx="202">
                  <c:v>44113</c:v>
                </c:pt>
                <c:pt idx="203">
                  <c:v>44116</c:v>
                </c:pt>
                <c:pt idx="204">
                  <c:v>44117</c:v>
                </c:pt>
                <c:pt idx="205">
                  <c:v>44118</c:v>
                </c:pt>
                <c:pt idx="206">
                  <c:v>44119</c:v>
                </c:pt>
                <c:pt idx="207">
                  <c:v>44120</c:v>
                </c:pt>
                <c:pt idx="208">
                  <c:v>44123</c:v>
                </c:pt>
                <c:pt idx="209">
                  <c:v>44124</c:v>
                </c:pt>
                <c:pt idx="210">
                  <c:v>44125</c:v>
                </c:pt>
                <c:pt idx="211">
                  <c:v>44126</c:v>
                </c:pt>
                <c:pt idx="212">
                  <c:v>44127</c:v>
                </c:pt>
                <c:pt idx="213">
                  <c:v>44130</c:v>
                </c:pt>
                <c:pt idx="214">
                  <c:v>44131</c:v>
                </c:pt>
                <c:pt idx="215">
                  <c:v>44132</c:v>
                </c:pt>
                <c:pt idx="216">
                  <c:v>44133</c:v>
                </c:pt>
                <c:pt idx="217">
                  <c:v>44134</c:v>
                </c:pt>
                <c:pt idx="218">
                  <c:v>44137</c:v>
                </c:pt>
                <c:pt idx="219">
                  <c:v>44138</c:v>
                </c:pt>
                <c:pt idx="220">
                  <c:v>44139</c:v>
                </c:pt>
                <c:pt idx="221">
                  <c:v>44140</c:v>
                </c:pt>
                <c:pt idx="222">
                  <c:v>44141</c:v>
                </c:pt>
                <c:pt idx="223">
                  <c:v>44144</c:v>
                </c:pt>
                <c:pt idx="224">
                  <c:v>44145</c:v>
                </c:pt>
                <c:pt idx="225">
                  <c:v>44146</c:v>
                </c:pt>
                <c:pt idx="226">
                  <c:v>44147</c:v>
                </c:pt>
                <c:pt idx="227">
                  <c:v>44148</c:v>
                </c:pt>
                <c:pt idx="228">
                  <c:v>44151</c:v>
                </c:pt>
                <c:pt idx="229">
                  <c:v>44152</c:v>
                </c:pt>
                <c:pt idx="230">
                  <c:v>44153</c:v>
                </c:pt>
                <c:pt idx="231">
                  <c:v>44154</c:v>
                </c:pt>
                <c:pt idx="232">
                  <c:v>44155</c:v>
                </c:pt>
                <c:pt idx="233">
                  <c:v>44158</c:v>
                </c:pt>
                <c:pt idx="234">
                  <c:v>44159</c:v>
                </c:pt>
                <c:pt idx="235">
                  <c:v>44160</c:v>
                </c:pt>
                <c:pt idx="236">
                  <c:v>44161</c:v>
                </c:pt>
                <c:pt idx="237">
                  <c:v>44162</c:v>
                </c:pt>
                <c:pt idx="238">
                  <c:v>44165</c:v>
                </c:pt>
                <c:pt idx="239">
                  <c:v>44166</c:v>
                </c:pt>
                <c:pt idx="240">
                  <c:v>44167</c:v>
                </c:pt>
                <c:pt idx="241">
                  <c:v>44168</c:v>
                </c:pt>
                <c:pt idx="242">
                  <c:v>44169</c:v>
                </c:pt>
                <c:pt idx="243">
                  <c:v>44172</c:v>
                </c:pt>
                <c:pt idx="244">
                  <c:v>44173</c:v>
                </c:pt>
                <c:pt idx="245">
                  <c:v>44174</c:v>
                </c:pt>
                <c:pt idx="246">
                  <c:v>44175</c:v>
                </c:pt>
                <c:pt idx="247">
                  <c:v>44176</c:v>
                </c:pt>
                <c:pt idx="248">
                  <c:v>44179</c:v>
                </c:pt>
                <c:pt idx="249">
                  <c:v>44180</c:v>
                </c:pt>
                <c:pt idx="250">
                  <c:v>44181</c:v>
                </c:pt>
                <c:pt idx="251">
                  <c:v>44182</c:v>
                </c:pt>
                <c:pt idx="252">
                  <c:v>44183</c:v>
                </c:pt>
                <c:pt idx="253">
                  <c:v>44186</c:v>
                </c:pt>
                <c:pt idx="254">
                  <c:v>44187</c:v>
                </c:pt>
                <c:pt idx="255">
                  <c:v>44188</c:v>
                </c:pt>
                <c:pt idx="256">
                  <c:v>44189</c:v>
                </c:pt>
                <c:pt idx="257">
                  <c:v>44190</c:v>
                </c:pt>
                <c:pt idx="258">
                  <c:v>44193</c:v>
                </c:pt>
                <c:pt idx="259">
                  <c:v>44194</c:v>
                </c:pt>
                <c:pt idx="260">
                  <c:v>44195</c:v>
                </c:pt>
                <c:pt idx="261">
                  <c:v>44196</c:v>
                </c:pt>
                <c:pt idx="262">
                  <c:v>44197</c:v>
                </c:pt>
                <c:pt idx="263">
                  <c:v>44200</c:v>
                </c:pt>
                <c:pt idx="264">
                  <c:v>44201</c:v>
                </c:pt>
                <c:pt idx="265">
                  <c:v>44202</c:v>
                </c:pt>
                <c:pt idx="266">
                  <c:v>44203</c:v>
                </c:pt>
                <c:pt idx="267">
                  <c:v>44204</c:v>
                </c:pt>
                <c:pt idx="268">
                  <c:v>44207</c:v>
                </c:pt>
                <c:pt idx="269">
                  <c:v>44208</c:v>
                </c:pt>
                <c:pt idx="270">
                  <c:v>44209</c:v>
                </c:pt>
                <c:pt idx="271">
                  <c:v>44210</c:v>
                </c:pt>
                <c:pt idx="272">
                  <c:v>44211</c:v>
                </c:pt>
                <c:pt idx="273">
                  <c:v>44214</c:v>
                </c:pt>
                <c:pt idx="274">
                  <c:v>44215</c:v>
                </c:pt>
                <c:pt idx="275">
                  <c:v>44216</c:v>
                </c:pt>
                <c:pt idx="276">
                  <c:v>44217</c:v>
                </c:pt>
                <c:pt idx="277">
                  <c:v>44218</c:v>
                </c:pt>
                <c:pt idx="278">
                  <c:v>44221</c:v>
                </c:pt>
                <c:pt idx="279">
                  <c:v>44222</c:v>
                </c:pt>
                <c:pt idx="280">
                  <c:v>44223</c:v>
                </c:pt>
                <c:pt idx="281">
                  <c:v>44224</c:v>
                </c:pt>
                <c:pt idx="282">
                  <c:v>44225</c:v>
                </c:pt>
                <c:pt idx="283">
                  <c:v>44228</c:v>
                </c:pt>
                <c:pt idx="284">
                  <c:v>44229</c:v>
                </c:pt>
                <c:pt idx="285">
                  <c:v>44230</c:v>
                </c:pt>
                <c:pt idx="286">
                  <c:v>44231</c:v>
                </c:pt>
                <c:pt idx="287">
                  <c:v>44232</c:v>
                </c:pt>
                <c:pt idx="288">
                  <c:v>44235</c:v>
                </c:pt>
                <c:pt idx="289">
                  <c:v>44236</c:v>
                </c:pt>
                <c:pt idx="290">
                  <c:v>44237</c:v>
                </c:pt>
                <c:pt idx="291">
                  <c:v>44238</c:v>
                </c:pt>
                <c:pt idx="292">
                  <c:v>44239</c:v>
                </c:pt>
                <c:pt idx="293">
                  <c:v>44242</c:v>
                </c:pt>
                <c:pt idx="294">
                  <c:v>44243</c:v>
                </c:pt>
                <c:pt idx="295">
                  <c:v>44244</c:v>
                </c:pt>
                <c:pt idx="296">
                  <c:v>44245</c:v>
                </c:pt>
                <c:pt idx="297">
                  <c:v>44246</c:v>
                </c:pt>
                <c:pt idx="298">
                  <c:v>44249</c:v>
                </c:pt>
                <c:pt idx="299">
                  <c:v>44250</c:v>
                </c:pt>
                <c:pt idx="300">
                  <c:v>44251</c:v>
                </c:pt>
                <c:pt idx="301">
                  <c:v>44252</c:v>
                </c:pt>
                <c:pt idx="302">
                  <c:v>44253</c:v>
                </c:pt>
                <c:pt idx="303">
                  <c:v>44256</c:v>
                </c:pt>
                <c:pt idx="304">
                  <c:v>44257</c:v>
                </c:pt>
                <c:pt idx="305">
                  <c:v>44258</c:v>
                </c:pt>
                <c:pt idx="306">
                  <c:v>44259</c:v>
                </c:pt>
                <c:pt idx="307">
                  <c:v>44260</c:v>
                </c:pt>
                <c:pt idx="308">
                  <c:v>44263</c:v>
                </c:pt>
                <c:pt idx="309">
                  <c:v>44264</c:v>
                </c:pt>
                <c:pt idx="310">
                  <c:v>44265</c:v>
                </c:pt>
                <c:pt idx="311">
                  <c:v>44266</c:v>
                </c:pt>
                <c:pt idx="312">
                  <c:v>44267</c:v>
                </c:pt>
                <c:pt idx="313">
                  <c:v>44270</c:v>
                </c:pt>
                <c:pt idx="314">
                  <c:v>44271</c:v>
                </c:pt>
                <c:pt idx="315">
                  <c:v>44272</c:v>
                </c:pt>
                <c:pt idx="316">
                  <c:v>44273</c:v>
                </c:pt>
                <c:pt idx="317">
                  <c:v>44274</c:v>
                </c:pt>
                <c:pt idx="318">
                  <c:v>44277</c:v>
                </c:pt>
                <c:pt idx="319">
                  <c:v>44278</c:v>
                </c:pt>
                <c:pt idx="320">
                  <c:v>44279</c:v>
                </c:pt>
                <c:pt idx="321">
                  <c:v>44280</c:v>
                </c:pt>
                <c:pt idx="322">
                  <c:v>44281</c:v>
                </c:pt>
                <c:pt idx="323">
                  <c:v>44284</c:v>
                </c:pt>
                <c:pt idx="324">
                  <c:v>44285</c:v>
                </c:pt>
                <c:pt idx="325">
                  <c:v>44286</c:v>
                </c:pt>
                <c:pt idx="326">
                  <c:v>44287</c:v>
                </c:pt>
                <c:pt idx="327">
                  <c:v>44288</c:v>
                </c:pt>
                <c:pt idx="328">
                  <c:v>44291</c:v>
                </c:pt>
                <c:pt idx="329">
                  <c:v>44292</c:v>
                </c:pt>
                <c:pt idx="330">
                  <c:v>44293</c:v>
                </c:pt>
                <c:pt idx="331">
                  <c:v>44294</c:v>
                </c:pt>
                <c:pt idx="332">
                  <c:v>44295</c:v>
                </c:pt>
                <c:pt idx="333">
                  <c:v>44298</c:v>
                </c:pt>
                <c:pt idx="334">
                  <c:v>44299</c:v>
                </c:pt>
                <c:pt idx="335">
                  <c:v>44300</c:v>
                </c:pt>
                <c:pt idx="336">
                  <c:v>44301</c:v>
                </c:pt>
                <c:pt idx="337">
                  <c:v>44302</c:v>
                </c:pt>
                <c:pt idx="338">
                  <c:v>44305</c:v>
                </c:pt>
                <c:pt idx="339">
                  <c:v>44306</c:v>
                </c:pt>
                <c:pt idx="340">
                  <c:v>44307</c:v>
                </c:pt>
                <c:pt idx="341">
                  <c:v>44308</c:v>
                </c:pt>
                <c:pt idx="342">
                  <c:v>44309</c:v>
                </c:pt>
                <c:pt idx="343">
                  <c:v>44312</c:v>
                </c:pt>
                <c:pt idx="344">
                  <c:v>44313</c:v>
                </c:pt>
                <c:pt idx="345">
                  <c:v>44314</c:v>
                </c:pt>
                <c:pt idx="346">
                  <c:v>44315</c:v>
                </c:pt>
                <c:pt idx="347">
                  <c:v>44316</c:v>
                </c:pt>
                <c:pt idx="348">
                  <c:v>44319</c:v>
                </c:pt>
                <c:pt idx="349">
                  <c:v>44320</c:v>
                </c:pt>
                <c:pt idx="350">
                  <c:v>44321</c:v>
                </c:pt>
                <c:pt idx="351">
                  <c:v>44322</c:v>
                </c:pt>
                <c:pt idx="352">
                  <c:v>44323</c:v>
                </c:pt>
                <c:pt idx="353">
                  <c:v>44326</c:v>
                </c:pt>
                <c:pt idx="354">
                  <c:v>44327</c:v>
                </c:pt>
                <c:pt idx="355">
                  <c:v>44328</c:v>
                </c:pt>
                <c:pt idx="356">
                  <c:v>44329</c:v>
                </c:pt>
                <c:pt idx="357">
                  <c:v>44330</c:v>
                </c:pt>
                <c:pt idx="358">
                  <c:v>44333</c:v>
                </c:pt>
                <c:pt idx="359">
                  <c:v>44334</c:v>
                </c:pt>
                <c:pt idx="360">
                  <c:v>44335</c:v>
                </c:pt>
                <c:pt idx="361">
                  <c:v>44336</c:v>
                </c:pt>
                <c:pt idx="362">
                  <c:v>44337</c:v>
                </c:pt>
                <c:pt idx="363">
                  <c:v>44340</c:v>
                </c:pt>
                <c:pt idx="364">
                  <c:v>44341</c:v>
                </c:pt>
                <c:pt idx="365">
                  <c:v>44342</c:v>
                </c:pt>
                <c:pt idx="366">
                  <c:v>44343</c:v>
                </c:pt>
                <c:pt idx="367">
                  <c:v>44344</c:v>
                </c:pt>
                <c:pt idx="368">
                  <c:v>44347</c:v>
                </c:pt>
                <c:pt idx="369">
                  <c:v>44348</c:v>
                </c:pt>
                <c:pt idx="370">
                  <c:v>44349</c:v>
                </c:pt>
                <c:pt idx="371">
                  <c:v>44350</c:v>
                </c:pt>
                <c:pt idx="372">
                  <c:v>44351</c:v>
                </c:pt>
                <c:pt idx="373">
                  <c:v>44354</c:v>
                </c:pt>
                <c:pt idx="374">
                  <c:v>44355</c:v>
                </c:pt>
                <c:pt idx="375">
                  <c:v>44356</c:v>
                </c:pt>
                <c:pt idx="376">
                  <c:v>44357</c:v>
                </c:pt>
                <c:pt idx="377">
                  <c:v>44358</c:v>
                </c:pt>
                <c:pt idx="378">
                  <c:v>44361</c:v>
                </c:pt>
                <c:pt idx="379">
                  <c:v>44362</c:v>
                </c:pt>
                <c:pt idx="380">
                  <c:v>44363</c:v>
                </c:pt>
                <c:pt idx="381">
                  <c:v>44364</c:v>
                </c:pt>
                <c:pt idx="382">
                  <c:v>44365</c:v>
                </c:pt>
                <c:pt idx="383">
                  <c:v>44368</c:v>
                </c:pt>
                <c:pt idx="384">
                  <c:v>44369</c:v>
                </c:pt>
                <c:pt idx="385">
                  <c:v>44370</c:v>
                </c:pt>
                <c:pt idx="386">
                  <c:v>44371</c:v>
                </c:pt>
                <c:pt idx="387">
                  <c:v>44372</c:v>
                </c:pt>
                <c:pt idx="388">
                  <c:v>44375</c:v>
                </c:pt>
                <c:pt idx="389">
                  <c:v>44376</c:v>
                </c:pt>
                <c:pt idx="390">
                  <c:v>44377</c:v>
                </c:pt>
                <c:pt idx="391">
                  <c:v>44378</c:v>
                </c:pt>
                <c:pt idx="392">
                  <c:v>44379</c:v>
                </c:pt>
                <c:pt idx="393">
                  <c:v>44382</c:v>
                </c:pt>
                <c:pt idx="394">
                  <c:v>44383</c:v>
                </c:pt>
                <c:pt idx="395">
                  <c:v>44384</c:v>
                </c:pt>
                <c:pt idx="396">
                  <c:v>44385</c:v>
                </c:pt>
                <c:pt idx="397">
                  <c:v>44386</c:v>
                </c:pt>
                <c:pt idx="398">
                  <c:v>44389</c:v>
                </c:pt>
                <c:pt idx="399">
                  <c:v>44390</c:v>
                </c:pt>
                <c:pt idx="400">
                  <c:v>44391</c:v>
                </c:pt>
                <c:pt idx="401">
                  <c:v>44392</c:v>
                </c:pt>
                <c:pt idx="402">
                  <c:v>44393</c:v>
                </c:pt>
                <c:pt idx="403">
                  <c:v>44396</c:v>
                </c:pt>
                <c:pt idx="404">
                  <c:v>44397</c:v>
                </c:pt>
                <c:pt idx="405">
                  <c:v>44398</c:v>
                </c:pt>
                <c:pt idx="406">
                  <c:v>44399</c:v>
                </c:pt>
                <c:pt idx="407">
                  <c:v>44400</c:v>
                </c:pt>
                <c:pt idx="408">
                  <c:v>44403</c:v>
                </c:pt>
                <c:pt idx="409">
                  <c:v>44404</c:v>
                </c:pt>
                <c:pt idx="410">
                  <c:v>44405</c:v>
                </c:pt>
                <c:pt idx="411">
                  <c:v>44406</c:v>
                </c:pt>
                <c:pt idx="412">
                  <c:v>44407</c:v>
                </c:pt>
                <c:pt idx="413">
                  <c:v>44410</c:v>
                </c:pt>
                <c:pt idx="414">
                  <c:v>44411</c:v>
                </c:pt>
                <c:pt idx="415">
                  <c:v>44412</c:v>
                </c:pt>
                <c:pt idx="416">
                  <c:v>44413</c:v>
                </c:pt>
                <c:pt idx="417">
                  <c:v>44414</c:v>
                </c:pt>
                <c:pt idx="418">
                  <c:v>44417</c:v>
                </c:pt>
                <c:pt idx="419">
                  <c:v>44418</c:v>
                </c:pt>
                <c:pt idx="420">
                  <c:v>44419</c:v>
                </c:pt>
                <c:pt idx="421">
                  <c:v>44420</c:v>
                </c:pt>
                <c:pt idx="422">
                  <c:v>44421</c:v>
                </c:pt>
                <c:pt idx="423">
                  <c:v>44424</c:v>
                </c:pt>
                <c:pt idx="424">
                  <c:v>44425</c:v>
                </c:pt>
                <c:pt idx="425">
                  <c:v>44426</c:v>
                </c:pt>
                <c:pt idx="426">
                  <c:v>44427</c:v>
                </c:pt>
                <c:pt idx="427">
                  <c:v>44428</c:v>
                </c:pt>
                <c:pt idx="428">
                  <c:v>44431</c:v>
                </c:pt>
                <c:pt idx="429">
                  <c:v>44432</c:v>
                </c:pt>
                <c:pt idx="430">
                  <c:v>44433</c:v>
                </c:pt>
                <c:pt idx="431">
                  <c:v>44434</c:v>
                </c:pt>
                <c:pt idx="432">
                  <c:v>44435</c:v>
                </c:pt>
                <c:pt idx="433">
                  <c:v>44438</c:v>
                </c:pt>
                <c:pt idx="434">
                  <c:v>44439</c:v>
                </c:pt>
                <c:pt idx="435">
                  <c:v>44440</c:v>
                </c:pt>
                <c:pt idx="436">
                  <c:v>44441</c:v>
                </c:pt>
                <c:pt idx="437">
                  <c:v>44442</c:v>
                </c:pt>
                <c:pt idx="438">
                  <c:v>44445</c:v>
                </c:pt>
                <c:pt idx="439">
                  <c:v>44446</c:v>
                </c:pt>
                <c:pt idx="440">
                  <c:v>44447</c:v>
                </c:pt>
                <c:pt idx="441">
                  <c:v>44448</c:v>
                </c:pt>
                <c:pt idx="442">
                  <c:v>44449</c:v>
                </c:pt>
                <c:pt idx="443">
                  <c:v>44452</c:v>
                </c:pt>
                <c:pt idx="444">
                  <c:v>44453</c:v>
                </c:pt>
                <c:pt idx="445">
                  <c:v>44454</c:v>
                </c:pt>
                <c:pt idx="446">
                  <c:v>44455</c:v>
                </c:pt>
                <c:pt idx="447">
                  <c:v>44456</c:v>
                </c:pt>
                <c:pt idx="448">
                  <c:v>44459</c:v>
                </c:pt>
                <c:pt idx="449">
                  <c:v>44460</c:v>
                </c:pt>
                <c:pt idx="450">
                  <c:v>44461</c:v>
                </c:pt>
                <c:pt idx="451">
                  <c:v>44462</c:v>
                </c:pt>
                <c:pt idx="452">
                  <c:v>44463</c:v>
                </c:pt>
                <c:pt idx="453">
                  <c:v>44466</c:v>
                </c:pt>
                <c:pt idx="454">
                  <c:v>44467</c:v>
                </c:pt>
                <c:pt idx="455">
                  <c:v>44468</c:v>
                </c:pt>
                <c:pt idx="456">
                  <c:v>44469</c:v>
                </c:pt>
                <c:pt idx="457">
                  <c:v>44470</c:v>
                </c:pt>
                <c:pt idx="458">
                  <c:v>44473</c:v>
                </c:pt>
                <c:pt idx="459">
                  <c:v>44474</c:v>
                </c:pt>
                <c:pt idx="460">
                  <c:v>44475</c:v>
                </c:pt>
                <c:pt idx="461">
                  <c:v>44476</c:v>
                </c:pt>
                <c:pt idx="462">
                  <c:v>44477</c:v>
                </c:pt>
                <c:pt idx="463">
                  <c:v>44480</c:v>
                </c:pt>
                <c:pt idx="464">
                  <c:v>44481</c:v>
                </c:pt>
                <c:pt idx="465">
                  <c:v>44482</c:v>
                </c:pt>
                <c:pt idx="466">
                  <c:v>44483</c:v>
                </c:pt>
                <c:pt idx="467">
                  <c:v>44484</c:v>
                </c:pt>
                <c:pt idx="468">
                  <c:v>44487</c:v>
                </c:pt>
                <c:pt idx="469">
                  <c:v>44488</c:v>
                </c:pt>
                <c:pt idx="470">
                  <c:v>44489</c:v>
                </c:pt>
                <c:pt idx="471">
                  <c:v>44490</c:v>
                </c:pt>
                <c:pt idx="472">
                  <c:v>44491</c:v>
                </c:pt>
                <c:pt idx="473">
                  <c:v>44494</c:v>
                </c:pt>
                <c:pt idx="474">
                  <c:v>44495</c:v>
                </c:pt>
                <c:pt idx="475">
                  <c:v>44496</c:v>
                </c:pt>
                <c:pt idx="476">
                  <c:v>44497</c:v>
                </c:pt>
                <c:pt idx="477">
                  <c:v>44498</c:v>
                </c:pt>
                <c:pt idx="478">
                  <c:v>44501</c:v>
                </c:pt>
                <c:pt idx="479">
                  <c:v>44502</c:v>
                </c:pt>
                <c:pt idx="480">
                  <c:v>44503</c:v>
                </c:pt>
                <c:pt idx="481">
                  <c:v>44504</c:v>
                </c:pt>
                <c:pt idx="482">
                  <c:v>44505</c:v>
                </c:pt>
                <c:pt idx="483">
                  <c:v>44508</c:v>
                </c:pt>
                <c:pt idx="484">
                  <c:v>44509</c:v>
                </c:pt>
                <c:pt idx="485">
                  <c:v>44510</c:v>
                </c:pt>
                <c:pt idx="486">
                  <c:v>44511</c:v>
                </c:pt>
                <c:pt idx="487">
                  <c:v>44512</c:v>
                </c:pt>
                <c:pt idx="488">
                  <c:v>44515</c:v>
                </c:pt>
                <c:pt idx="489">
                  <c:v>44516</c:v>
                </c:pt>
                <c:pt idx="490">
                  <c:v>44517</c:v>
                </c:pt>
                <c:pt idx="491">
                  <c:v>44518</c:v>
                </c:pt>
                <c:pt idx="492">
                  <c:v>44519</c:v>
                </c:pt>
                <c:pt idx="493">
                  <c:v>44522</c:v>
                </c:pt>
                <c:pt idx="494">
                  <c:v>44523</c:v>
                </c:pt>
                <c:pt idx="495">
                  <c:v>44524</c:v>
                </c:pt>
                <c:pt idx="496">
                  <c:v>44525</c:v>
                </c:pt>
                <c:pt idx="497">
                  <c:v>44526</c:v>
                </c:pt>
                <c:pt idx="498">
                  <c:v>44529</c:v>
                </c:pt>
                <c:pt idx="499">
                  <c:v>44530</c:v>
                </c:pt>
                <c:pt idx="500">
                  <c:v>44531</c:v>
                </c:pt>
                <c:pt idx="501">
                  <c:v>44532</c:v>
                </c:pt>
                <c:pt idx="502">
                  <c:v>44533</c:v>
                </c:pt>
                <c:pt idx="503">
                  <c:v>44536</c:v>
                </c:pt>
                <c:pt idx="504">
                  <c:v>44537</c:v>
                </c:pt>
                <c:pt idx="505">
                  <c:v>44538</c:v>
                </c:pt>
                <c:pt idx="506">
                  <c:v>44539</c:v>
                </c:pt>
                <c:pt idx="507">
                  <c:v>44540</c:v>
                </c:pt>
                <c:pt idx="508">
                  <c:v>44543</c:v>
                </c:pt>
                <c:pt idx="509">
                  <c:v>44544</c:v>
                </c:pt>
                <c:pt idx="510">
                  <c:v>44545</c:v>
                </c:pt>
                <c:pt idx="511">
                  <c:v>44546</c:v>
                </c:pt>
                <c:pt idx="512">
                  <c:v>44547</c:v>
                </c:pt>
                <c:pt idx="513">
                  <c:v>44550</c:v>
                </c:pt>
                <c:pt idx="514">
                  <c:v>44551</c:v>
                </c:pt>
                <c:pt idx="515">
                  <c:v>44552</c:v>
                </c:pt>
                <c:pt idx="516">
                  <c:v>44553</c:v>
                </c:pt>
                <c:pt idx="517">
                  <c:v>44554</c:v>
                </c:pt>
                <c:pt idx="518">
                  <c:v>44557</c:v>
                </c:pt>
                <c:pt idx="519">
                  <c:v>44558</c:v>
                </c:pt>
                <c:pt idx="520">
                  <c:v>44559</c:v>
                </c:pt>
                <c:pt idx="521">
                  <c:v>44560</c:v>
                </c:pt>
                <c:pt idx="522">
                  <c:v>44561</c:v>
                </c:pt>
                <c:pt idx="523">
                  <c:v>44564</c:v>
                </c:pt>
                <c:pt idx="524">
                  <c:v>44565</c:v>
                </c:pt>
                <c:pt idx="525">
                  <c:v>44566</c:v>
                </c:pt>
                <c:pt idx="526">
                  <c:v>44567</c:v>
                </c:pt>
                <c:pt idx="527">
                  <c:v>44568</c:v>
                </c:pt>
                <c:pt idx="528">
                  <c:v>44571</c:v>
                </c:pt>
                <c:pt idx="529">
                  <c:v>44572</c:v>
                </c:pt>
                <c:pt idx="530">
                  <c:v>44573</c:v>
                </c:pt>
                <c:pt idx="531">
                  <c:v>44574</c:v>
                </c:pt>
                <c:pt idx="532">
                  <c:v>44575</c:v>
                </c:pt>
                <c:pt idx="533">
                  <c:v>44578</c:v>
                </c:pt>
                <c:pt idx="534">
                  <c:v>44579</c:v>
                </c:pt>
                <c:pt idx="535">
                  <c:v>44580</c:v>
                </c:pt>
                <c:pt idx="536">
                  <c:v>44581</c:v>
                </c:pt>
                <c:pt idx="537">
                  <c:v>44582</c:v>
                </c:pt>
                <c:pt idx="538">
                  <c:v>44585</c:v>
                </c:pt>
                <c:pt idx="539">
                  <c:v>44586</c:v>
                </c:pt>
                <c:pt idx="540">
                  <c:v>44587</c:v>
                </c:pt>
                <c:pt idx="541">
                  <c:v>44588</c:v>
                </c:pt>
                <c:pt idx="542">
                  <c:v>44589</c:v>
                </c:pt>
                <c:pt idx="543">
                  <c:v>44592</c:v>
                </c:pt>
                <c:pt idx="544">
                  <c:v>44593</c:v>
                </c:pt>
                <c:pt idx="545">
                  <c:v>44594</c:v>
                </c:pt>
                <c:pt idx="546">
                  <c:v>44595</c:v>
                </c:pt>
                <c:pt idx="547">
                  <c:v>44596</c:v>
                </c:pt>
                <c:pt idx="548">
                  <c:v>44599</c:v>
                </c:pt>
                <c:pt idx="549">
                  <c:v>44600</c:v>
                </c:pt>
                <c:pt idx="550">
                  <c:v>44601</c:v>
                </c:pt>
                <c:pt idx="551">
                  <c:v>44602</c:v>
                </c:pt>
                <c:pt idx="552">
                  <c:v>44603</c:v>
                </c:pt>
                <c:pt idx="553">
                  <c:v>44606</c:v>
                </c:pt>
                <c:pt idx="554">
                  <c:v>44607</c:v>
                </c:pt>
                <c:pt idx="555">
                  <c:v>44608</c:v>
                </c:pt>
                <c:pt idx="556">
                  <c:v>44609</c:v>
                </c:pt>
                <c:pt idx="557">
                  <c:v>44610</c:v>
                </c:pt>
                <c:pt idx="558">
                  <c:v>44613</c:v>
                </c:pt>
                <c:pt idx="559">
                  <c:v>44614</c:v>
                </c:pt>
                <c:pt idx="560">
                  <c:v>44615</c:v>
                </c:pt>
                <c:pt idx="561">
                  <c:v>44616</c:v>
                </c:pt>
                <c:pt idx="562">
                  <c:v>44617</c:v>
                </c:pt>
                <c:pt idx="563">
                  <c:v>44620</c:v>
                </c:pt>
                <c:pt idx="564">
                  <c:v>44621</c:v>
                </c:pt>
                <c:pt idx="565">
                  <c:v>44622</c:v>
                </c:pt>
                <c:pt idx="566">
                  <c:v>44623</c:v>
                </c:pt>
                <c:pt idx="567">
                  <c:v>44624</c:v>
                </c:pt>
                <c:pt idx="568">
                  <c:v>44627</c:v>
                </c:pt>
                <c:pt idx="569">
                  <c:v>44628</c:v>
                </c:pt>
                <c:pt idx="570">
                  <c:v>44629</c:v>
                </c:pt>
                <c:pt idx="571">
                  <c:v>44630</c:v>
                </c:pt>
                <c:pt idx="572">
                  <c:v>44631</c:v>
                </c:pt>
                <c:pt idx="573">
                  <c:v>44634</c:v>
                </c:pt>
                <c:pt idx="574">
                  <c:v>44635</c:v>
                </c:pt>
                <c:pt idx="575">
                  <c:v>44636</c:v>
                </c:pt>
                <c:pt idx="576">
                  <c:v>44637</c:v>
                </c:pt>
                <c:pt idx="577">
                  <c:v>44638</c:v>
                </c:pt>
                <c:pt idx="578">
                  <c:v>44641</c:v>
                </c:pt>
                <c:pt idx="579">
                  <c:v>44642</c:v>
                </c:pt>
                <c:pt idx="580">
                  <c:v>44643</c:v>
                </c:pt>
                <c:pt idx="581">
                  <c:v>44644</c:v>
                </c:pt>
                <c:pt idx="582">
                  <c:v>44645</c:v>
                </c:pt>
                <c:pt idx="583">
                  <c:v>44648</c:v>
                </c:pt>
                <c:pt idx="584">
                  <c:v>44649</c:v>
                </c:pt>
                <c:pt idx="585">
                  <c:v>44650</c:v>
                </c:pt>
                <c:pt idx="586">
                  <c:v>44651</c:v>
                </c:pt>
              </c:numCache>
            </c:numRef>
          </c:cat>
          <c:val>
            <c:numRef>
              <c:f>Planilha1!$B$2:$B$588</c:f>
              <c:numCache>
                <c:formatCode>0.00</c:formatCode>
                <c:ptCount val="587"/>
                <c:pt idx="132">
                  <c:v>21</c:v>
                </c:pt>
                <c:pt idx="133">
                  <c:v>20</c:v>
                </c:pt>
                <c:pt idx="134">
                  <c:v>20</c:v>
                </c:pt>
                <c:pt idx="135">
                  <c:v>20</c:v>
                </c:pt>
                <c:pt idx="136">
                  <c:v>20</c:v>
                </c:pt>
                <c:pt idx="137">
                  <c:v>20</c:v>
                </c:pt>
                <c:pt idx="138">
                  <c:v>20</c:v>
                </c:pt>
                <c:pt idx="139">
                  <c:v>20</c:v>
                </c:pt>
                <c:pt idx="140">
                  <c:v>20</c:v>
                </c:pt>
                <c:pt idx="141">
                  <c:v>20</c:v>
                </c:pt>
                <c:pt idx="142">
                  <c:v>20</c:v>
                </c:pt>
                <c:pt idx="143">
                  <c:v>20</c:v>
                </c:pt>
                <c:pt idx="144">
                  <c:v>20</c:v>
                </c:pt>
                <c:pt idx="145">
                  <c:v>20</c:v>
                </c:pt>
                <c:pt idx="146">
                  <c:v>20.166665999999999</c:v>
                </c:pt>
                <c:pt idx="147">
                  <c:v>19.6666666666667</c:v>
                </c:pt>
                <c:pt idx="148">
                  <c:v>19.899999999999999</c:v>
                </c:pt>
                <c:pt idx="149">
                  <c:v>20</c:v>
                </c:pt>
                <c:pt idx="150">
                  <c:v>20</c:v>
                </c:pt>
                <c:pt idx="151">
                  <c:v>20</c:v>
                </c:pt>
                <c:pt idx="152">
                  <c:v>19.5</c:v>
                </c:pt>
                <c:pt idx="153">
                  <c:v>21</c:v>
                </c:pt>
                <c:pt idx="154">
                  <c:v>20.3333333333333</c:v>
                </c:pt>
                <c:pt idx="155">
                  <c:v>20.8</c:v>
                </c:pt>
                <c:pt idx="156">
                  <c:v>19.920000000000002</c:v>
                </c:pt>
                <c:pt idx="157">
                  <c:v>20</c:v>
                </c:pt>
                <c:pt idx="158">
                  <c:v>20</c:v>
                </c:pt>
                <c:pt idx="159">
                  <c:v>20.157048</c:v>
                </c:pt>
                <c:pt idx="160">
                  <c:v>20.157048</c:v>
                </c:pt>
                <c:pt idx="161">
                  <c:v>20</c:v>
                </c:pt>
                <c:pt idx="162">
                  <c:v>19.75</c:v>
                </c:pt>
                <c:pt idx="163">
                  <c:v>20</c:v>
                </c:pt>
                <c:pt idx="164">
                  <c:v>20</c:v>
                </c:pt>
                <c:pt idx="165">
                  <c:v>20</c:v>
                </c:pt>
                <c:pt idx="166">
                  <c:v>20</c:v>
                </c:pt>
                <c:pt idx="167">
                  <c:v>19.757075</c:v>
                </c:pt>
                <c:pt idx="168">
                  <c:v>19.75</c:v>
                </c:pt>
                <c:pt idx="169">
                  <c:v>19.75</c:v>
                </c:pt>
                <c:pt idx="170">
                  <c:v>19.75</c:v>
                </c:pt>
                <c:pt idx="171">
                  <c:v>19.7777777777778</c:v>
                </c:pt>
                <c:pt idx="172">
                  <c:v>19.8928571428571</c:v>
                </c:pt>
                <c:pt idx="173">
                  <c:v>19.964285714285701</c:v>
                </c:pt>
                <c:pt idx="174">
                  <c:v>19.8333333333333</c:v>
                </c:pt>
                <c:pt idx="175">
                  <c:v>19.850000000000001</c:v>
                </c:pt>
                <c:pt idx="176">
                  <c:v>19.986363636363599</c:v>
                </c:pt>
                <c:pt idx="177">
                  <c:v>20.015906285714301</c:v>
                </c:pt>
                <c:pt idx="178">
                  <c:v>20.015906285714301</c:v>
                </c:pt>
                <c:pt idx="179">
                  <c:v>20.0277777777778</c:v>
                </c:pt>
                <c:pt idx="180">
                  <c:v>20.7</c:v>
                </c:pt>
                <c:pt idx="181">
                  <c:v>21.274856499999999</c:v>
                </c:pt>
                <c:pt idx="182">
                  <c:v>22.023231476190499</c:v>
                </c:pt>
                <c:pt idx="183">
                  <c:v>22.023231476190499</c:v>
                </c:pt>
                <c:pt idx="184">
                  <c:v>23.867857142857101</c:v>
                </c:pt>
                <c:pt idx="185">
                  <c:v>23.6185714285714</c:v>
                </c:pt>
                <c:pt idx="186">
                  <c:v>25.589459432432399</c:v>
                </c:pt>
                <c:pt idx="187">
                  <c:v>27.408686119999999</c:v>
                </c:pt>
                <c:pt idx="188">
                  <c:v>29.917220960000002</c:v>
                </c:pt>
                <c:pt idx="189">
                  <c:v>34.444600567567598</c:v>
                </c:pt>
                <c:pt idx="190">
                  <c:v>35.595374999999997</c:v>
                </c:pt>
                <c:pt idx="191">
                  <c:v>35.7034898666667</c:v>
                </c:pt>
                <c:pt idx="192">
                  <c:v>36.200330999999998</c:v>
                </c:pt>
                <c:pt idx="193">
                  <c:v>36.752201921874999</c:v>
                </c:pt>
                <c:pt idx="194">
                  <c:v>37.351538124999998</c:v>
                </c:pt>
                <c:pt idx="195">
                  <c:v>37.244182171428598</c:v>
                </c:pt>
                <c:pt idx="196">
                  <c:v>39.609879740740702</c:v>
                </c:pt>
                <c:pt idx="197">
                  <c:v>40.004002431818201</c:v>
                </c:pt>
                <c:pt idx="198">
                  <c:v>40.2222222222222</c:v>
                </c:pt>
                <c:pt idx="199">
                  <c:v>40.271999999999998</c:v>
                </c:pt>
                <c:pt idx="200">
                  <c:v>41.628195017241403</c:v>
                </c:pt>
                <c:pt idx="201">
                  <c:v>42.980556106666697</c:v>
                </c:pt>
                <c:pt idx="202">
                  <c:v>42.9166666666667</c:v>
                </c:pt>
                <c:pt idx="203">
                  <c:v>42.9166666666667</c:v>
                </c:pt>
                <c:pt idx="204">
                  <c:v>45.289729071428603</c:v>
                </c:pt>
                <c:pt idx="205">
                  <c:v>49.387065633136103</c:v>
                </c:pt>
                <c:pt idx="206">
                  <c:v>49.9598339</c:v>
                </c:pt>
                <c:pt idx="207">
                  <c:v>49.939664422222201</c:v>
                </c:pt>
                <c:pt idx="208">
                  <c:v>50.236947666666701</c:v>
                </c:pt>
                <c:pt idx="209">
                  <c:v>50.192933541284397</c:v>
                </c:pt>
                <c:pt idx="210">
                  <c:v>50.9649358181818</c:v>
                </c:pt>
                <c:pt idx="211">
                  <c:v>54.851420167487703</c:v>
                </c:pt>
                <c:pt idx="212">
                  <c:v>58.924466132352897</c:v>
                </c:pt>
                <c:pt idx="213">
                  <c:v>61.734615395833302</c:v>
                </c:pt>
                <c:pt idx="214">
                  <c:v>62.466666666666697</c:v>
                </c:pt>
                <c:pt idx="215">
                  <c:v>61.4439049642857</c:v>
                </c:pt>
                <c:pt idx="216">
                  <c:v>64.6111111111111</c:v>
                </c:pt>
                <c:pt idx="217">
                  <c:v>62.176136363636402</c:v>
                </c:pt>
                <c:pt idx="218">
                  <c:v>62.176136363636402</c:v>
                </c:pt>
                <c:pt idx="219">
                  <c:v>62.176136363636402</c:v>
                </c:pt>
                <c:pt idx="220">
                  <c:v>59.685050166666699</c:v>
                </c:pt>
                <c:pt idx="221">
                  <c:v>51.753257249999997</c:v>
                </c:pt>
                <c:pt idx="222">
                  <c:v>50.035714285714299</c:v>
                </c:pt>
                <c:pt idx="223">
                  <c:v>48.045376500000003</c:v>
                </c:pt>
                <c:pt idx="224">
                  <c:v>45.909800500000003</c:v>
                </c:pt>
                <c:pt idx="225">
                  <c:v>37.2881</c:v>
                </c:pt>
                <c:pt idx="226">
                  <c:v>39.588521647058798</c:v>
                </c:pt>
                <c:pt idx="227">
                  <c:v>40.259464307692298</c:v>
                </c:pt>
                <c:pt idx="228">
                  <c:v>40.6899805555556</c:v>
                </c:pt>
                <c:pt idx="229">
                  <c:v>47.9644778734177</c:v>
                </c:pt>
                <c:pt idx="230">
                  <c:v>48.593680368421097</c:v>
                </c:pt>
                <c:pt idx="231">
                  <c:v>48.012333333333302</c:v>
                </c:pt>
                <c:pt idx="232">
                  <c:v>46.106666666666698</c:v>
                </c:pt>
                <c:pt idx="233">
                  <c:v>45.48</c:v>
                </c:pt>
                <c:pt idx="234">
                  <c:v>44.821739100000002</c:v>
                </c:pt>
                <c:pt idx="235">
                  <c:v>41.356199718749998</c:v>
                </c:pt>
                <c:pt idx="236">
                  <c:v>40.595538543478298</c:v>
                </c:pt>
                <c:pt idx="237">
                  <c:v>40.707692307692298</c:v>
                </c:pt>
                <c:pt idx="238">
                  <c:v>40.329252840000002</c:v>
                </c:pt>
                <c:pt idx="239">
                  <c:v>40.075196249999998</c:v>
                </c:pt>
                <c:pt idx="240">
                  <c:v>42.542164121621603</c:v>
                </c:pt>
                <c:pt idx="241">
                  <c:v>42.411526773584903</c:v>
                </c:pt>
                <c:pt idx="242">
                  <c:v>42.278065857142899</c:v>
                </c:pt>
                <c:pt idx="243">
                  <c:v>42.165528271186403</c:v>
                </c:pt>
                <c:pt idx="244">
                  <c:v>44.741906716129002</c:v>
                </c:pt>
                <c:pt idx="245">
                  <c:v>46.992803870129897</c:v>
                </c:pt>
                <c:pt idx="246">
                  <c:v>48.713040975961498</c:v>
                </c:pt>
                <c:pt idx="247">
                  <c:v>49.068583250000003</c:v>
                </c:pt>
                <c:pt idx="248">
                  <c:v>48.888114529411801</c:v>
                </c:pt>
                <c:pt idx="249">
                  <c:v>41.633329209677399</c:v>
                </c:pt>
                <c:pt idx="250">
                  <c:v>38.352615499999999</c:v>
                </c:pt>
                <c:pt idx="251">
                  <c:v>34.493927822000003</c:v>
                </c:pt>
                <c:pt idx="252">
                  <c:v>34.208590457142897</c:v>
                </c:pt>
                <c:pt idx="253">
                  <c:v>33.125492530612199</c:v>
                </c:pt>
                <c:pt idx="254">
                  <c:v>33.916113359999997</c:v>
                </c:pt>
                <c:pt idx="255">
                  <c:v>36.507770999999998</c:v>
                </c:pt>
                <c:pt idx="256">
                  <c:v>35.556562052631598</c:v>
                </c:pt>
                <c:pt idx="257">
                  <c:v>35.556562052631598</c:v>
                </c:pt>
                <c:pt idx="258">
                  <c:v>36.312302909090903</c:v>
                </c:pt>
                <c:pt idx="259">
                  <c:v>36.1340227190083</c:v>
                </c:pt>
                <c:pt idx="260">
                  <c:v>37.2836094146341</c:v>
                </c:pt>
                <c:pt idx="261">
                  <c:v>31.044492999999999</c:v>
                </c:pt>
                <c:pt idx="262">
                  <c:v>31.044492999999999</c:v>
                </c:pt>
                <c:pt idx="263">
                  <c:v>30.284861727272698</c:v>
                </c:pt>
                <c:pt idx="264">
                  <c:v>30.284861727272698</c:v>
                </c:pt>
                <c:pt idx="265">
                  <c:v>30.769606111111099</c:v>
                </c:pt>
                <c:pt idx="266">
                  <c:v>30</c:v>
                </c:pt>
                <c:pt idx="267">
                  <c:v>30.070028000000001</c:v>
                </c:pt>
                <c:pt idx="268">
                  <c:v>31.2017986</c:v>
                </c:pt>
                <c:pt idx="269">
                  <c:v>31.8125</c:v>
                </c:pt>
                <c:pt idx="270">
                  <c:v>32.02564375</c:v>
                </c:pt>
                <c:pt idx="271">
                  <c:v>31.999003842105299</c:v>
                </c:pt>
                <c:pt idx="272">
                  <c:v>31.9531458571429</c:v>
                </c:pt>
                <c:pt idx="273">
                  <c:v>31.904907999999999</c:v>
                </c:pt>
                <c:pt idx="274">
                  <c:v>31.807692307692299</c:v>
                </c:pt>
                <c:pt idx="275">
                  <c:v>31.977592138888902</c:v>
                </c:pt>
                <c:pt idx="276">
                  <c:v>32.218373148148103</c:v>
                </c:pt>
                <c:pt idx="277">
                  <c:v>31.920195249999999</c:v>
                </c:pt>
                <c:pt idx="278">
                  <c:v>32</c:v>
                </c:pt>
                <c:pt idx="279">
                  <c:v>31.9166666666667</c:v>
                </c:pt>
                <c:pt idx="280">
                  <c:v>31.9753145</c:v>
                </c:pt>
                <c:pt idx="281">
                  <c:v>32.010140845070403</c:v>
                </c:pt>
                <c:pt idx="282">
                  <c:v>32.089881560000002</c:v>
                </c:pt>
                <c:pt idx="283">
                  <c:v>32.101954923076903</c:v>
                </c:pt>
                <c:pt idx="284">
                  <c:v>32.140623181818199</c:v>
                </c:pt>
                <c:pt idx="285">
                  <c:v>32.290259133333301</c:v>
                </c:pt>
                <c:pt idx="286">
                  <c:v>32.192385473684197</c:v>
                </c:pt>
                <c:pt idx="287">
                  <c:v>32.285618256410302</c:v>
                </c:pt>
                <c:pt idx="288">
                  <c:v>32.104644272727299</c:v>
                </c:pt>
                <c:pt idx="289">
                  <c:v>32.31</c:v>
                </c:pt>
                <c:pt idx="290">
                  <c:v>32.356385400000001</c:v>
                </c:pt>
                <c:pt idx="291">
                  <c:v>32.125994349999999</c:v>
                </c:pt>
                <c:pt idx="292">
                  <c:v>32.269311000000002</c:v>
                </c:pt>
                <c:pt idx="293">
                  <c:v>32.269311000000002</c:v>
                </c:pt>
                <c:pt idx="294">
                  <c:v>32.269311000000002</c:v>
                </c:pt>
                <c:pt idx="295">
                  <c:v>32.29</c:v>
                </c:pt>
                <c:pt idx="296">
                  <c:v>32.039252166666699</c:v>
                </c:pt>
                <c:pt idx="297">
                  <c:v>32.116728270588197</c:v>
                </c:pt>
                <c:pt idx="298">
                  <c:v>32.130341461538499</c:v>
                </c:pt>
                <c:pt idx="299">
                  <c:v>32.1492906</c:v>
                </c:pt>
                <c:pt idx="300">
                  <c:v>32.1260865769231</c:v>
                </c:pt>
                <c:pt idx="301">
                  <c:v>32.107924724999997</c:v>
                </c:pt>
                <c:pt idx="302">
                  <c:v>32.0975471698113</c:v>
                </c:pt>
                <c:pt idx="303">
                  <c:v>32.073529411764703</c:v>
                </c:pt>
                <c:pt idx="304">
                  <c:v>32.0164224791667</c:v>
                </c:pt>
                <c:pt idx="305">
                  <c:v>31.756024448275902</c:v>
                </c:pt>
                <c:pt idx="306">
                  <c:v>31.336723777777799</c:v>
                </c:pt>
                <c:pt idx="307">
                  <c:v>30.279787500000001</c:v>
                </c:pt>
                <c:pt idx="308">
                  <c:v>30.3014233333333</c:v>
                </c:pt>
                <c:pt idx="309">
                  <c:v>30.132031000000001</c:v>
                </c:pt>
                <c:pt idx="310">
                  <c:v>29.831248058823501</c:v>
                </c:pt>
                <c:pt idx="311">
                  <c:v>29.8128896470588</c:v>
                </c:pt>
                <c:pt idx="312">
                  <c:v>30.47</c:v>
                </c:pt>
                <c:pt idx="313">
                  <c:v>29.846710426470601</c:v>
                </c:pt>
                <c:pt idx="314">
                  <c:v>29.5607653333333</c:v>
                </c:pt>
                <c:pt idx="315">
                  <c:v>29.51555535</c:v>
                </c:pt>
                <c:pt idx="316">
                  <c:v>29.335819264705901</c:v>
                </c:pt>
                <c:pt idx="317">
                  <c:v>29.287094360000001</c:v>
                </c:pt>
                <c:pt idx="318">
                  <c:v>29.066467522727301</c:v>
                </c:pt>
                <c:pt idx="319">
                  <c:v>28.838473193548399</c:v>
                </c:pt>
                <c:pt idx="320">
                  <c:v>28.645111281249999</c:v>
                </c:pt>
                <c:pt idx="321">
                  <c:v>28.577832227848099</c:v>
                </c:pt>
                <c:pt idx="322">
                  <c:v>28.522643891891899</c:v>
                </c:pt>
                <c:pt idx="323">
                  <c:v>28.4699742923077</c:v>
                </c:pt>
                <c:pt idx="324">
                  <c:v>28.111832978723399</c:v>
                </c:pt>
                <c:pt idx="325">
                  <c:v>28.485078464285699</c:v>
                </c:pt>
                <c:pt idx="326">
                  <c:v>28.732344080000001</c:v>
                </c:pt>
                <c:pt idx="327">
                  <c:v>28.732344080000001</c:v>
                </c:pt>
                <c:pt idx="328">
                  <c:v>28.972727272727301</c:v>
                </c:pt>
                <c:pt idx="329">
                  <c:v>29.398536181818201</c:v>
                </c:pt>
                <c:pt idx="330">
                  <c:v>29.988215447619002</c:v>
                </c:pt>
                <c:pt idx="331">
                  <c:v>30.488695652173899</c:v>
                </c:pt>
                <c:pt idx="332">
                  <c:v>30.795814199999999</c:v>
                </c:pt>
                <c:pt idx="333">
                  <c:v>30.901317142857099</c:v>
                </c:pt>
                <c:pt idx="334">
                  <c:v>30.9258620689655</c:v>
                </c:pt>
                <c:pt idx="335">
                  <c:v>30.965967741935501</c:v>
                </c:pt>
                <c:pt idx="336">
                  <c:v>30.995999999999999</c:v>
                </c:pt>
                <c:pt idx="337">
                  <c:v>30.9998245614035</c:v>
                </c:pt>
                <c:pt idx="338">
                  <c:v>30.730887473684199</c:v>
                </c:pt>
                <c:pt idx="339">
                  <c:v>30.9536141666667</c:v>
                </c:pt>
                <c:pt idx="340">
                  <c:v>30.9536141666667</c:v>
                </c:pt>
                <c:pt idx="341">
                  <c:v>31.1598281707317</c:v>
                </c:pt>
                <c:pt idx="342">
                  <c:v>31.1894463529412</c:v>
                </c:pt>
                <c:pt idx="343">
                  <c:v>31.1016118125</c:v>
                </c:pt>
                <c:pt idx="344">
                  <c:v>31.011064571428602</c:v>
                </c:pt>
                <c:pt idx="345">
                  <c:v>30.9243318421053</c:v>
                </c:pt>
                <c:pt idx="346">
                  <c:v>30.899030041666698</c:v>
                </c:pt>
                <c:pt idx="347">
                  <c:v>30.792112972222199</c:v>
                </c:pt>
                <c:pt idx="348">
                  <c:v>30.701086956521699</c:v>
                </c:pt>
                <c:pt idx="349">
                  <c:v>31.305117153846201</c:v>
                </c:pt>
                <c:pt idx="350">
                  <c:v>30.7404884634146</c:v>
                </c:pt>
                <c:pt idx="351">
                  <c:v>30.7275448</c:v>
                </c:pt>
                <c:pt idx="352">
                  <c:v>30.705192272727299</c:v>
                </c:pt>
                <c:pt idx="353">
                  <c:v>30.6875</c:v>
                </c:pt>
                <c:pt idx="354">
                  <c:v>30.678654838709701</c:v>
                </c:pt>
                <c:pt idx="355">
                  <c:v>30.472430351351399</c:v>
                </c:pt>
                <c:pt idx="356">
                  <c:v>30.656944366842101</c:v>
                </c:pt>
                <c:pt idx="357">
                  <c:v>30.6737533797222</c:v>
                </c:pt>
                <c:pt idx="358">
                  <c:v>30.671221702499999</c:v>
                </c:pt>
                <c:pt idx="359">
                  <c:v>30.6121528111765</c:v>
                </c:pt>
                <c:pt idx="360">
                  <c:v>30.6388131624444</c:v>
                </c:pt>
                <c:pt idx="361">
                  <c:v>30.584065941428602</c:v>
                </c:pt>
                <c:pt idx="362">
                  <c:v>30.548838537307699</c:v>
                </c:pt>
                <c:pt idx="363">
                  <c:v>30.497150705625</c:v>
                </c:pt>
                <c:pt idx="364">
                  <c:v>30.500396691999999</c:v>
                </c:pt>
                <c:pt idx="365">
                  <c:v>30.449737518301902</c:v>
                </c:pt>
                <c:pt idx="366">
                  <c:v>30.4270983422727</c:v>
                </c:pt>
                <c:pt idx="367">
                  <c:v>30.2378316528571</c:v>
                </c:pt>
                <c:pt idx="368">
                  <c:v>30.031111111111102</c:v>
                </c:pt>
                <c:pt idx="369">
                  <c:v>29.623562905</c:v>
                </c:pt>
                <c:pt idx="370">
                  <c:v>29.657320870833299</c:v>
                </c:pt>
                <c:pt idx="371">
                  <c:v>29.657320870833299</c:v>
                </c:pt>
                <c:pt idx="372">
                  <c:v>29.5911081357143</c:v>
                </c:pt>
                <c:pt idx="373">
                  <c:v>29.550968099999999</c:v>
                </c:pt>
                <c:pt idx="374">
                  <c:v>29.5748258906122</c:v>
                </c:pt>
                <c:pt idx="375">
                  <c:v>29.1869564362162</c:v>
                </c:pt>
                <c:pt idx="376">
                  <c:v>28.569543197142899</c:v>
                </c:pt>
                <c:pt idx="377">
                  <c:v>28.51521</c:v>
                </c:pt>
                <c:pt idx="378">
                  <c:v>28.7193</c:v>
                </c:pt>
                <c:pt idx="379">
                  <c:v>28.422650000000001</c:v>
                </c:pt>
                <c:pt idx="380">
                  <c:v>28.437709999999999</c:v>
                </c:pt>
                <c:pt idx="381">
                  <c:v>28.380700000000001</c:v>
                </c:pt>
                <c:pt idx="382">
                  <c:v>28.355630000000001</c:v>
                </c:pt>
                <c:pt idx="383">
                  <c:v>28.464479999999998</c:v>
                </c:pt>
                <c:pt idx="384">
                  <c:v>28.212</c:v>
                </c:pt>
                <c:pt idx="385">
                  <c:v>28.174779999999998</c:v>
                </c:pt>
                <c:pt idx="386">
                  <c:v>27.834389999999999</c:v>
                </c:pt>
                <c:pt idx="387">
                  <c:v>27.97167</c:v>
                </c:pt>
                <c:pt idx="388">
                  <c:v>27.96161</c:v>
                </c:pt>
                <c:pt idx="389">
                  <c:v>27.933810000000001</c:v>
                </c:pt>
                <c:pt idx="390">
                  <c:v>27.804099999999998</c:v>
                </c:pt>
                <c:pt idx="391">
                  <c:v>27.770040000000002</c:v>
                </c:pt>
                <c:pt idx="392">
                  <c:v>27.75929</c:v>
                </c:pt>
                <c:pt idx="393">
                  <c:v>27.72578</c:v>
                </c:pt>
                <c:pt idx="394">
                  <c:v>27.684979999999999</c:v>
                </c:pt>
                <c:pt idx="395">
                  <c:v>27.63101</c:v>
                </c:pt>
                <c:pt idx="396">
                  <c:v>27.643180000000001</c:v>
                </c:pt>
                <c:pt idx="397">
                  <c:v>27.445730000000001</c:v>
                </c:pt>
                <c:pt idx="398">
                  <c:v>27.686769999999999</c:v>
                </c:pt>
                <c:pt idx="399">
                  <c:v>27.607709991111101</c:v>
                </c:pt>
                <c:pt idx="400">
                  <c:v>27.645880427222199</c:v>
                </c:pt>
                <c:pt idx="401">
                  <c:v>27.59970427875</c:v>
                </c:pt>
                <c:pt idx="402">
                  <c:v>27.631651946111099</c:v>
                </c:pt>
                <c:pt idx="403">
                  <c:v>27.581548481111099</c:v>
                </c:pt>
                <c:pt idx="404">
                  <c:v>27.566653488333301</c:v>
                </c:pt>
                <c:pt idx="405">
                  <c:v>27.562184345312499</c:v>
                </c:pt>
                <c:pt idx="406">
                  <c:v>27.54569974</c:v>
                </c:pt>
                <c:pt idx="407">
                  <c:v>27.504403602272699</c:v>
                </c:pt>
                <c:pt idx="408">
                  <c:v>27.535481499999999</c:v>
                </c:pt>
                <c:pt idx="409">
                  <c:v>27.525835208571401</c:v>
                </c:pt>
                <c:pt idx="410">
                  <c:v>27.492299485217401</c:v>
                </c:pt>
                <c:pt idx="411">
                  <c:v>27.511247077777799</c:v>
                </c:pt>
                <c:pt idx="412">
                  <c:v>27.4787592034615</c:v>
                </c:pt>
                <c:pt idx="413">
                  <c:v>27.58983769</c:v>
                </c:pt>
                <c:pt idx="414">
                  <c:v>27.492473409999999</c:v>
                </c:pt>
                <c:pt idx="415">
                  <c:v>27.532731630000001</c:v>
                </c:pt>
                <c:pt idx="416">
                  <c:v>27.558552519999999</c:v>
                </c:pt>
                <c:pt idx="417">
                  <c:v>27.510478630000001</c:v>
                </c:pt>
                <c:pt idx="418">
                  <c:v>27.55546099</c:v>
                </c:pt>
                <c:pt idx="419">
                  <c:v>27.497610030000001</c:v>
                </c:pt>
                <c:pt idx="420">
                  <c:v>27.53087901</c:v>
                </c:pt>
                <c:pt idx="421">
                  <c:v>27.527808759999999</c:v>
                </c:pt>
                <c:pt idx="422">
                  <c:v>27.50382463</c:v>
                </c:pt>
                <c:pt idx="423">
                  <c:v>27.57731038</c:v>
                </c:pt>
                <c:pt idx="424">
                  <c:v>27.5348644</c:v>
                </c:pt>
                <c:pt idx="425">
                  <c:v>27.548653689999998</c:v>
                </c:pt>
                <c:pt idx="426">
                  <c:v>27.535052100000001</c:v>
                </c:pt>
                <c:pt idx="427">
                  <c:v>27.56693211</c:v>
                </c:pt>
                <c:pt idx="428">
                  <c:v>27.607882329999999</c:v>
                </c:pt>
                <c:pt idx="429">
                  <c:v>27.63030436</c:v>
                </c:pt>
                <c:pt idx="430">
                  <c:v>27.749554830000001</c:v>
                </c:pt>
                <c:pt idx="431">
                  <c:v>27.82039876</c:v>
                </c:pt>
                <c:pt idx="432">
                  <c:v>28.224285720000001</c:v>
                </c:pt>
                <c:pt idx="433">
                  <c:v>29.913594490000001</c:v>
                </c:pt>
                <c:pt idx="434">
                  <c:v>30.605549610000001</c:v>
                </c:pt>
                <c:pt idx="435">
                  <c:v>31.25698993</c:v>
                </c:pt>
                <c:pt idx="436">
                  <c:v>32.572667690000003</c:v>
                </c:pt>
                <c:pt idx="437">
                  <c:v>36.465834559999998</c:v>
                </c:pt>
                <c:pt idx="438">
                  <c:v>39.965200520000003</c:v>
                </c:pt>
                <c:pt idx="439">
                  <c:v>39.965200520000003</c:v>
                </c:pt>
                <c:pt idx="440">
                  <c:v>39.667814610000001</c:v>
                </c:pt>
                <c:pt idx="441">
                  <c:v>40.254699459999998</c:v>
                </c:pt>
                <c:pt idx="442">
                  <c:v>44.552497520000003</c:v>
                </c:pt>
                <c:pt idx="443">
                  <c:v>45.93999565</c:v>
                </c:pt>
                <c:pt idx="444">
                  <c:v>45.729433829999998</c:v>
                </c:pt>
                <c:pt idx="445">
                  <c:v>43.723303860000001</c:v>
                </c:pt>
                <c:pt idx="446">
                  <c:v>43.483762220000003</c:v>
                </c:pt>
                <c:pt idx="447">
                  <c:v>43.526487729999999</c:v>
                </c:pt>
                <c:pt idx="448">
                  <c:v>44.846976150000003</c:v>
                </c:pt>
                <c:pt idx="449">
                  <c:v>47.30465478</c:v>
                </c:pt>
                <c:pt idx="450">
                  <c:v>48.827424929999999</c:v>
                </c:pt>
                <c:pt idx="451">
                  <c:v>48.302367789999998</c:v>
                </c:pt>
                <c:pt idx="452">
                  <c:v>47.962774639999999</c:v>
                </c:pt>
                <c:pt idx="453">
                  <c:v>47.664711420000003</c:v>
                </c:pt>
                <c:pt idx="454">
                  <c:v>46.684142119999997</c:v>
                </c:pt>
                <c:pt idx="455">
                  <c:v>45.914652009999998</c:v>
                </c:pt>
                <c:pt idx="456">
                  <c:v>45.028958670000002</c:v>
                </c:pt>
                <c:pt idx="457">
                  <c:v>44.707316830000003</c:v>
                </c:pt>
                <c:pt idx="458">
                  <c:v>44.21856871</c:v>
                </c:pt>
                <c:pt idx="459">
                  <c:v>44.05248967</c:v>
                </c:pt>
                <c:pt idx="460">
                  <c:v>44.170542050000002</c:v>
                </c:pt>
                <c:pt idx="461">
                  <c:v>44.01009784</c:v>
                </c:pt>
                <c:pt idx="462">
                  <c:v>44.05620906</c:v>
                </c:pt>
                <c:pt idx="463">
                  <c:v>43.969898389999997</c:v>
                </c:pt>
                <c:pt idx="464">
                  <c:v>43.969898389999997</c:v>
                </c:pt>
                <c:pt idx="465">
                  <c:v>43.83380442</c:v>
                </c:pt>
                <c:pt idx="466">
                  <c:v>43.841789540000001</c:v>
                </c:pt>
                <c:pt idx="467">
                  <c:v>43.915457310000001</c:v>
                </c:pt>
                <c:pt idx="468">
                  <c:v>43.836835569999998</c:v>
                </c:pt>
                <c:pt idx="469">
                  <c:v>43.81720979</c:v>
                </c:pt>
                <c:pt idx="470">
                  <c:v>43.756411659999998</c:v>
                </c:pt>
                <c:pt idx="471">
                  <c:v>43.534419190000001</c:v>
                </c:pt>
                <c:pt idx="472">
                  <c:v>43.097004149999997</c:v>
                </c:pt>
                <c:pt idx="473">
                  <c:v>42.897845490000002</c:v>
                </c:pt>
                <c:pt idx="474">
                  <c:v>42.8407731</c:v>
                </c:pt>
                <c:pt idx="475">
                  <c:v>42.56180749</c:v>
                </c:pt>
                <c:pt idx="476">
                  <c:v>42.506657250000004</c:v>
                </c:pt>
                <c:pt idx="477">
                  <c:v>42.644839269999999</c:v>
                </c:pt>
                <c:pt idx="478">
                  <c:v>43.145280069999998</c:v>
                </c:pt>
                <c:pt idx="479">
                  <c:v>43.145280069999998</c:v>
                </c:pt>
                <c:pt idx="480">
                  <c:v>43.568695239999997</c:v>
                </c:pt>
                <c:pt idx="481">
                  <c:v>44.210082270000001</c:v>
                </c:pt>
                <c:pt idx="482">
                  <c:v>45.037568030000003</c:v>
                </c:pt>
                <c:pt idx="483">
                  <c:v>45.508637120000003</c:v>
                </c:pt>
                <c:pt idx="484">
                  <c:v>47.643956930000002</c:v>
                </c:pt>
                <c:pt idx="485">
                  <c:v>47.911104190000003</c:v>
                </c:pt>
                <c:pt idx="486">
                  <c:v>47.968054940000002</c:v>
                </c:pt>
                <c:pt idx="487">
                  <c:v>47.47911946</c:v>
                </c:pt>
                <c:pt idx="488">
                  <c:v>47.47911946</c:v>
                </c:pt>
                <c:pt idx="489">
                  <c:v>47.115534140000001</c:v>
                </c:pt>
                <c:pt idx="490">
                  <c:v>47.461747129999999</c:v>
                </c:pt>
                <c:pt idx="491">
                  <c:v>47.590833060000001</c:v>
                </c:pt>
                <c:pt idx="492">
                  <c:v>47.614178090000003</c:v>
                </c:pt>
                <c:pt idx="493">
                  <c:v>47.855417840000001</c:v>
                </c:pt>
                <c:pt idx="494">
                  <c:v>47.808040570000003</c:v>
                </c:pt>
                <c:pt idx="495">
                  <c:v>47.78611695</c:v>
                </c:pt>
                <c:pt idx="496">
                  <c:v>48.06990682</c:v>
                </c:pt>
                <c:pt idx="497">
                  <c:v>48.710209220000003</c:v>
                </c:pt>
                <c:pt idx="498">
                  <c:v>48.95022728</c:v>
                </c:pt>
                <c:pt idx="499">
                  <c:v>49.125777720000002</c:v>
                </c:pt>
                <c:pt idx="500">
                  <c:v>49.181036910000003</c:v>
                </c:pt>
                <c:pt idx="501">
                  <c:v>49.264091430000001</c:v>
                </c:pt>
                <c:pt idx="502">
                  <c:v>49.244530849999997</c:v>
                </c:pt>
                <c:pt idx="503">
                  <c:v>49.718166179999997</c:v>
                </c:pt>
                <c:pt idx="504">
                  <c:v>50.716612310000002</c:v>
                </c:pt>
                <c:pt idx="505">
                  <c:v>53.8618089</c:v>
                </c:pt>
                <c:pt idx="506">
                  <c:v>54.857031200000002</c:v>
                </c:pt>
                <c:pt idx="507">
                  <c:v>59.526672840000003</c:v>
                </c:pt>
                <c:pt idx="508">
                  <c:v>62.04236229</c:v>
                </c:pt>
                <c:pt idx="509">
                  <c:v>62.455358560000001</c:v>
                </c:pt>
                <c:pt idx="510">
                  <c:v>59.898271520000002</c:v>
                </c:pt>
                <c:pt idx="511">
                  <c:v>59.63778104</c:v>
                </c:pt>
                <c:pt idx="512">
                  <c:v>60.344621519999997</c:v>
                </c:pt>
                <c:pt idx="513">
                  <c:v>59.362578319999997</c:v>
                </c:pt>
                <c:pt idx="514">
                  <c:v>60.24226883</c:v>
                </c:pt>
                <c:pt idx="515">
                  <c:v>59.113696429999997</c:v>
                </c:pt>
                <c:pt idx="516">
                  <c:v>59.621941460000002</c:v>
                </c:pt>
                <c:pt idx="517">
                  <c:v>59.97696827</c:v>
                </c:pt>
                <c:pt idx="518">
                  <c:v>60.297050159999998</c:v>
                </c:pt>
                <c:pt idx="519">
                  <c:v>60.116923380000003</c:v>
                </c:pt>
                <c:pt idx="520">
                  <c:v>59.513516719999998</c:v>
                </c:pt>
                <c:pt idx="521">
                  <c:v>58.671292399999999</c:v>
                </c:pt>
                <c:pt idx="522">
                  <c:v>58.671292399999999</c:v>
                </c:pt>
                <c:pt idx="523">
                  <c:v>58.671292399999999</c:v>
                </c:pt>
                <c:pt idx="524">
                  <c:v>58.671292399999999</c:v>
                </c:pt>
                <c:pt idx="525">
                  <c:v>45.458674440000003</c:v>
                </c:pt>
                <c:pt idx="526">
                  <c:v>52.57765878</c:v>
                </c:pt>
                <c:pt idx="527">
                  <c:v>53.333024129999998</c:v>
                </c:pt>
                <c:pt idx="528">
                  <c:v>53.382376139999998</c:v>
                </c:pt>
                <c:pt idx="529">
                  <c:v>54.868774019999996</c:v>
                </c:pt>
                <c:pt idx="530">
                  <c:v>55.641512050000003</c:v>
                </c:pt>
                <c:pt idx="531">
                  <c:v>55.659821270000002</c:v>
                </c:pt>
                <c:pt idx="532">
                  <c:v>55.694352539999997</c:v>
                </c:pt>
                <c:pt idx="533">
                  <c:v>56.298641979999999</c:v>
                </c:pt>
                <c:pt idx="534">
                  <c:v>57.097837669999997</c:v>
                </c:pt>
                <c:pt idx="535">
                  <c:v>60.269779710000002</c:v>
                </c:pt>
                <c:pt idx="536">
                  <c:v>62.116797320000003</c:v>
                </c:pt>
                <c:pt idx="537">
                  <c:v>66.001159439999995</c:v>
                </c:pt>
                <c:pt idx="538">
                  <c:v>69.006079</c:v>
                </c:pt>
                <c:pt idx="539">
                  <c:v>69.948772230000003</c:v>
                </c:pt>
                <c:pt idx="540">
                  <c:v>69.950282790000003</c:v>
                </c:pt>
                <c:pt idx="541">
                  <c:v>69.744440109999999</c:v>
                </c:pt>
                <c:pt idx="542">
                  <c:v>70.450176749999997</c:v>
                </c:pt>
                <c:pt idx="543">
                  <c:v>70.493187849999998</c:v>
                </c:pt>
                <c:pt idx="544">
                  <c:v>71.39186454</c:v>
                </c:pt>
                <c:pt idx="545">
                  <c:v>72.939602219999998</c:v>
                </c:pt>
                <c:pt idx="546">
                  <c:v>74.292235520000006</c:v>
                </c:pt>
                <c:pt idx="547">
                  <c:v>77.373197599999997</c:v>
                </c:pt>
                <c:pt idx="548">
                  <c:v>78.798851189999993</c:v>
                </c:pt>
                <c:pt idx="549">
                  <c:v>80.236655310000003</c:v>
                </c:pt>
                <c:pt idx="550">
                  <c:v>80.365046019999994</c:v>
                </c:pt>
                <c:pt idx="551">
                  <c:v>82.587812130000003</c:v>
                </c:pt>
                <c:pt idx="552">
                  <c:v>85.120991380000007</c:v>
                </c:pt>
                <c:pt idx="553">
                  <c:v>89.352535799999998</c:v>
                </c:pt>
                <c:pt idx="554">
                  <c:v>89.80048764</c:v>
                </c:pt>
                <c:pt idx="555">
                  <c:v>91.966811960000001</c:v>
                </c:pt>
                <c:pt idx="556">
                  <c:v>92.880401730000003</c:v>
                </c:pt>
                <c:pt idx="557">
                  <c:v>95.302819920000005</c:v>
                </c:pt>
                <c:pt idx="558">
                  <c:v>93.805606990000001</c:v>
                </c:pt>
                <c:pt idx="559">
                  <c:v>94.108949510000002</c:v>
                </c:pt>
                <c:pt idx="560">
                  <c:v>95.644094219999999</c:v>
                </c:pt>
                <c:pt idx="561">
                  <c:v>97.154980749999993</c:v>
                </c:pt>
                <c:pt idx="562">
                  <c:v>98.892592269999994</c:v>
                </c:pt>
              </c:numCache>
            </c:numRef>
          </c:val>
          <c:smooth val="0"/>
          <c:extLst>
            <c:ext xmlns:c16="http://schemas.microsoft.com/office/drawing/2014/chart" uri="{C3380CC4-5D6E-409C-BE32-E72D297353CC}">
              <c16:uniqueId val="{00000000-F8EC-4E0C-BA5B-F5824E5854EC}"/>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Offset val="100"/>
        <c:baseTimeUnit val="days"/>
      </c:dateAx>
      <c:valAx>
        <c:axId val="843382912"/>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baseline="0" dirty="0"/>
              <a:t>CBIOs Supply &amp; Demand</a:t>
            </a:r>
            <a:r>
              <a:rPr lang="en-US" baseline="0" dirty="0"/>
              <a:t> </a:t>
            </a:r>
            <a:r>
              <a:rPr lang="en-US" sz="1800" baseline="0" dirty="0"/>
              <a:t>(MLN Units)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921925860037511E-2"/>
          <c:y val="0.17120455680005017"/>
          <c:w val="0.94532007391699824"/>
          <c:h val="0.75504774753987369"/>
        </c:manualLayout>
      </c:layout>
      <c:barChart>
        <c:barDir val="col"/>
        <c:grouping val="clustered"/>
        <c:varyColors val="0"/>
        <c:ser>
          <c:idx val="0"/>
          <c:order val="0"/>
          <c:tx>
            <c:strRef>
              <c:f>Planilha1!$B$1</c:f>
              <c:strCache>
                <c:ptCount val="1"/>
                <c:pt idx="0">
                  <c:v>Supply</c:v>
                </c:pt>
              </c:strCache>
            </c:strRef>
          </c:tx>
          <c:spPr>
            <a:solidFill>
              <a:schemeClr val="accent1"/>
            </a:solidFill>
            <a:ln>
              <a:noFill/>
            </a:ln>
            <a:effectLst/>
          </c:spPr>
          <c:invertIfNegative val="0"/>
          <c:cat>
            <c:numRef>
              <c:f>Planilha1!$A$2:$A$7</c:f>
              <c:numCache>
                <c:formatCode>General</c:formatCode>
                <c:ptCount val="6"/>
                <c:pt idx="0">
                  <c:v>2020</c:v>
                </c:pt>
                <c:pt idx="1">
                  <c:v>2021</c:v>
                </c:pt>
                <c:pt idx="2">
                  <c:v>2022</c:v>
                </c:pt>
                <c:pt idx="3">
                  <c:v>2023</c:v>
                </c:pt>
                <c:pt idx="4">
                  <c:v>2024</c:v>
                </c:pt>
                <c:pt idx="5">
                  <c:v>2025</c:v>
                </c:pt>
              </c:numCache>
            </c:numRef>
          </c:cat>
          <c:val>
            <c:numRef>
              <c:f>Planilha1!$B$2:$B$7</c:f>
              <c:numCache>
                <c:formatCode>_-* #,##0_-;\-* #,##0_-;_-* "-"??_-;_-@_-</c:formatCode>
                <c:ptCount val="6"/>
                <c:pt idx="0">
                  <c:v>18257.317176585744</c:v>
                </c:pt>
                <c:pt idx="1">
                  <c:v>30749.320085203119</c:v>
                </c:pt>
                <c:pt idx="2">
                  <c:v>40729.628602940335</c:v>
                </c:pt>
                <c:pt idx="3">
                  <c:v>46477.306563201761</c:v>
                </c:pt>
                <c:pt idx="4">
                  <c:v>52286.969883601982</c:v>
                </c:pt>
                <c:pt idx="5">
                  <c:v>60025.441426375073</c:v>
                </c:pt>
              </c:numCache>
            </c:numRef>
          </c:val>
          <c:extLst>
            <c:ext xmlns:c16="http://schemas.microsoft.com/office/drawing/2014/chart" uri="{C3380CC4-5D6E-409C-BE32-E72D297353CC}">
              <c16:uniqueId val="{00000000-8D66-49E7-9702-0AD46D6C0AF7}"/>
            </c:ext>
          </c:extLst>
        </c:ser>
        <c:ser>
          <c:idx val="1"/>
          <c:order val="1"/>
          <c:tx>
            <c:strRef>
              <c:f>Planilha1!$C$1</c:f>
              <c:strCache>
                <c:ptCount val="1"/>
                <c:pt idx="0">
                  <c:v>Demand</c:v>
                </c:pt>
              </c:strCache>
            </c:strRef>
          </c:tx>
          <c:spPr>
            <a:solidFill>
              <a:schemeClr val="accent2"/>
            </a:solidFill>
            <a:ln>
              <a:noFill/>
            </a:ln>
            <a:effectLst/>
          </c:spPr>
          <c:invertIfNegative val="0"/>
          <c:cat>
            <c:numRef>
              <c:f>Planilha1!$A$2:$A$7</c:f>
              <c:numCache>
                <c:formatCode>General</c:formatCode>
                <c:ptCount val="6"/>
                <c:pt idx="0">
                  <c:v>2020</c:v>
                </c:pt>
                <c:pt idx="1">
                  <c:v>2021</c:v>
                </c:pt>
                <c:pt idx="2">
                  <c:v>2022</c:v>
                </c:pt>
                <c:pt idx="3">
                  <c:v>2023</c:v>
                </c:pt>
                <c:pt idx="4">
                  <c:v>2024</c:v>
                </c:pt>
                <c:pt idx="5">
                  <c:v>2025</c:v>
                </c:pt>
              </c:numCache>
            </c:numRef>
          </c:cat>
          <c:val>
            <c:numRef>
              <c:f>Planilha1!$C$2:$C$7</c:f>
              <c:numCache>
                <c:formatCode>_-* #,##0_-;\-* #,##0_-;_-* "-"??_-;_-@_-</c:formatCode>
                <c:ptCount val="6"/>
                <c:pt idx="0">
                  <c:v>14609.23</c:v>
                </c:pt>
                <c:pt idx="1">
                  <c:v>24409.550000000003</c:v>
                </c:pt>
                <c:pt idx="2">
                  <c:v>35980</c:v>
                </c:pt>
                <c:pt idx="3">
                  <c:v>42350</c:v>
                </c:pt>
                <c:pt idx="4">
                  <c:v>50809.999999999993</c:v>
                </c:pt>
                <c:pt idx="5">
                  <c:v>58909.999999999993</c:v>
                </c:pt>
              </c:numCache>
            </c:numRef>
          </c:val>
          <c:extLst>
            <c:ext xmlns:c16="http://schemas.microsoft.com/office/drawing/2014/chart" uri="{C3380CC4-5D6E-409C-BE32-E72D297353CC}">
              <c16:uniqueId val="{00000001-8D66-49E7-9702-0AD46D6C0AF7}"/>
            </c:ext>
          </c:extLst>
        </c:ser>
        <c:dLbls>
          <c:showLegendKey val="0"/>
          <c:showVal val="0"/>
          <c:showCatName val="0"/>
          <c:showSerName val="0"/>
          <c:showPercent val="0"/>
          <c:showBubbleSize val="0"/>
        </c:dLbls>
        <c:gapWidth val="100"/>
        <c:overlap val="-10"/>
        <c:axId val="664358112"/>
        <c:axId val="1433007664"/>
      </c:barChart>
      <c:catAx>
        <c:axId val="66435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3007664"/>
        <c:crosses val="autoZero"/>
        <c:auto val="1"/>
        <c:lblAlgn val="ctr"/>
        <c:lblOffset val="100"/>
        <c:noMultiLvlLbl val="0"/>
      </c:catAx>
      <c:valAx>
        <c:axId val="1433007664"/>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4358112"/>
        <c:crosses val="autoZero"/>
        <c:crossBetween val="between"/>
      </c:valAx>
      <c:spPr>
        <a:noFill/>
        <a:ln>
          <a:noFill/>
        </a:ln>
        <a:effectLst/>
      </c:spPr>
    </c:plotArea>
    <c:legend>
      <c:legendPos val="b"/>
      <c:layout>
        <c:manualLayout>
          <c:xMode val="edge"/>
          <c:yMode val="edge"/>
          <c:x val="0.28121320543063261"/>
          <c:y val="0.1088598838852726"/>
          <c:w val="0.4486294469362242"/>
          <c:h val="6.3659793940694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0"/>
          <c:order val="0"/>
          <c:tx>
            <c:strRef>
              <c:f>Planilha1!$B$1</c:f>
              <c:strCache>
                <c:ptCount val="1"/>
                <c:pt idx="0">
                  <c:v>NY 11 (c/lb)</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0.00</c:formatCode>
                <c:ptCount val="1368"/>
                <c:pt idx="0">
                  <c:v>11.93</c:v>
                </c:pt>
                <c:pt idx="1">
                  <c:v>11.69</c:v>
                </c:pt>
                <c:pt idx="2">
                  <c:v>11.93</c:v>
                </c:pt>
                <c:pt idx="3">
                  <c:v>12.65</c:v>
                </c:pt>
                <c:pt idx="4">
                  <c:v>12.76</c:v>
                </c:pt>
                <c:pt idx="5">
                  <c:v>12.87</c:v>
                </c:pt>
                <c:pt idx="6">
                  <c:v>12.67</c:v>
                </c:pt>
                <c:pt idx="7">
                  <c:v>12.78</c:v>
                </c:pt>
                <c:pt idx="8">
                  <c:v>12.75</c:v>
                </c:pt>
                <c:pt idx="9">
                  <c:v>13.16</c:v>
                </c:pt>
                <c:pt idx="10">
                  <c:v>13.17</c:v>
                </c:pt>
                <c:pt idx="11">
                  <c:v>12.85</c:v>
                </c:pt>
                <c:pt idx="12">
                  <c:v>13.03</c:v>
                </c:pt>
                <c:pt idx="13">
                  <c:v>13.03</c:v>
                </c:pt>
                <c:pt idx="14">
                  <c:v>12.93</c:v>
                </c:pt>
                <c:pt idx="15">
                  <c:v>12.97</c:v>
                </c:pt>
                <c:pt idx="16">
                  <c:v>12.98</c:v>
                </c:pt>
                <c:pt idx="17">
                  <c:v>12.44</c:v>
                </c:pt>
                <c:pt idx="18">
                  <c:v>12.79</c:v>
                </c:pt>
                <c:pt idx="19">
                  <c:v>12.69</c:v>
                </c:pt>
                <c:pt idx="20">
                  <c:v>12.53</c:v>
                </c:pt>
                <c:pt idx="21">
                  <c:v>12.73</c:v>
                </c:pt>
                <c:pt idx="22">
                  <c:v>12.6</c:v>
                </c:pt>
                <c:pt idx="23">
                  <c:v>12.85</c:v>
                </c:pt>
                <c:pt idx="24">
                  <c:v>12.82</c:v>
                </c:pt>
                <c:pt idx="25">
                  <c:v>12.9</c:v>
                </c:pt>
                <c:pt idx="26">
                  <c:v>12.73</c:v>
                </c:pt>
                <c:pt idx="27">
                  <c:v>12.71</c:v>
                </c:pt>
                <c:pt idx="28">
                  <c:v>12.67</c:v>
                </c:pt>
                <c:pt idx="29">
                  <c:v>12.85</c:v>
                </c:pt>
                <c:pt idx="30">
                  <c:v>12.75</c:v>
                </c:pt>
                <c:pt idx="31">
                  <c:v>12.61</c:v>
                </c:pt>
                <c:pt idx="32">
                  <c:v>13.14</c:v>
                </c:pt>
                <c:pt idx="33">
                  <c:v>13.14</c:v>
                </c:pt>
                <c:pt idx="34">
                  <c:v>13.35</c:v>
                </c:pt>
                <c:pt idx="35">
                  <c:v>13.44</c:v>
                </c:pt>
                <c:pt idx="36">
                  <c:v>13.24</c:v>
                </c:pt>
                <c:pt idx="37">
                  <c:v>13.37</c:v>
                </c:pt>
                <c:pt idx="38">
                  <c:v>13.1</c:v>
                </c:pt>
                <c:pt idx="39">
                  <c:v>12.88</c:v>
                </c:pt>
                <c:pt idx="40">
                  <c:v>12.91</c:v>
                </c:pt>
                <c:pt idx="41">
                  <c:v>12.73</c:v>
                </c:pt>
                <c:pt idx="42">
                  <c:v>12.62</c:v>
                </c:pt>
                <c:pt idx="43">
                  <c:v>12.36</c:v>
                </c:pt>
                <c:pt idx="44">
                  <c:v>12.44</c:v>
                </c:pt>
                <c:pt idx="45">
                  <c:v>12.16</c:v>
                </c:pt>
                <c:pt idx="46">
                  <c:v>12.14</c:v>
                </c:pt>
                <c:pt idx="47">
                  <c:v>12.18</c:v>
                </c:pt>
                <c:pt idx="48">
                  <c:v>12.29</c:v>
                </c:pt>
                <c:pt idx="49">
                  <c:v>12.33</c:v>
                </c:pt>
                <c:pt idx="50">
                  <c:v>12.36</c:v>
                </c:pt>
                <c:pt idx="51">
                  <c:v>12.41</c:v>
                </c:pt>
                <c:pt idx="52">
                  <c:v>12.52</c:v>
                </c:pt>
                <c:pt idx="53">
                  <c:v>12.84</c:v>
                </c:pt>
                <c:pt idx="54">
                  <c:v>12.78</c:v>
                </c:pt>
                <c:pt idx="55">
                  <c:v>12.74</c:v>
                </c:pt>
                <c:pt idx="56">
                  <c:v>12.5</c:v>
                </c:pt>
                <c:pt idx="57">
                  <c:v>12.57</c:v>
                </c:pt>
                <c:pt idx="58">
                  <c:v>12.48</c:v>
                </c:pt>
                <c:pt idx="59">
                  <c:v>12.59</c:v>
                </c:pt>
                <c:pt idx="60">
                  <c:v>12.58</c:v>
                </c:pt>
                <c:pt idx="61">
                  <c:v>12.53</c:v>
                </c:pt>
                <c:pt idx="62">
                  <c:v>12.53</c:v>
                </c:pt>
                <c:pt idx="63">
                  <c:v>12.67</c:v>
                </c:pt>
                <c:pt idx="64">
                  <c:v>12.66</c:v>
                </c:pt>
                <c:pt idx="65">
                  <c:v>12.42</c:v>
                </c:pt>
                <c:pt idx="66">
                  <c:v>12.71</c:v>
                </c:pt>
                <c:pt idx="67">
                  <c:v>12.76</c:v>
                </c:pt>
                <c:pt idx="68">
                  <c:v>12.57</c:v>
                </c:pt>
                <c:pt idx="69">
                  <c:v>12.78</c:v>
                </c:pt>
                <c:pt idx="70">
                  <c:v>12.81</c:v>
                </c:pt>
                <c:pt idx="71">
                  <c:v>12.66</c:v>
                </c:pt>
                <c:pt idx="72">
                  <c:v>12.77</c:v>
                </c:pt>
                <c:pt idx="73">
                  <c:v>12.66</c:v>
                </c:pt>
                <c:pt idx="74">
                  <c:v>12.51</c:v>
                </c:pt>
                <c:pt idx="75">
                  <c:v>12.35</c:v>
                </c:pt>
                <c:pt idx="76">
                  <c:v>12.76</c:v>
                </c:pt>
                <c:pt idx="77">
                  <c:v>12.76</c:v>
                </c:pt>
                <c:pt idx="78">
                  <c:v>12.54</c:v>
                </c:pt>
                <c:pt idx="79">
                  <c:v>12.7</c:v>
                </c:pt>
                <c:pt idx="80">
                  <c:v>12.68</c:v>
                </c:pt>
                <c:pt idx="81">
                  <c:v>12.36</c:v>
                </c:pt>
                <c:pt idx="82">
                  <c:v>12.26</c:v>
                </c:pt>
                <c:pt idx="83">
                  <c:v>11.63</c:v>
                </c:pt>
                <c:pt idx="84">
                  <c:v>11.99</c:v>
                </c:pt>
                <c:pt idx="85">
                  <c:v>12.21</c:v>
                </c:pt>
                <c:pt idx="86">
                  <c:v>12.23</c:v>
                </c:pt>
                <c:pt idx="87">
                  <c:v>12.01</c:v>
                </c:pt>
                <c:pt idx="88">
                  <c:v>11.88</c:v>
                </c:pt>
                <c:pt idx="89">
                  <c:v>11.95</c:v>
                </c:pt>
                <c:pt idx="90">
                  <c:v>11.65</c:v>
                </c:pt>
                <c:pt idx="91">
                  <c:v>11.78</c:v>
                </c:pt>
                <c:pt idx="92">
                  <c:v>11.72</c:v>
                </c:pt>
                <c:pt idx="93">
                  <c:v>11.84</c:v>
                </c:pt>
                <c:pt idx="94">
                  <c:v>11.94</c:v>
                </c:pt>
                <c:pt idx="95">
                  <c:v>11.85</c:v>
                </c:pt>
                <c:pt idx="96">
                  <c:v>11.78</c:v>
                </c:pt>
                <c:pt idx="97">
                  <c:v>11.55</c:v>
                </c:pt>
                <c:pt idx="98">
                  <c:v>11.62</c:v>
                </c:pt>
                <c:pt idx="99">
                  <c:v>11.81</c:v>
                </c:pt>
                <c:pt idx="100">
                  <c:v>11.62</c:v>
                </c:pt>
                <c:pt idx="101">
                  <c:v>11.57</c:v>
                </c:pt>
                <c:pt idx="102">
                  <c:v>11.66</c:v>
                </c:pt>
                <c:pt idx="103">
                  <c:v>11.66</c:v>
                </c:pt>
                <c:pt idx="104">
                  <c:v>11.75</c:v>
                </c:pt>
                <c:pt idx="105">
                  <c:v>11.87</c:v>
                </c:pt>
                <c:pt idx="106">
                  <c:v>11.76</c:v>
                </c:pt>
                <c:pt idx="107">
                  <c:v>12.1</c:v>
                </c:pt>
                <c:pt idx="108">
                  <c:v>12.19</c:v>
                </c:pt>
                <c:pt idx="109">
                  <c:v>12.42</c:v>
                </c:pt>
                <c:pt idx="110">
                  <c:v>12.21</c:v>
                </c:pt>
                <c:pt idx="111">
                  <c:v>12.51</c:v>
                </c:pt>
                <c:pt idx="112">
                  <c:v>12.5</c:v>
                </c:pt>
                <c:pt idx="113">
                  <c:v>12.4</c:v>
                </c:pt>
                <c:pt idx="114">
                  <c:v>12.54</c:v>
                </c:pt>
                <c:pt idx="115">
                  <c:v>12.62</c:v>
                </c:pt>
                <c:pt idx="116">
                  <c:v>12.75</c:v>
                </c:pt>
                <c:pt idx="117">
                  <c:v>12.75</c:v>
                </c:pt>
                <c:pt idx="118">
                  <c:v>12.66</c:v>
                </c:pt>
                <c:pt idx="119">
                  <c:v>12.61</c:v>
                </c:pt>
                <c:pt idx="120">
                  <c:v>12.5</c:v>
                </c:pt>
                <c:pt idx="121">
                  <c:v>12.5</c:v>
                </c:pt>
                <c:pt idx="122">
                  <c:v>12.22</c:v>
                </c:pt>
                <c:pt idx="123">
                  <c:v>12.27</c:v>
                </c:pt>
                <c:pt idx="124">
                  <c:v>12.33</c:v>
                </c:pt>
                <c:pt idx="125">
                  <c:v>12.03</c:v>
                </c:pt>
                <c:pt idx="126">
                  <c:v>12.53</c:v>
                </c:pt>
                <c:pt idx="127">
                  <c:v>12.32</c:v>
                </c:pt>
                <c:pt idx="128">
                  <c:v>12.57</c:v>
                </c:pt>
                <c:pt idx="129">
                  <c:v>12.35</c:v>
                </c:pt>
                <c:pt idx="130">
                  <c:v>12.54</c:v>
                </c:pt>
                <c:pt idx="131">
                  <c:v>12.54</c:v>
                </c:pt>
                <c:pt idx="132">
                  <c:v>12.36</c:v>
                </c:pt>
                <c:pt idx="133">
                  <c:v>12.45</c:v>
                </c:pt>
                <c:pt idx="134">
                  <c:v>12.35</c:v>
                </c:pt>
                <c:pt idx="135">
                  <c:v>12.5</c:v>
                </c:pt>
                <c:pt idx="136">
                  <c:v>12.38</c:v>
                </c:pt>
                <c:pt idx="137">
                  <c:v>12.3</c:v>
                </c:pt>
                <c:pt idx="138">
                  <c:v>12.06</c:v>
                </c:pt>
                <c:pt idx="139">
                  <c:v>11.99</c:v>
                </c:pt>
                <c:pt idx="140">
                  <c:v>11.79</c:v>
                </c:pt>
                <c:pt idx="141">
                  <c:v>11.55</c:v>
                </c:pt>
                <c:pt idx="142">
                  <c:v>11.59</c:v>
                </c:pt>
                <c:pt idx="143">
                  <c:v>11.56</c:v>
                </c:pt>
                <c:pt idx="144">
                  <c:v>11.98</c:v>
                </c:pt>
                <c:pt idx="145">
                  <c:v>12.06</c:v>
                </c:pt>
                <c:pt idx="146">
                  <c:v>12</c:v>
                </c:pt>
                <c:pt idx="147">
                  <c:v>12.02</c:v>
                </c:pt>
                <c:pt idx="148">
                  <c:v>12.07</c:v>
                </c:pt>
                <c:pt idx="149">
                  <c:v>12.15</c:v>
                </c:pt>
                <c:pt idx="150">
                  <c:v>12.21</c:v>
                </c:pt>
                <c:pt idx="151">
                  <c:v>12.12</c:v>
                </c:pt>
                <c:pt idx="152">
                  <c:v>12.02</c:v>
                </c:pt>
                <c:pt idx="153">
                  <c:v>11.82</c:v>
                </c:pt>
                <c:pt idx="154">
                  <c:v>11.73</c:v>
                </c:pt>
                <c:pt idx="155">
                  <c:v>11.34</c:v>
                </c:pt>
                <c:pt idx="156">
                  <c:v>11.43</c:v>
                </c:pt>
                <c:pt idx="157">
                  <c:v>11.86</c:v>
                </c:pt>
                <c:pt idx="158">
                  <c:v>11.56</c:v>
                </c:pt>
                <c:pt idx="159">
                  <c:v>11.72</c:v>
                </c:pt>
                <c:pt idx="160">
                  <c:v>11.61</c:v>
                </c:pt>
                <c:pt idx="161">
                  <c:v>11.63</c:v>
                </c:pt>
                <c:pt idx="162">
                  <c:v>11.64</c:v>
                </c:pt>
                <c:pt idx="163">
                  <c:v>11.47</c:v>
                </c:pt>
                <c:pt idx="164">
                  <c:v>11.44</c:v>
                </c:pt>
                <c:pt idx="165">
                  <c:v>11.39</c:v>
                </c:pt>
                <c:pt idx="166">
                  <c:v>11.58</c:v>
                </c:pt>
                <c:pt idx="167">
                  <c:v>11.47</c:v>
                </c:pt>
                <c:pt idx="168">
                  <c:v>11.43</c:v>
                </c:pt>
                <c:pt idx="169">
                  <c:v>11.24</c:v>
                </c:pt>
                <c:pt idx="170">
                  <c:v>11.37</c:v>
                </c:pt>
                <c:pt idx="171">
                  <c:v>11.21</c:v>
                </c:pt>
                <c:pt idx="172">
                  <c:v>11.14</c:v>
                </c:pt>
                <c:pt idx="173">
                  <c:v>11.14</c:v>
                </c:pt>
                <c:pt idx="174">
                  <c:v>11.19</c:v>
                </c:pt>
                <c:pt idx="175">
                  <c:v>11.01</c:v>
                </c:pt>
                <c:pt idx="176">
                  <c:v>10.97</c:v>
                </c:pt>
                <c:pt idx="177">
                  <c:v>11.02</c:v>
                </c:pt>
                <c:pt idx="178">
                  <c:v>10.92</c:v>
                </c:pt>
                <c:pt idx="179">
                  <c:v>10.88</c:v>
                </c:pt>
                <c:pt idx="180">
                  <c:v>10.81</c:v>
                </c:pt>
                <c:pt idx="181">
                  <c:v>10.76</c:v>
                </c:pt>
                <c:pt idx="182">
                  <c:v>10.89</c:v>
                </c:pt>
                <c:pt idx="183">
                  <c:v>11.09</c:v>
                </c:pt>
                <c:pt idx="184">
                  <c:v>10.94</c:v>
                </c:pt>
                <c:pt idx="185">
                  <c:v>11</c:v>
                </c:pt>
                <c:pt idx="186">
                  <c:v>10.99</c:v>
                </c:pt>
                <c:pt idx="187">
                  <c:v>11.09</c:v>
                </c:pt>
                <c:pt idx="188">
                  <c:v>11.22</c:v>
                </c:pt>
                <c:pt idx="189">
                  <c:v>11.5</c:v>
                </c:pt>
                <c:pt idx="190">
                  <c:v>11.8</c:v>
                </c:pt>
                <c:pt idx="191">
                  <c:v>11.63</c:v>
                </c:pt>
                <c:pt idx="192">
                  <c:v>11.53</c:v>
                </c:pt>
                <c:pt idx="193">
                  <c:v>11.92</c:v>
                </c:pt>
                <c:pt idx="194">
                  <c:v>12.88</c:v>
                </c:pt>
                <c:pt idx="195">
                  <c:v>12.89</c:v>
                </c:pt>
                <c:pt idx="196">
                  <c:v>12.74</c:v>
                </c:pt>
                <c:pt idx="197">
                  <c:v>12.76</c:v>
                </c:pt>
                <c:pt idx="198">
                  <c:v>12.52</c:v>
                </c:pt>
                <c:pt idx="199">
                  <c:v>12.46</c:v>
                </c:pt>
                <c:pt idx="200">
                  <c:v>12.41</c:v>
                </c:pt>
                <c:pt idx="201">
                  <c:v>12.41</c:v>
                </c:pt>
                <c:pt idx="202">
                  <c:v>12.41</c:v>
                </c:pt>
                <c:pt idx="203">
                  <c:v>12.52</c:v>
                </c:pt>
                <c:pt idx="204">
                  <c:v>12.59</c:v>
                </c:pt>
                <c:pt idx="205">
                  <c:v>12.35</c:v>
                </c:pt>
                <c:pt idx="206">
                  <c:v>12.24</c:v>
                </c:pt>
                <c:pt idx="207">
                  <c:v>12.32</c:v>
                </c:pt>
                <c:pt idx="208">
                  <c:v>12.27</c:v>
                </c:pt>
                <c:pt idx="209">
                  <c:v>12.18</c:v>
                </c:pt>
                <c:pt idx="210">
                  <c:v>12.15</c:v>
                </c:pt>
                <c:pt idx="211">
                  <c:v>12.3</c:v>
                </c:pt>
                <c:pt idx="212">
                  <c:v>12.35</c:v>
                </c:pt>
                <c:pt idx="213">
                  <c:v>12.54</c:v>
                </c:pt>
                <c:pt idx="214">
                  <c:v>12.34</c:v>
                </c:pt>
                <c:pt idx="215">
                  <c:v>12.41</c:v>
                </c:pt>
                <c:pt idx="216">
                  <c:v>12.48</c:v>
                </c:pt>
                <c:pt idx="217">
                  <c:v>12.48</c:v>
                </c:pt>
                <c:pt idx="218">
                  <c:v>12.51</c:v>
                </c:pt>
                <c:pt idx="219">
                  <c:v>12.71</c:v>
                </c:pt>
                <c:pt idx="220">
                  <c:v>12.56</c:v>
                </c:pt>
                <c:pt idx="221">
                  <c:v>12.39</c:v>
                </c:pt>
                <c:pt idx="222">
                  <c:v>12.57</c:v>
                </c:pt>
                <c:pt idx="223">
                  <c:v>12.57</c:v>
                </c:pt>
                <c:pt idx="224">
                  <c:v>12.59</c:v>
                </c:pt>
                <c:pt idx="225">
                  <c:v>12.85</c:v>
                </c:pt>
                <c:pt idx="226">
                  <c:v>12.81</c:v>
                </c:pt>
                <c:pt idx="227">
                  <c:v>12.73</c:v>
                </c:pt>
                <c:pt idx="228">
                  <c:v>12.76</c:v>
                </c:pt>
                <c:pt idx="229">
                  <c:v>12.69</c:v>
                </c:pt>
                <c:pt idx="230">
                  <c:v>12.75</c:v>
                </c:pt>
                <c:pt idx="231">
                  <c:v>12.61</c:v>
                </c:pt>
                <c:pt idx="232">
                  <c:v>12.83</c:v>
                </c:pt>
                <c:pt idx="233">
                  <c:v>12.82</c:v>
                </c:pt>
                <c:pt idx="234">
                  <c:v>12.78</c:v>
                </c:pt>
                <c:pt idx="235">
                  <c:v>12.79</c:v>
                </c:pt>
                <c:pt idx="236">
                  <c:v>12.79</c:v>
                </c:pt>
                <c:pt idx="237">
                  <c:v>12.94</c:v>
                </c:pt>
                <c:pt idx="238">
                  <c:v>12.75</c:v>
                </c:pt>
                <c:pt idx="239">
                  <c:v>12.86</c:v>
                </c:pt>
                <c:pt idx="240">
                  <c:v>13.06</c:v>
                </c:pt>
                <c:pt idx="241">
                  <c:v>13.08</c:v>
                </c:pt>
                <c:pt idx="242">
                  <c:v>13.18</c:v>
                </c:pt>
                <c:pt idx="243">
                  <c:v>13.38</c:v>
                </c:pt>
                <c:pt idx="244">
                  <c:v>13.46</c:v>
                </c:pt>
                <c:pt idx="245">
                  <c:v>13.42</c:v>
                </c:pt>
                <c:pt idx="246">
                  <c:v>13.52</c:v>
                </c:pt>
                <c:pt idx="247">
                  <c:v>13.5</c:v>
                </c:pt>
                <c:pt idx="248">
                  <c:v>13.29</c:v>
                </c:pt>
                <c:pt idx="249">
                  <c:v>13.27</c:v>
                </c:pt>
                <c:pt idx="250">
                  <c:v>13.43</c:v>
                </c:pt>
                <c:pt idx="251">
                  <c:v>13.55</c:v>
                </c:pt>
                <c:pt idx="252">
                  <c:v>13.54</c:v>
                </c:pt>
                <c:pt idx="253">
                  <c:v>13.45</c:v>
                </c:pt>
                <c:pt idx="254">
                  <c:v>13.37</c:v>
                </c:pt>
                <c:pt idx="255">
                  <c:v>13.37</c:v>
                </c:pt>
                <c:pt idx="256">
                  <c:v>13.44</c:v>
                </c:pt>
                <c:pt idx="257">
                  <c:v>13.54</c:v>
                </c:pt>
                <c:pt idx="258">
                  <c:v>13.53</c:v>
                </c:pt>
                <c:pt idx="259">
                  <c:v>13.42</c:v>
                </c:pt>
                <c:pt idx="260">
                  <c:v>13.42</c:v>
                </c:pt>
                <c:pt idx="261">
                  <c:v>13.13</c:v>
                </c:pt>
                <c:pt idx="262">
                  <c:v>13.31</c:v>
                </c:pt>
                <c:pt idx="263">
                  <c:v>13.73</c:v>
                </c:pt>
                <c:pt idx="264">
                  <c:v>13.59</c:v>
                </c:pt>
                <c:pt idx="265">
                  <c:v>13.47</c:v>
                </c:pt>
                <c:pt idx="266">
                  <c:v>13.71</c:v>
                </c:pt>
                <c:pt idx="267">
                  <c:v>14.07</c:v>
                </c:pt>
                <c:pt idx="268">
                  <c:v>14.16</c:v>
                </c:pt>
                <c:pt idx="269">
                  <c:v>14.32</c:v>
                </c:pt>
                <c:pt idx="270">
                  <c:v>14.52</c:v>
                </c:pt>
                <c:pt idx="271">
                  <c:v>14.43</c:v>
                </c:pt>
                <c:pt idx="272">
                  <c:v>14.45</c:v>
                </c:pt>
                <c:pt idx="273">
                  <c:v>14.45</c:v>
                </c:pt>
                <c:pt idx="274">
                  <c:v>14.55</c:v>
                </c:pt>
                <c:pt idx="275">
                  <c:v>14.66</c:v>
                </c:pt>
                <c:pt idx="276">
                  <c:v>14.57</c:v>
                </c:pt>
                <c:pt idx="277">
                  <c:v>14.39</c:v>
                </c:pt>
                <c:pt idx="278">
                  <c:v>14.21</c:v>
                </c:pt>
                <c:pt idx="279">
                  <c:v>14.54</c:v>
                </c:pt>
                <c:pt idx="280">
                  <c:v>14.49</c:v>
                </c:pt>
                <c:pt idx="281">
                  <c:v>14.59</c:v>
                </c:pt>
                <c:pt idx="282">
                  <c:v>14.61</c:v>
                </c:pt>
                <c:pt idx="283">
                  <c:v>14.89</c:v>
                </c:pt>
                <c:pt idx="284">
                  <c:v>14.71</c:v>
                </c:pt>
                <c:pt idx="285">
                  <c:v>14.73</c:v>
                </c:pt>
                <c:pt idx="286">
                  <c:v>14.74</c:v>
                </c:pt>
                <c:pt idx="287">
                  <c:v>14.92</c:v>
                </c:pt>
                <c:pt idx="288">
                  <c:v>15.04</c:v>
                </c:pt>
                <c:pt idx="289">
                  <c:v>15.41</c:v>
                </c:pt>
                <c:pt idx="290">
                  <c:v>15.78</c:v>
                </c:pt>
                <c:pt idx="291">
                  <c:v>15.16</c:v>
                </c:pt>
                <c:pt idx="292">
                  <c:v>15.06</c:v>
                </c:pt>
                <c:pt idx="293">
                  <c:v>15.06</c:v>
                </c:pt>
                <c:pt idx="294">
                  <c:v>15.28</c:v>
                </c:pt>
                <c:pt idx="295">
                  <c:v>15.58</c:v>
                </c:pt>
                <c:pt idx="296">
                  <c:v>15.4</c:v>
                </c:pt>
                <c:pt idx="297">
                  <c:v>15.59</c:v>
                </c:pt>
                <c:pt idx="298">
                  <c:v>15.27</c:v>
                </c:pt>
                <c:pt idx="299">
                  <c:v>15.15</c:v>
                </c:pt>
                <c:pt idx="300">
                  <c:v>14.79</c:v>
                </c:pt>
                <c:pt idx="301">
                  <c:v>14.39</c:v>
                </c:pt>
                <c:pt idx="302">
                  <c:v>14.46</c:v>
                </c:pt>
                <c:pt idx="303">
                  <c:v>13.81</c:v>
                </c:pt>
                <c:pt idx="304">
                  <c:v>13.76</c:v>
                </c:pt>
                <c:pt idx="305">
                  <c:v>13.47</c:v>
                </c:pt>
                <c:pt idx="306">
                  <c:v>13.42</c:v>
                </c:pt>
                <c:pt idx="307">
                  <c:v>13.02</c:v>
                </c:pt>
                <c:pt idx="308">
                  <c:v>12.61</c:v>
                </c:pt>
                <c:pt idx="309">
                  <c:v>12.59</c:v>
                </c:pt>
                <c:pt idx="310">
                  <c:v>12.26</c:v>
                </c:pt>
                <c:pt idx="311">
                  <c:v>11.62</c:v>
                </c:pt>
                <c:pt idx="312">
                  <c:v>11.7</c:v>
                </c:pt>
                <c:pt idx="313">
                  <c:v>11.09</c:v>
                </c:pt>
                <c:pt idx="314">
                  <c:v>10.89</c:v>
                </c:pt>
                <c:pt idx="315">
                  <c:v>10.67</c:v>
                </c:pt>
                <c:pt idx="316">
                  <c:v>10.59</c:v>
                </c:pt>
                <c:pt idx="317">
                  <c:v>10.91</c:v>
                </c:pt>
                <c:pt idx="318">
                  <c:v>11.04</c:v>
                </c:pt>
                <c:pt idx="319">
                  <c:v>11.27</c:v>
                </c:pt>
                <c:pt idx="320">
                  <c:v>11.41</c:v>
                </c:pt>
                <c:pt idx="321">
                  <c:v>11.33</c:v>
                </c:pt>
                <c:pt idx="322">
                  <c:v>11.1</c:v>
                </c:pt>
                <c:pt idx="323">
                  <c:v>10.73</c:v>
                </c:pt>
                <c:pt idx="324">
                  <c:v>10.42</c:v>
                </c:pt>
                <c:pt idx="325">
                  <c:v>10.039999999999999</c:v>
                </c:pt>
                <c:pt idx="326">
                  <c:v>10.29</c:v>
                </c:pt>
                <c:pt idx="327">
                  <c:v>10.31</c:v>
                </c:pt>
                <c:pt idx="328">
                  <c:v>10.45</c:v>
                </c:pt>
                <c:pt idx="329">
                  <c:v>10.38</c:v>
                </c:pt>
                <c:pt idx="330">
                  <c:v>10.37</c:v>
                </c:pt>
                <c:pt idx="331">
                  <c:v>10.43</c:v>
                </c:pt>
                <c:pt idx="332">
                  <c:v>10.43</c:v>
                </c:pt>
                <c:pt idx="333">
                  <c:v>10.17</c:v>
                </c:pt>
                <c:pt idx="334">
                  <c:v>10.050000000000001</c:v>
                </c:pt>
                <c:pt idx="335">
                  <c:v>10.16</c:v>
                </c:pt>
                <c:pt idx="336">
                  <c:v>10.16</c:v>
                </c:pt>
                <c:pt idx="337">
                  <c:v>10.37</c:v>
                </c:pt>
                <c:pt idx="338">
                  <c:v>10.06</c:v>
                </c:pt>
                <c:pt idx="339">
                  <c:v>9.75</c:v>
                </c:pt>
                <c:pt idx="340">
                  <c:v>9.83</c:v>
                </c:pt>
                <c:pt idx="341">
                  <c:v>9.84</c:v>
                </c:pt>
                <c:pt idx="342">
                  <c:v>9.73</c:v>
                </c:pt>
                <c:pt idx="343">
                  <c:v>9.2100000000000009</c:v>
                </c:pt>
                <c:pt idx="344">
                  <c:v>9.34</c:v>
                </c:pt>
                <c:pt idx="345">
                  <c:v>9.76</c:v>
                </c:pt>
                <c:pt idx="346">
                  <c:v>10.39</c:v>
                </c:pt>
                <c:pt idx="347">
                  <c:v>10.97</c:v>
                </c:pt>
                <c:pt idx="348">
                  <c:v>10.4</c:v>
                </c:pt>
                <c:pt idx="349">
                  <c:v>10.78</c:v>
                </c:pt>
                <c:pt idx="350">
                  <c:v>10.27</c:v>
                </c:pt>
                <c:pt idx="351">
                  <c:v>10.33</c:v>
                </c:pt>
                <c:pt idx="352">
                  <c:v>10.29</c:v>
                </c:pt>
                <c:pt idx="353">
                  <c:v>10.119999999999999</c:v>
                </c:pt>
                <c:pt idx="354">
                  <c:v>10.25</c:v>
                </c:pt>
                <c:pt idx="355">
                  <c:v>10.26</c:v>
                </c:pt>
                <c:pt idx="356">
                  <c:v>10.46</c:v>
                </c:pt>
                <c:pt idx="357">
                  <c:v>10.38</c:v>
                </c:pt>
                <c:pt idx="358">
                  <c:v>10.8</c:v>
                </c:pt>
                <c:pt idx="359">
                  <c:v>10.85</c:v>
                </c:pt>
                <c:pt idx="360">
                  <c:v>11.19</c:v>
                </c:pt>
                <c:pt idx="361">
                  <c:v>10.98</c:v>
                </c:pt>
                <c:pt idx="362">
                  <c:v>10.93</c:v>
                </c:pt>
                <c:pt idx="363">
                  <c:v>10.93</c:v>
                </c:pt>
                <c:pt idx="364">
                  <c:v>11.05</c:v>
                </c:pt>
                <c:pt idx="365">
                  <c:v>10.8</c:v>
                </c:pt>
                <c:pt idx="366">
                  <c:v>10.8</c:v>
                </c:pt>
                <c:pt idx="367">
                  <c:v>10.91</c:v>
                </c:pt>
                <c:pt idx="368">
                  <c:v>11</c:v>
                </c:pt>
                <c:pt idx="369">
                  <c:v>11.22</c:v>
                </c:pt>
                <c:pt idx="370">
                  <c:v>11.62</c:v>
                </c:pt>
                <c:pt idx="371">
                  <c:v>11.73</c:v>
                </c:pt>
                <c:pt idx="372">
                  <c:v>12.02</c:v>
                </c:pt>
                <c:pt idx="373">
                  <c:v>11.94</c:v>
                </c:pt>
                <c:pt idx="374">
                  <c:v>12</c:v>
                </c:pt>
                <c:pt idx="375">
                  <c:v>12.23</c:v>
                </c:pt>
                <c:pt idx="376">
                  <c:v>11.94</c:v>
                </c:pt>
                <c:pt idx="377">
                  <c:v>11.87</c:v>
                </c:pt>
                <c:pt idx="378">
                  <c:v>12.04</c:v>
                </c:pt>
                <c:pt idx="379">
                  <c:v>12.19</c:v>
                </c:pt>
                <c:pt idx="380">
                  <c:v>12.11</c:v>
                </c:pt>
                <c:pt idx="381">
                  <c:v>11.89</c:v>
                </c:pt>
                <c:pt idx="382">
                  <c:v>12.05</c:v>
                </c:pt>
                <c:pt idx="383">
                  <c:v>11.92</c:v>
                </c:pt>
                <c:pt idx="384">
                  <c:v>11.79</c:v>
                </c:pt>
                <c:pt idx="385">
                  <c:v>11.75</c:v>
                </c:pt>
                <c:pt idx="386">
                  <c:v>11.81</c:v>
                </c:pt>
                <c:pt idx="387">
                  <c:v>11.55</c:v>
                </c:pt>
                <c:pt idx="388">
                  <c:v>11.71</c:v>
                </c:pt>
                <c:pt idx="389">
                  <c:v>11.84</c:v>
                </c:pt>
                <c:pt idx="390">
                  <c:v>12.17</c:v>
                </c:pt>
                <c:pt idx="391">
                  <c:v>12.24</c:v>
                </c:pt>
                <c:pt idx="392">
                  <c:v>12.24</c:v>
                </c:pt>
                <c:pt idx="393">
                  <c:v>11.93</c:v>
                </c:pt>
                <c:pt idx="394">
                  <c:v>12.18</c:v>
                </c:pt>
                <c:pt idx="395">
                  <c:v>12.08</c:v>
                </c:pt>
                <c:pt idx="396">
                  <c:v>11.84</c:v>
                </c:pt>
                <c:pt idx="397">
                  <c:v>11.76</c:v>
                </c:pt>
                <c:pt idx="398">
                  <c:v>11.58</c:v>
                </c:pt>
                <c:pt idx="399">
                  <c:v>11.32</c:v>
                </c:pt>
                <c:pt idx="400">
                  <c:v>11.82</c:v>
                </c:pt>
                <c:pt idx="401">
                  <c:v>11.79</c:v>
                </c:pt>
                <c:pt idx="402">
                  <c:v>11.73</c:v>
                </c:pt>
                <c:pt idx="403">
                  <c:v>11.72</c:v>
                </c:pt>
                <c:pt idx="404">
                  <c:v>11.67</c:v>
                </c:pt>
                <c:pt idx="405">
                  <c:v>11.86</c:v>
                </c:pt>
                <c:pt idx="406">
                  <c:v>11.77</c:v>
                </c:pt>
                <c:pt idx="407">
                  <c:v>11.49</c:v>
                </c:pt>
                <c:pt idx="408">
                  <c:v>12.12</c:v>
                </c:pt>
                <c:pt idx="409">
                  <c:v>12.01</c:v>
                </c:pt>
                <c:pt idx="410">
                  <c:v>12.01</c:v>
                </c:pt>
                <c:pt idx="411">
                  <c:v>12.11</c:v>
                </c:pt>
                <c:pt idx="412">
                  <c:v>12.64</c:v>
                </c:pt>
                <c:pt idx="413">
                  <c:v>12.72</c:v>
                </c:pt>
                <c:pt idx="414">
                  <c:v>12.78</c:v>
                </c:pt>
                <c:pt idx="415">
                  <c:v>12.54</c:v>
                </c:pt>
                <c:pt idx="416">
                  <c:v>12.94</c:v>
                </c:pt>
                <c:pt idx="417">
                  <c:v>12.67</c:v>
                </c:pt>
                <c:pt idx="418">
                  <c:v>12.55</c:v>
                </c:pt>
                <c:pt idx="419">
                  <c:v>12.74</c:v>
                </c:pt>
                <c:pt idx="420">
                  <c:v>12.84</c:v>
                </c:pt>
                <c:pt idx="421">
                  <c:v>13.11</c:v>
                </c:pt>
                <c:pt idx="422">
                  <c:v>13.1</c:v>
                </c:pt>
                <c:pt idx="423">
                  <c:v>13.06</c:v>
                </c:pt>
                <c:pt idx="424">
                  <c:v>12.89</c:v>
                </c:pt>
                <c:pt idx="425">
                  <c:v>13.24</c:v>
                </c:pt>
                <c:pt idx="426">
                  <c:v>13.01</c:v>
                </c:pt>
                <c:pt idx="427">
                  <c:v>12.83</c:v>
                </c:pt>
                <c:pt idx="428">
                  <c:v>12.71</c:v>
                </c:pt>
                <c:pt idx="429">
                  <c:v>12.76</c:v>
                </c:pt>
                <c:pt idx="430">
                  <c:v>12.58</c:v>
                </c:pt>
                <c:pt idx="431">
                  <c:v>12.77</c:v>
                </c:pt>
                <c:pt idx="432">
                  <c:v>12.6</c:v>
                </c:pt>
                <c:pt idx="433">
                  <c:v>12.66</c:v>
                </c:pt>
                <c:pt idx="434">
                  <c:v>12.6</c:v>
                </c:pt>
                <c:pt idx="435">
                  <c:v>12.44</c:v>
                </c:pt>
                <c:pt idx="436">
                  <c:v>12.07</c:v>
                </c:pt>
                <c:pt idx="437">
                  <c:v>11.93</c:v>
                </c:pt>
                <c:pt idx="438">
                  <c:v>11.93</c:v>
                </c:pt>
                <c:pt idx="439">
                  <c:v>12.04</c:v>
                </c:pt>
                <c:pt idx="440">
                  <c:v>12.03</c:v>
                </c:pt>
                <c:pt idx="441">
                  <c:v>11.91</c:v>
                </c:pt>
                <c:pt idx="442">
                  <c:v>11.92</c:v>
                </c:pt>
                <c:pt idx="443">
                  <c:v>11.76</c:v>
                </c:pt>
                <c:pt idx="444">
                  <c:v>12.08</c:v>
                </c:pt>
                <c:pt idx="445">
                  <c:v>12.35</c:v>
                </c:pt>
                <c:pt idx="446">
                  <c:v>12.62</c:v>
                </c:pt>
                <c:pt idx="447">
                  <c:v>13.24</c:v>
                </c:pt>
                <c:pt idx="448">
                  <c:v>12.55</c:v>
                </c:pt>
                <c:pt idx="449">
                  <c:v>12.89</c:v>
                </c:pt>
                <c:pt idx="450">
                  <c:v>12.82</c:v>
                </c:pt>
                <c:pt idx="451">
                  <c:v>12.84</c:v>
                </c:pt>
                <c:pt idx="452">
                  <c:v>13</c:v>
                </c:pt>
                <c:pt idx="453">
                  <c:v>12.59</c:v>
                </c:pt>
                <c:pt idx="454">
                  <c:v>12.99</c:v>
                </c:pt>
                <c:pt idx="455">
                  <c:v>13.07</c:v>
                </c:pt>
                <c:pt idx="456">
                  <c:v>13.58</c:v>
                </c:pt>
                <c:pt idx="457">
                  <c:v>13.58</c:v>
                </c:pt>
                <c:pt idx="458">
                  <c:v>13.61</c:v>
                </c:pt>
                <c:pt idx="459">
                  <c:v>13.88</c:v>
                </c:pt>
                <c:pt idx="460">
                  <c:v>14.14</c:v>
                </c:pt>
                <c:pt idx="461">
                  <c:v>14.17</c:v>
                </c:pt>
                <c:pt idx="462">
                  <c:v>14.23</c:v>
                </c:pt>
                <c:pt idx="463">
                  <c:v>14.23</c:v>
                </c:pt>
                <c:pt idx="464">
                  <c:v>14.01</c:v>
                </c:pt>
                <c:pt idx="465">
                  <c:v>14.2</c:v>
                </c:pt>
                <c:pt idx="466">
                  <c:v>14.18</c:v>
                </c:pt>
                <c:pt idx="467">
                  <c:v>14.43</c:v>
                </c:pt>
                <c:pt idx="468">
                  <c:v>14.72</c:v>
                </c:pt>
                <c:pt idx="469">
                  <c:v>14.54</c:v>
                </c:pt>
                <c:pt idx="470">
                  <c:v>14.5</c:v>
                </c:pt>
                <c:pt idx="471">
                  <c:v>14.78</c:v>
                </c:pt>
                <c:pt idx="472">
                  <c:v>14.72</c:v>
                </c:pt>
                <c:pt idx="473">
                  <c:v>14.77</c:v>
                </c:pt>
                <c:pt idx="474">
                  <c:v>14.83</c:v>
                </c:pt>
                <c:pt idx="475">
                  <c:v>14.89</c:v>
                </c:pt>
                <c:pt idx="476">
                  <c:v>14.4</c:v>
                </c:pt>
                <c:pt idx="477">
                  <c:v>14.36</c:v>
                </c:pt>
                <c:pt idx="478">
                  <c:v>14.36</c:v>
                </c:pt>
                <c:pt idx="479">
                  <c:v>14.72</c:v>
                </c:pt>
                <c:pt idx="480">
                  <c:v>14.65</c:v>
                </c:pt>
                <c:pt idx="481">
                  <c:v>14.48</c:v>
                </c:pt>
                <c:pt idx="482">
                  <c:v>14.91</c:v>
                </c:pt>
                <c:pt idx="483">
                  <c:v>14.88</c:v>
                </c:pt>
                <c:pt idx="484">
                  <c:v>14.68</c:v>
                </c:pt>
                <c:pt idx="485">
                  <c:v>14.49</c:v>
                </c:pt>
                <c:pt idx="486">
                  <c:v>14.92</c:v>
                </c:pt>
                <c:pt idx="487">
                  <c:v>14.96</c:v>
                </c:pt>
                <c:pt idx="488">
                  <c:v>15.47</c:v>
                </c:pt>
                <c:pt idx="489">
                  <c:v>15.31</c:v>
                </c:pt>
                <c:pt idx="490">
                  <c:v>15.45</c:v>
                </c:pt>
                <c:pt idx="491">
                  <c:v>15.28</c:v>
                </c:pt>
                <c:pt idx="492">
                  <c:v>15.21</c:v>
                </c:pt>
                <c:pt idx="493">
                  <c:v>15.15</c:v>
                </c:pt>
                <c:pt idx="494">
                  <c:v>15.04</c:v>
                </c:pt>
                <c:pt idx="495">
                  <c:v>14.77</c:v>
                </c:pt>
                <c:pt idx="496">
                  <c:v>14.77</c:v>
                </c:pt>
                <c:pt idx="497">
                  <c:v>14.82</c:v>
                </c:pt>
                <c:pt idx="498">
                  <c:v>14.51</c:v>
                </c:pt>
                <c:pt idx="499">
                  <c:v>14.51</c:v>
                </c:pt>
                <c:pt idx="500">
                  <c:v>14.6</c:v>
                </c:pt>
                <c:pt idx="501">
                  <c:v>14.71</c:v>
                </c:pt>
                <c:pt idx="502">
                  <c:v>14.44</c:v>
                </c:pt>
                <c:pt idx="503">
                  <c:v>14.45</c:v>
                </c:pt>
                <c:pt idx="504">
                  <c:v>14.39</c:v>
                </c:pt>
                <c:pt idx="505">
                  <c:v>14.97</c:v>
                </c:pt>
                <c:pt idx="506">
                  <c:v>14.66</c:v>
                </c:pt>
                <c:pt idx="507">
                  <c:v>14.43</c:v>
                </c:pt>
                <c:pt idx="508">
                  <c:v>14.12</c:v>
                </c:pt>
                <c:pt idx="509">
                  <c:v>14.21</c:v>
                </c:pt>
                <c:pt idx="510">
                  <c:v>14.49</c:v>
                </c:pt>
                <c:pt idx="511">
                  <c:v>14.68</c:v>
                </c:pt>
                <c:pt idx="512">
                  <c:v>14.44</c:v>
                </c:pt>
                <c:pt idx="513">
                  <c:v>14.53</c:v>
                </c:pt>
                <c:pt idx="514">
                  <c:v>14.54</c:v>
                </c:pt>
                <c:pt idx="515">
                  <c:v>14.83</c:v>
                </c:pt>
                <c:pt idx="516">
                  <c:v>14.9</c:v>
                </c:pt>
                <c:pt idx="517">
                  <c:v>14.9</c:v>
                </c:pt>
                <c:pt idx="518">
                  <c:v>14.98</c:v>
                </c:pt>
                <c:pt idx="519">
                  <c:v>15.04</c:v>
                </c:pt>
                <c:pt idx="520">
                  <c:v>15.28</c:v>
                </c:pt>
                <c:pt idx="521">
                  <c:v>15.28</c:v>
                </c:pt>
                <c:pt idx="522">
                  <c:v>15.28</c:v>
                </c:pt>
                <c:pt idx="523">
                  <c:v>15.76</c:v>
                </c:pt>
                <c:pt idx="524">
                  <c:v>16.12</c:v>
                </c:pt>
                <c:pt idx="525">
                  <c:v>16.25</c:v>
                </c:pt>
                <c:pt idx="526">
                  <c:v>15.6</c:v>
                </c:pt>
                <c:pt idx="527">
                  <c:v>15.6</c:v>
                </c:pt>
                <c:pt idx="528">
                  <c:v>15.67</c:v>
                </c:pt>
                <c:pt idx="529">
                  <c:v>15.46</c:v>
                </c:pt>
                <c:pt idx="530">
                  <c:v>15.84</c:v>
                </c:pt>
                <c:pt idx="531">
                  <c:v>16.670000000000002</c:v>
                </c:pt>
                <c:pt idx="532">
                  <c:v>16.45</c:v>
                </c:pt>
                <c:pt idx="533">
                  <c:v>16.45</c:v>
                </c:pt>
                <c:pt idx="534">
                  <c:v>16.100000000000001</c:v>
                </c:pt>
                <c:pt idx="535">
                  <c:v>16.27</c:v>
                </c:pt>
                <c:pt idx="536">
                  <c:v>16.05</c:v>
                </c:pt>
                <c:pt idx="537">
                  <c:v>15.87</c:v>
                </c:pt>
                <c:pt idx="538">
                  <c:v>15.87</c:v>
                </c:pt>
                <c:pt idx="539">
                  <c:v>15.74</c:v>
                </c:pt>
                <c:pt idx="540">
                  <c:v>15.8</c:v>
                </c:pt>
                <c:pt idx="541">
                  <c:v>15.59</c:v>
                </c:pt>
                <c:pt idx="542">
                  <c:v>15.83</c:v>
                </c:pt>
                <c:pt idx="543">
                  <c:v>16.149999999999999</c:v>
                </c:pt>
                <c:pt idx="544">
                  <c:v>16.29</c:v>
                </c:pt>
                <c:pt idx="545">
                  <c:v>16.04</c:v>
                </c:pt>
                <c:pt idx="546">
                  <c:v>16.05</c:v>
                </c:pt>
                <c:pt idx="547">
                  <c:v>16.420000000000002</c:v>
                </c:pt>
                <c:pt idx="548">
                  <c:v>16.27</c:v>
                </c:pt>
                <c:pt idx="549">
                  <c:v>16.440000000000001</c:v>
                </c:pt>
                <c:pt idx="550">
                  <c:v>16.71</c:v>
                </c:pt>
                <c:pt idx="551">
                  <c:v>16.55</c:v>
                </c:pt>
                <c:pt idx="552">
                  <c:v>16.38</c:v>
                </c:pt>
                <c:pt idx="553">
                  <c:v>16.38</c:v>
                </c:pt>
                <c:pt idx="554">
                  <c:v>16.73</c:v>
                </c:pt>
                <c:pt idx="555">
                  <c:v>16.96</c:v>
                </c:pt>
                <c:pt idx="556">
                  <c:v>17.510000000000002</c:v>
                </c:pt>
                <c:pt idx="557">
                  <c:v>17.79</c:v>
                </c:pt>
                <c:pt idx="558">
                  <c:v>18.78</c:v>
                </c:pt>
                <c:pt idx="559">
                  <c:v>18.41</c:v>
                </c:pt>
                <c:pt idx="560">
                  <c:v>18.16</c:v>
                </c:pt>
                <c:pt idx="561">
                  <c:v>17.84</c:v>
                </c:pt>
                <c:pt idx="562">
                  <c:v>17.53</c:v>
                </c:pt>
                <c:pt idx="563">
                  <c:v>16.21</c:v>
                </c:pt>
                <c:pt idx="564">
                  <c:v>16.43</c:v>
                </c:pt>
                <c:pt idx="565">
                  <c:v>16.14</c:v>
                </c:pt>
                <c:pt idx="566">
                  <c:v>16.260000000000002</c:v>
                </c:pt>
                <c:pt idx="567">
                  <c:v>16.399999999999999</c:v>
                </c:pt>
                <c:pt idx="568">
                  <c:v>16.2</c:v>
                </c:pt>
                <c:pt idx="569">
                  <c:v>15.9</c:v>
                </c:pt>
                <c:pt idx="570">
                  <c:v>15.96</c:v>
                </c:pt>
                <c:pt idx="571">
                  <c:v>16.36</c:v>
                </c:pt>
                <c:pt idx="572">
                  <c:v>16.13</c:v>
                </c:pt>
                <c:pt idx="573">
                  <c:v>16.12</c:v>
                </c:pt>
                <c:pt idx="574">
                  <c:v>16.3</c:v>
                </c:pt>
                <c:pt idx="575">
                  <c:v>15.99</c:v>
                </c:pt>
                <c:pt idx="576">
                  <c:v>15.89</c:v>
                </c:pt>
                <c:pt idx="577">
                  <c:v>15.76</c:v>
                </c:pt>
                <c:pt idx="578">
                  <c:v>15.53</c:v>
                </c:pt>
                <c:pt idx="579">
                  <c:v>15.43</c:v>
                </c:pt>
                <c:pt idx="580">
                  <c:v>15.63</c:v>
                </c:pt>
                <c:pt idx="581">
                  <c:v>15.09</c:v>
                </c:pt>
                <c:pt idx="582">
                  <c:v>15.19</c:v>
                </c:pt>
                <c:pt idx="583">
                  <c:v>14.92</c:v>
                </c:pt>
                <c:pt idx="584">
                  <c:v>14.92</c:v>
                </c:pt>
                <c:pt idx="585">
                  <c:v>14.77</c:v>
                </c:pt>
                <c:pt idx="586">
                  <c:v>14.71</c:v>
                </c:pt>
                <c:pt idx="587">
                  <c:v>14.71</c:v>
                </c:pt>
                <c:pt idx="588">
                  <c:v>14.84</c:v>
                </c:pt>
                <c:pt idx="589">
                  <c:v>15.16</c:v>
                </c:pt>
                <c:pt idx="590">
                  <c:v>15.14</c:v>
                </c:pt>
                <c:pt idx="591">
                  <c:v>15.18</c:v>
                </c:pt>
                <c:pt idx="592">
                  <c:v>15.46</c:v>
                </c:pt>
                <c:pt idx="593">
                  <c:v>15.35</c:v>
                </c:pt>
                <c:pt idx="594">
                  <c:v>15.43</c:v>
                </c:pt>
                <c:pt idx="595">
                  <c:v>15.86</c:v>
                </c:pt>
                <c:pt idx="596">
                  <c:v>16.38</c:v>
                </c:pt>
                <c:pt idx="597">
                  <c:v>16.72</c:v>
                </c:pt>
                <c:pt idx="598">
                  <c:v>16.29</c:v>
                </c:pt>
                <c:pt idx="599">
                  <c:v>16.77</c:v>
                </c:pt>
                <c:pt idx="600">
                  <c:v>16.940000000000001</c:v>
                </c:pt>
                <c:pt idx="601">
                  <c:v>16.920000000000002</c:v>
                </c:pt>
                <c:pt idx="602">
                  <c:v>16.91</c:v>
                </c:pt>
                <c:pt idx="603">
                  <c:v>17.170000000000002</c:v>
                </c:pt>
                <c:pt idx="604">
                  <c:v>17.940000000000001</c:v>
                </c:pt>
                <c:pt idx="605">
                  <c:v>17.3</c:v>
                </c:pt>
                <c:pt idx="606">
                  <c:v>17.079999999999998</c:v>
                </c:pt>
                <c:pt idx="607">
                  <c:v>17.440000000000001</c:v>
                </c:pt>
                <c:pt idx="608">
                  <c:v>16.73</c:v>
                </c:pt>
                <c:pt idx="609">
                  <c:v>17.12</c:v>
                </c:pt>
                <c:pt idx="610">
                  <c:v>17.53</c:v>
                </c:pt>
                <c:pt idx="611">
                  <c:v>17.55</c:v>
                </c:pt>
                <c:pt idx="612">
                  <c:v>17.489999999999998</c:v>
                </c:pt>
                <c:pt idx="613">
                  <c:v>17.489999999999998</c:v>
                </c:pt>
                <c:pt idx="614">
                  <c:v>18.100000000000001</c:v>
                </c:pt>
                <c:pt idx="615">
                  <c:v>17.84</c:v>
                </c:pt>
                <c:pt idx="616">
                  <c:v>17.11</c:v>
                </c:pt>
                <c:pt idx="617">
                  <c:v>16.96</c:v>
                </c:pt>
                <c:pt idx="618">
                  <c:v>16.989999999999998</c:v>
                </c:pt>
                <c:pt idx="619">
                  <c:v>17.21</c:v>
                </c:pt>
                <c:pt idx="620">
                  <c:v>16.95</c:v>
                </c:pt>
                <c:pt idx="621">
                  <c:v>17.04</c:v>
                </c:pt>
                <c:pt idx="622">
                  <c:v>16.670000000000002</c:v>
                </c:pt>
                <c:pt idx="623">
                  <c:v>16.829999999999998</c:v>
                </c:pt>
                <c:pt idx="624">
                  <c:v>17.04</c:v>
                </c:pt>
                <c:pt idx="625">
                  <c:v>16.78</c:v>
                </c:pt>
                <c:pt idx="626">
                  <c:v>17.12</c:v>
                </c:pt>
                <c:pt idx="627">
                  <c:v>17.36</c:v>
                </c:pt>
                <c:pt idx="628">
                  <c:v>17.36</c:v>
                </c:pt>
                <c:pt idx="629">
                  <c:v>17.690000000000001</c:v>
                </c:pt>
                <c:pt idx="630">
                  <c:v>17.68</c:v>
                </c:pt>
                <c:pt idx="631">
                  <c:v>17.43</c:v>
                </c:pt>
                <c:pt idx="632">
                  <c:v>17.71</c:v>
                </c:pt>
                <c:pt idx="633">
                  <c:v>17.38</c:v>
                </c:pt>
                <c:pt idx="634">
                  <c:v>17.71</c:v>
                </c:pt>
                <c:pt idx="635">
                  <c:v>17.73</c:v>
                </c:pt>
                <c:pt idx="636">
                  <c:v>17.66</c:v>
                </c:pt>
                <c:pt idx="637">
                  <c:v>17.54</c:v>
                </c:pt>
                <c:pt idx="638">
                  <c:v>17.29</c:v>
                </c:pt>
                <c:pt idx="639">
                  <c:v>17.05</c:v>
                </c:pt>
                <c:pt idx="640">
                  <c:v>17.04</c:v>
                </c:pt>
                <c:pt idx="641">
                  <c:v>16.55</c:v>
                </c:pt>
                <c:pt idx="642">
                  <c:v>16.43</c:v>
                </c:pt>
                <c:pt idx="643">
                  <c:v>16.78</c:v>
                </c:pt>
                <c:pt idx="644">
                  <c:v>16.43</c:v>
                </c:pt>
                <c:pt idx="645">
                  <c:v>16.690000000000001</c:v>
                </c:pt>
                <c:pt idx="646">
                  <c:v>16.93</c:v>
                </c:pt>
                <c:pt idx="647">
                  <c:v>16.899999999999999</c:v>
                </c:pt>
                <c:pt idx="648">
                  <c:v>17.23</c:v>
                </c:pt>
                <c:pt idx="649">
                  <c:v>17.23</c:v>
                </c:pt>
                <c:pt idx="650">
                  <c:v>17.63</c:v>
                </c:pt>
                <c:pt idx="651">
                  <c:v>17.940000000000001</c:v>
                </c:pt>
                <c:pt idx="652">
                  <c:v>18.149999999999999</c:v>
                </c:pt>
                <c:pt idx="653">
                  <c:v>18.149999999999999</c:v>
                </c:pt>
                <c:pt idx="654">
                  <c:v>17.87</c:v>
                </c:pt>
                <c:pt idx="655">
                  <c:v>17.75</c:v>
                </c:pt>
                <c:pt idx="656">
                  <c:v>17.45</c:v>
                </c:pt>
                <c:pt idx="657">
                  <c:v>17.28</c:v>
                </c:pt>
                <c:pt idx="658">
                  <c:v>16.989999999999998</c:v>
                </c:pt>
                <c:pt idx="659">
                  <c:v>17.079999999999998</c:v>
                </c:pt>
                <c:pt idx="660">
                  <c:v>16.93</c:v>
                </c:pt>
                <c:pt idx="661">
                  <c:v>17.329999999999998</c:v>
                </c:pt>
                <c:pt idx="662">
                  <c:v>17.71</c:v>
                </c:pt>
                <c:pt idx="663">
                  <c:v>17.07</c:v>
                </c:pt>
                <c:pt idx="664">
                  <c:v>17.41</c:v>
                </c:pt>
                <c:pt idx="665">
                  <c:v>17.670000000000002</c:v>
                </c:pt>
                <c:pt idx="666">
                  <c:v>17.62</c:v>
                </c:pt>
                <c:pt idx="667">
                  <c:v>18.170000000000002</c:v>
                </c:pt>
                <c:pt idx="668">
                  <c:v>18.420000000000002</c:v>
                </c:pt>
                <c:pt idx="669">
                  <c:v>18.350000000000001</c:v>
                </c:pt>
                <c:pt idx="670">
                  <c:v>18.61</c:v>
                </c:pt>
                <c:pt idx="671">
                  <c:v>18.3</c:v>
                </c:pt>
                <c:pt idx="672">
                  <c:v>17.91</c:v>
                </c:pt>
                <c:pt idx="673">
                  <c:v>17.95</c:v>
                </c:pt>
                <c:pt idx="674">
                  <c:v>17.98</c:v>
                </c:pt>
                <c:pt idx="675">
                  <c:v>17.93</c:v>
                </c:pt>
                <c:pt idx="676">
                  <c:v>18.62</c:v>
                </c:pt>
                <c:pt idx="677">
                  <c:v>18.68</c:v>
                </c:pt>
                <c:pt idx="678">
                  <c:v>18.47</c:v>
                </c:pt>
                <c:pt idx="679">
                  <c:v>19.59</c:v>
                </c:pt>
                <c:pt idx="680">
                  <c:v>19.47</c:v>
                </c:pt>
                <c:pt idx="681">
                  <c:v>19.54</c:v>
                </c:pt>
                <c:pt idx="682">
                  <c:v>19.95</c:v>
                </c:pt>
                <c:pt idx="683">
                  <c:v>20.03</c:v>
                </c:pt>
                <c:pt idx="684">
                  <c:v>20.02</c:v>
                </c:pt>
                <c:pt idx="685">
                  <c:v>20.170000000000002</c:v>
                </c:pt>
                <c:pt idx="686">
                  <c:v>19.79</c:v>
                </c:pt>
                <c:pt idx="687">
                  <c:v>19.579999999999998</c:v>
                </c:pt>
                <c:pt idx="688">
                  <c:v>19.579999999999998</c:v>
                </c:pt>
                <c:pt idx="689">
                  <c:v>19.579999999999998</c:v>
                </c:pt>
                <c:pt idx="690">
                  <c:v>19.73</c:v>
                </c:pt>
                <c:pt idx="691">
                  <c:v>19.68</c:v>
                </c:pt>
                <c:pt idx="692">
                  <c:v>20.04</c:v>
                </c:pt>
                <c:pt idx="693">
                  <c:v>20.22</c:v>
                </c:pt>
                <c:pt idx="694">
                  <c:v>19.84</c:v>
                </c:pt>
                <c:pt idx="695">
                  <c:v>19.670000000000002</c:v>
                </c:pt>
                <c:pt idx="696">
                  <c:v>19.899999999999999</c:v>
                </c:pt>
                <c:pt idx="697">
                  <c:v>19.62</c:v>
                </c:pt>
                <c:pt idx="698">
                  <c:v>19.62</c:v>
                </c:pt>
                <c:pt idx="699">
                  <c:v>19.48</c:v>
                </c:pt>
                <c:pt idx="700">
                  <c:v>19.489999999999998</c:v>
                </c:pt>
                <c:pt idx="701">
                  <c:v>19.239999999999998</c:v>
                </c:pt>
                <c:pt idx="702">
                  <c:v>18.79</c:v>
                </c:pt>
                <c:pt idx="703">
                  <c:v>18.98</c:v>
                </c:pt>
                <c:pt idx="704">
                  <c:v>18.96</c:v>
                </c:pt>
                <c:pt idx="705">
                  <c:v>19.52</c:v>
                </c:pt>
                <c:pt idx="706">
                  <c:v>19.489999999999998</c:v>
                </c:pt>
                <c:pt idx="707">
                  <c:v>19.18</c:v>
                </c:pt>
                <c:pt idx="708">
                  <c:v>18.86</c:v>
                </c:pt>
                <c:pt idx="709">
                  <c:v>18.97</c:v>
                </c:pt>
                <c:pt idx="710">
                  <c:v>19.329999999999998</c:v>
                </c:pt>
                <c:pt idx="711">
                  <c:v>19.489999999999998</c:v>
                </c:pt>
                <c:pt idx="712">
                  <c:v>19.100000000000001</c:v>
                </c:pt>
                <c:pt idx="713">
                  <c:v>18.73</c:v>
                </c:pt>
                <c:pt idx="714">
                  <c:v>18.98</c:v>
                </c:pt>
                <c:pt idx="715">
                  <c:v>18.940000000000001</c:v>
                </c:pt>
                <c:pt idx="716">
                  <c:v>19.829999999999998</c:v>
                </c:pt>
                <c:pt idx="717">
                  <c:v>20.059999999999999</c:v>
                </c:pt>
                <c:pt idx="718">
                  <c:v>19.690000000000001</c:v>
                </c:pt>
                <c:pt idx="719">
                  <c:v>19.850000000000001</c:v>
                </c:pt>
                <c:pt idx="720">
                  <c:v>19.77</c:v>
                </c:pt>
                <c:pt idx="721">
                  <c:v>19.84</c:v>
                </c:pt>
                <c:pt idx="722">
                  <c:v>20.29</c:v>
                </c:pt>
                <c:pt idx="723">
                  <c:v>20.329999999999998</c:v>
                </c:pt>
                <c:pt idx="724">
                  <c:v>20.07</c:v>
                </c:pt>
                <c:pt idx="725">
                  <c:v>19.86</c:v>
                </c:pt>
                <c:pt idx="726">
                  <c:v>19.59</c:v>
                </c:pt>
                <c:pt idx="727">
                  <c:v>19.8</c:v>
                </c:pt>
                <c:pt idx="728">
                  <c:v>19.350000000000001</c:v>
                </c:pt>
                <c:pt idx="729">
                  <c:v>18.87</c:v>
                </c:pt>
                <c:pt idx="730">
                  <c:v>18.97</c:v>
                </c:pt>
                <c:pt idx="731">
                  <c:v>18.940000000000001</c:v>
                </c:pt>
                <c:pt idx="732">
                  <c:v>19.079999999999998</c:v>
                </c:pt>
                <c:pt idx="733">
                  <c:v>19.39</c:v>
                </c:pt>
                <c:pt idx="734">
                  <c:v>19.66</c:v>
                </c:pt>
                <c:pt idx="735">
                  <c:v>19.7</c:v>
                </c:pt>
                <c:pt idx="736">
                  <c:v>19.62</c:v>
                </c:pt>
                <c:pt idx="737">
                  <c:v>19.27</c:v>
                </c:pt>
                <c:pt idx="738">
                  <c:v>19.37</c:v>
                </c:pt>
                <c:pt idx="739">
                  <c:v>19.54</c:v>
                </c:pt>
                <c:pt idx="740">
                  <c:v>19.38</c:v>
                </c:pt>
                <c:pt idx="741">
                  <c:v>19.63</c:v>
                </c:pt>
                <c:pt idx="742">
                  <c:v>19.940000000000001</c:v>
                </c:pt>
                <c:pt idx="743">
                  <c:v>19.920000000000002</c:v>
                </c:pt>
                <c:pt idx="744">
                  <c:v>19.899999999999999</c:v>
                </c:pt>
                <c:pt idx="745">
                  <c:v>19.600000000000001</c:v>
                </c:pt>
                <c:pt idx="746">
                  <c:v>20.12</c:v>
                </c:pt>
                <c:pt idx="747">
                  <c:v>20.010000000000002</c:v>
                </c:pt>
                <c:pt idx="748">
                  <c:v>19.739999999999998</c:v>
                </c:pt>
                <c:pt idx="749">
                  <c:v>19.989999999999998</c:v>
                </c:pt>
                <c:pt idx="750">
                  <c:v>20.420000000000002</c:v>
                </c:pt>
                <c:pt idx="751">
                  <c:v>20.18</c:v>
                </c:pt>
                <c:pt idx="752">
                  <c:v>19.989999999999998</c:v>
                </c:pt>
                <c:pt idx="753">
                  <c:v>19.760000000000002</c:v>
                </c:pt>
                <c:pt idx="754">
                  <c:v>20.11</c:v>
                </c:pt>
                <c:pt idx="755">
                  <c:v>19.93</c:v>
                </c:pt>
                <c:pt idx="756">
                  <c:v>19.93</c:v>
                </c:pt>
                <c:pt idx="757">
                  <c:v>19.350000000000001</c:v>
                </c:pt>
                <c:pt idx="758">
                  <c:v>19.190000000000001</c:v>
                </c:pt>
                <c:pt idx="759">
                  <c:v>18.600000000000001</c:v>
                </c:pt>
                <c:pt idx="760">
                  <c:v>18.600000000000001</c:v>
                </c:pt>
                <c:pt idx="761">
                  <c:v>18.62</c:v>
                </c:pt>
                <c:pt idx="762">
                  <c:v>18.75</c:v>
                </c:pt>
                <c:pt idx="763">
                  <c:v>19.16</c:v>
                </c:pt>
                <c:pt idx="764">
                  <c:v>19.48</c:v>
                </c:pt>
                <c:pt idx="765">
                  <c:v>19.82</c:v>
                </c:pt>
                <c:pt idx="766">
                  <c:v>19.690000000000001</c:v>
                </c:pt>
                <c:pt idx="767">
                  <c:v>19.71</c:v>
                </c:pt>
                <c:pt idx="768">
                  <c:v>19.64</c:v>
                </c:pt>
                <c:pt idx="769">
                  <c:v>19.649999999999999</c:v>
                </c:pt>
                <c:pt idx="770">
                  <c:v>19.29</c:v>
                </c:pt>
                <c:pt idx="771">
                  <c:v>19.399999999999999</c:v>
                </c:pt>
                <c:pt idx="772">
                  <c:v>19.11</c:v>
                </c:pt>
                <c:pt idx="773">
                  <c:v>18.59</c:v>
                </c:pt>
                <c:pt idx="774">
                  <c:v>18.739999999999998</c:v>
                </c:pt>
                <c:pt idx="775">
                  <c:v>19.260000000000002</c:v>
                </c:pt>
                <c:pt idx="776">
                  <c:v>19.239999999999998</c:v>
                </c:pt>
                <c:pt idx="777">
                  <c:v>19.239999999999998</c:v>
                </c:pt>
                <c:pt idx="778">
                  <c:v>19.21</c:v>
                </c:pt>
                <c:pt idx="779">
                  <c:v>18.96</c:v>
                </c:pt>
                <c:pt idx="780">
                  <c:v>19.100000000000001</c:v>
                </c:pt>
                <c:pt idx="781">
                  <c:v>18.78</c:v>
                </c:pt>
                <c:pt idx="782">
                  <c:v>18.88</c:v>
                </c:pt>
                <c:pt idx="783">
                  <c:v>18.739999999999998</c:v>
                </c:pt>
                <c:pt idx="784">
                  <c:v>18.75</c:v>
                </c:pt>
                <c:pt idx="785">
                  <c:v>18.34</c:v>
                </c:pt>
                <c:pt idx="786">
                  <c:v>18.190000000000001</c:v>
                </c:pt>
                <c:pt idx="787">
                  <c:v>18.05</c:v>
                </c:pt>
                <c:pt idx="788">
                  <c:v>17.829999999999998</c:v>
                </c:pt>
                <c:pt idx="789">
                  <c:v>18.11</c:v>
                </c:pt>
                <c:pt idx="790">
                  <c:v>18.34</c:v>
                </c:pt>
                <c:pt idx="791">
                  <c:v>18.09</c:v>
                </c:pt>
                <c:pt idx="792">
                  <c:v>18.09</c:v>
                </c:pt>
                <c:pt idx="793">
                  <c:v>18.09</c:v>
                </c:pt>
                <c:pt idx="794">
                  <c:v>18.66</c:v>
                </c:pt>
                <c:pt idx="795">
                  <c:v>19.07</c:v>
                </c:pt>
                <c:pt idx="796">
                  <c:v>18.93</c:v>
                </c:pt>
                <c:pt idx="797">
                  <c:v>18.899999999999999</c:v>
                </c:pt>
                <c:pt idx="798">
                  <c:v>18.809999999999999</c:v>
                </c:pt>
                <c:pt idx="799">
                  <c:v>18.78</c:v>
                </c:pt>
                <c:pt idx="800">
                  <c:v>18.489999999999998</c:v>
                </c:pt>
                <c:pt idx="801">
                  <c:v>18.41</c:v>
                </c:pt>
                <c:pt idx="802">
                  <c:v>18.2</c:v>
                </c:pt>
                <c:pt idx="803">
                  <c:v>18.22</c:v>
                </c:pt>
                <c:pt idx="804">
                  <c:v>18.48</c:v>
                </c:pt>
                <c:pt idx="805">
                  <c:v>17.93</c:v>
                </c:pt>
                <c:pt idx="806">
                  <c:v>17.989999999999998</c:v>
                </c:pt>
                <c:pt idx="807">
                  <c:v>18.23</c:v>
                </c:pt>
                <c:pt idx="808">
                  <c:v>18.05</c:v>
                </c:pt>
                <c:pt idx="809">
                  <c:v>18.079999999999998</c:v>
                </c:pt>
                <c:pt idx="810">
                  <c:v>18.48</c:v>
                </c:pt>
                <c:pt idx="811">
                  <c:v>18.3</c:v>
                </c:pt>
                <c:pt idx="812">
                  <c:v>18.260000000000002</c:v>
                </c:pt>
                <c:pt idx="813">
                  <c:v>18.12</c:v>
                </c:pt>
                <c:pt idx="814">
                  <c:v>18.07</c:v>
                </c:pt>
                <c:pt idx="815">
                  <c:v>18.07</c:v>
                </c:pt>
                <c:pt idx="816">
                  <c:v>18.28</c:v>
                </c:pt>
                <c:pt idx="817">
                  <c:v>18.2</c:v>
                </c:pt>
              </c:numCache>
            </c:numRef>
          </c:val>
          <c:smooth val="0"/>
          <c:extLst>
            <c:ext xmlns:c16="http://schemas.microsoft.com/office/drawing/2014/chart" uri="{C3380CC4-5D6E-409C-BE32-E72D297353CC}">
              <c16:uniqueId val="{00000000-66C3-43B1-A650-EA89CC5B330E}"/>
            </c:ext>
          </c:extLst>
        </c:ser>
        <c:ser>
          <c:idx val="1"/>
          <c:order val="1"/>
          <c:tx>
            <c:strRef>
              <c:f>Planilha1!$C$1</c:f>
              <c:strCache>
                <c:ptCount val="1"/>
                <c:pt idx="0">
                  <c:v>Hydrous NY equiv. @ Ribeirão-SP</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0.00</c:formatCode>
                <c:ptCount val="1368"/>
                <c:pt idx="0">
                  <c:v>14.275268472031629</c:v>
                </c:pt>
                <c:pt idx="1">
                  <c:v>14.5828613607018</c:v>
                </c:pt>
                <c:pt idx="2">
                  <c:v>14.266643812527908</c:v>
                </c:pt>
                <c:pt idx="3">
                  <c:v>14.484549967630199</c:v>
                </c:pt>
                <c:pt idx="4">
                  <c:v>14.338076482181487</c:v>
                </c:pt>
                <c:pt idx="5">
                  <c:v>14.354704590306213</c:v>
                </c:pt>
                <c:pt idx="6">
                  <c:v>14.210870622382181</c:v>
                </c:pt>
                <c:pt idx="7">
                  <c:v>14.184953074432935</c:v>
                </c:pt>
                <c:pt idx="8">
                  <c:v>14.123441164381573</c:v>
                </c:pt>
                <c:pt idx="9">
                  <c:v>14.194423959666135</c:v>
                </c:pt>
                <c:pt idx="10">
                  <c:v>14.137364882470623</c:v>
                </c:pt>
                <c:pt idx="11">
                  <c:v>13.964469541150466</c:v>
                </c:pt>
                <c:pt idx="12">
                  <c:v>13.949836803855705</c:v>
                </c:pt>
                <c:pt idx="13">
                  <c:v>13.803467215700222</c:v>
                </c:pt>
                <c:pt idx="14">
                  <c:v>13.743296589920945</c:v>
                </c:pt>
                <c:pt idx="15">
                  <c:v>13.508751817976947</c:v>
                </c:pt>
                <c:pt idx="16">
                  <c:v>13.496402311037238</c:v>
                </c:pt>
                <c:pt idx="17">
                  <c:v>13.560414539540039</c:v>
                </c:pt>
                <c:pt idx="18">
                  <c:v>13.642357816890517</c:v>
                </c:pt>
                <c:pt idx="19">
                  <c:v>13.654270531253756</c:v>
                </c:pt>
                <c:pt idx="20">
                  <c:v>13.589757518221418</c:v>
                </c:pt>
                <c:pt idx="21">
                  <c:v>13.779886828500501</c:v>
                </c:pt>
                <c:pt idx="22">
                  <c:v>13.832832012222989</c:v>
                </c:pt>
                <c:pt idx="23">
                  <c:v>13.835025940011157</c:v>
                </c:pt>
                <c:pt idx="24">
                  <c:v>13.607992721970342</c:v>
                </c:pt>
                <c:pt idx="25">
                  <c:v>13.640044697689509</c:v>
                </c:pt>
                <c:pt idx="26">
                  <c:v>14.033638361345234</c:v>
                </c:pt>
                <c:pt idx="27">
                  <c:v>14.051746289862066</c:v>
                </c:pt>
                <c:pt idx="28">
                  <c:v>14.308069426185376</c:v>
                </c:pt>
                <c:pt idx="29">
                  <c:v>14.405761560869186</c:v>
                </c:pt>
                <c:pt idx="30">
                  <c:v>14.460774128080766</c:v>
                </c:pt>
                <c:pt idx="31">
                  <c:v>14.609861607586389</c:v>
                </c:pt>
                <c:pt idx="32">
                  <c:v>14.889036711053013</c:v>
                </c:pt>
                <c:pt idx="33">
                  <c:v>15.060339587674608</c:v>
                </c:pt>
                <c:pt idx="34">
                  <c:v>15.279960983445186</c:v>
                </c:pt>
                <c:pt idx="35">
                  <c:v>15.610495964631436</c:v>
                </c:pt>
                <c:pt idx="36">
                  <c:v>15.711547136769813</c:v>
                </c:pt>
                <c:pt idx="37">
                  <c:v>15.902269473385124</c:v>
                </c:pt>
                <c:pt idx="38">
                  <c:v>16.086467355258591</c:v>
                </c:pt>
                <c:pt idx="39">
                  <c:v>15.885873882803409</c:v>
                </c:pt>
                <c:pt idx="40">
                  <c:v>15.853250912023162</c:v>
                </c:pt>
                <c:pt idx="41">
                  <c:v>15.905755210071026</c:v>
                </c:pt>
                <c:pt idx="42">
                  <c:v>15.676183891487444</c:v>
                </c:pt>
                <c:pt idx="43">
                  <c:v>15.676183891487444</c:v>
                </c:pt>
                <c:pt idx="44">
                  <c:v>15.676183891487444</c:v>
                </c:pt>
                <c:pt idx="45">
                  <c:v>15.346785515358045</c:v>
                </c:pt>
                <c:pt idx="46">
                  <c:v>15.301452511439313</c:v>
                </c:pt>
                <c:pt idx="47">
                  <c:v>15.264570440587153</c:v>
                </c:pt>
                <c:pt idx="48">
                  <c:v>15.318519388484454</c:v>
                </c:pt>
                <c:pt idx="49">
                  <c:v>15.392291779844715</c:v>
                </c:pt>
                <c:pt idx="50">
                  <c:v>15.336241150483414</c:v>
                </c:pt>
                <c:pt idx="51">
                  <c:v>15.115682079574132</c:v>
                </c:pt>
                <c:pt idx="52">
                  <c:v>14.980108409648683</c:v>
                </c:pt>
                <c:pt idx="53">
                  <c:v>14.927710768773281</c:v>
                </c:pt>
                <c:pt idx="54">
                  <c:v>15.081900226600723</c:v>
                </c:pt>
                <c:pt idx="55">
                  <c:v>14.809419888351137</c:v>
                </c:pt>
                <c:pt idx="56">
                  <c:v>14.656330098827022</c:v>
                </c:pt>
                <c:pt idx="57">
                  <c:v>14.15292146059217</c:v>
                </c:pt>
                <c:pt idx="58">
                  <c:v>13.75728498861128</c:v>
                </c:pt>
                <c:pt idx="59">
                  <c:v>13.671616739254082</c:v>
                </c:pt>
                <c:pt idx="60">
                  <c:v>13.280644165626017</c:v>
                </c:pt>
                <c:pt idx="61">
                  <c:v>13.096419254362866</c:v>
                </c:pt>
                <c:pt idx="62">
                  <c:v>13.127738695882213</c:v>
                </c:pt>
                <c:pt idx="63">
                  <c:v>13.239853731025711</c:v>
                </c:pt>
                <c:pt idx="64">
                  <c:v>13.211300387104499</c:v>
                </c:pt>
                <c:pt idx="65">
                  <c:v>13.293900697689901</c:v>
                </c:pt>
                <c:pt idx="66">
                  <c:v>13.523226766786024</c:v>
                </c:pt>
                <c:pt idx="67">
                  <c:v>14.237785074202595</c:v>
                </c:pt>
                <c:pt idx="68">
                  <c:v>14.986136395082733</c:v>
                </c:pt>
                <c:pt idx="69">
                  <c:v>15.400079653708007</c:v>
                </c:pt>
                <c:pt idx="70">
                  <c:v>15.499741889160285</c:v>
                </c:pt>
                <c:pt idx="71">
                  <c:v>15.464172997510003</c:v>
                </c:pt>
                <c:pt idx="72">
                  <c:v>15.318737777664253</c:v>
                </c:pt>
                <c:pt idx="73">
                  <c:v>15.478700717073137</c:v>
                </c:pt>
                <c:pt idx="74">
                  <c:v>15.651996165040538</c:v>
                </c:pt>
                <c:pt idx="75">
                  <c:v>16.046558122162342</c:v>
                </c:pt>
                <c:pt idx="76">
                  <c:v>16.09751738224729</c:v>
                </c:pt>
                <c:pt idx="77">
                  <c:v>16.09751738224729</c:v>
                </c:pt>
                <c:pt idx="78">
                  <c:v>15.889190109939875</c:v>
                </c:pt>
                <c:pt idx="79">
                  <c:v>15.480944429682626</c:v>
                </c:pt>
                <c:pt idx="80">
                  <c:v>14.713288054409604</c:v>
                </c:pt>
                <c:pt idx="81">
                  <c:v>14.132397008944839</c:v>
                </c:pt>
                <c:pt idx="82">
                  <c:v>13.856340043884096</c:v>
                </c:pt>
                <c:pt idx="83">
                  <c:v>13.601063127295387</c:v>
                </c:pt>
                <c:pt idx="84">
                  <c:v>13.529532020802343</c:v>
                </c:pt>
                <c:pt idx="85">
                  <c:v>13.679382020802343</c:v>
                </c:pt>
                <c:pt idx="86">
                  <c:v>13.433965988208472</c:v>
                </c:pt>
                <c:pt idx="87">
                  <c:v>13.316952658263741</c:v>
                </c:pt>
                <c:pt idx="88">
                  <c:v>13.101234813687476</c:v>
                </c:pt>
                <c:pt idx="89">
                  <c:v>13.008133013621785</c:v>
                </c:pt>
                <c:pt idx="90">
                  <c:v>13.159929117295217</c:v>
                </c:pt>
                <c:pt idx="91">
                  <c:v>13.041766899675588</c:v>
                </c:pt>
                <c:pt idx="92">
                  <c:v>13.105330199094793</c:v>
                </c:pt>
                <c:pt idx="93">
                  <c:v>13.221005655085587</c:v>
                </c:pt>
                <c:pt idx="94">
                  <c:v>13.585236592629824</c:v>
                </c:pt>
                <c:pt idx="95">
                  <c:v>13.688284583827674</c:v>
                </c:pt>
                <c:pt idx="96">
                  <c:v>13.293794088941294</c:v>
                </c:pt>
                <c:pt idx="97">
                  <c:v>13.417026234274859</c:v>
                </c:pt>
                <c:pt idx="98">
                  <c:v>13.199953351140083</c:v>
                </c:pt>
                <c:pt idx="99">
                  <c:v>13.212074427131816</c:v>
                </c:pt>
                <c:pt idx="100">
                  <c:v>13.24801138249652</c:v>
                </c:pt>
                <c:pt idx="101">
                  <c:v>12.955150554854599</c:v>
                </c:pt>
                <c:pt idx="102">
                  <c:v>12.902730261544573</c:v>
                </c:pt>
                <c:pt idx="103">
                  <c:v>12.81755683689895</c:v>
                </c:pt>
                <c:pt idx="104">
                  <c:v>12.787447415734107</c:v>
                </c:pt>
                <c:pt idx="105">
                  <c:v>12.965276583223467</c:v>
                </c:pt>
                <c:pt idx="106">
                  <c:v>13.298310212781287</c:v>
                </c:pt>
                <c:pt idx="107">
                  <c:v>13.539893393215435</c:v>
                </c:pt>
                <c:pt idx="108">
                  <c:v>13.735282069291443</c:v>
                </c:pt>
                <c:pt idx="109">
                  <c:v>13.772012036318868</c:v>
                </c:pt>
                <c:pt idx="110">
                  <c:v>13.731215851931308</c:v>
                </c:pt>
                <c:pt idx="111">
                  <c:v>13.532170085363223</c:v>
                </c:pt>
                <c:pt idx="112">
                  <c:v>13.41692172572386</c:v>
                </c:pt>
                <c:pt idx="113">
                  <c:v>13.262532159478317</c:v>
                </c:pt>
                <c:pt idx="114">
                  <c:v>13.261400542928703</c:v>
                </c:pt>
                <c:pt idx="115">
                  <c:v>13.458329574538322</c:v>
                </c:pt>
                <c:pt idx="116">
                  <c:v>13.464750640978949</c:v>
                </c:pt>
                <c:pt idx="117">
                  <c:v>13.46012370003335</c:v>
                </c:pt>
                <c:pt idx="118">
                  <c:v>13.365547769002369</c:v>
                </c:pt>
                <c:pt idx="119">
                  <c:v>13.457898193067852</c:v>
                </c:pt>
                <c:pt idx="120">
                  <c:v>13.395576532672418</c:v>
                </c:pt>
                <c:pt idx="121">
                  <c:v>13.395576532672418</c:v>
                </c:pt>
                <c:pt idx="122">
                  <c:v>13.428837286666113</c:v>
                </c:pt>
                <c:pt idx="123">
                  <c:v>13.392787738397734</c:v>
                </c:pt>
                <c:pt idx="124">
                  <c:v>13.355171268542543</c:v>
                </c:pt>
                <c:pt idx="125">
                  <c:v>13.308961810890775</c:v>
                </c:pt>
                <c:pt idx="126">
                  <c:v>13.356125191574236</c:v>
                </c:pt>
                <c:pt idx="127">
                  <c:v>13.464393470394654</c:v>
                </c:pt>
                <c:pt idx="128">
                  <c:v>13.580282878374677</c:v>
                </c:pt>
                <c:pt idx="129">
                  <c:v>13.550466478455027</c:v>
                </c:pt>
                <c:pt idx="130">
                  <c:v>13.595013294502554</c:v>
                </c:pt>
                <c:pt idx="131">
                  <c:v>13.885158691542383</c:v>
                </c:pt>
                <c:pt idx="132">
                  <c:v>13.821274099500222</c:v>
                </c:pt>
                <c:pt idx="133">
                  <c:v>13.898917738884288</c:v>
                </c:pt>
                <c:pt idx="134">
                  <c:v>13.97232706034206</c:v>
                </c:pt>
                <c:pt idx="135">
                  <c:v>13.953374718843305</c:v>
                </c:pt>
                <c:pt idx="136">
                  <c:v>14.208387363051552</c:v>
                </c:pt>
                <c:pt idx="137">
                  <c:v>14.270469524213562</c:v>
                </c:pt>
                <c:pt idx="138">
                  <c:v>14.314228133204423</c:v>
                </c:pt>
                <c:pt idx="139">
                  <c:v>14.292874676865857</c:v>
                </c:pt>
                <c:pt idx="140">
                  <c:v>14.422974053200459</c:v>
                </c:pt>
                <c:pt idx="141">
                  <c:v>14.57628580615118</c:v>
                </c:pt>
                <c:pt idx="142">
                  <c:v>14.683350566541275</c:v>
                </c:pt>
                <c:pt idx="143">
                  <c:v>14.677374533312419</c:v>
                </c:pt>
                <c:pt idx="144">
                  <c:v>14.661430324009082</c:v>
                </c:pt>
                <c:pt idx="145">
                  <c:v>14.787718695556443</c:v>
                </c:pt>
                <c:pt idx="146">
                  <c:v>14.817500694192686</c:v>
                </c:pt>
                <c:pt idx="147">
                  <c:v>14.766628407390831</c:v>
                </c:pt>
                <c:pt idx="148">
                  <c:v>14.686430986766913</c:v>
                </c:pt>
                <c:pt idx="149">
                  <c:v>14.693365730283068</c:v>
                </c:pt>
                <c:pt idx="150">
                  <c:v>14.789829393757671</c:v>
                </c:pt>
                <c:pt idx="151">
                  <c:v>14.669358329680689</c:v>
                </c:pt>
                <c:pt idx="152">
                  <c:v>14.490117345413676</c:v>
                </c:pt>
                <c:pt idx="153">
                  <c:v>14.274011295842527</c:v>
                </c:pt>
                <c:pt idx="154">
                  <c:v>14.220878082233501</c:v>
                </c:pt>
                <c:pt idx="155">
                  <c:v>14.286234303363551</c:v>
                </c:pt>
                <c:pt idx="156">
                  <c:v>14.494817322732013</c:v>
                </c:pt>
                <c:pt idx="157">
                  <c:v>14.531954756322284</c:v>
                </c:pt>
                <c:pt idx="158">
                  <c:v>14.367947447263786</c:v>
                </c:pt>
                <c:pt idx="159">
                  <c:v>14.438705168052705</c:v>
                </c:pt>
                <c:pt idx="160">
                  <c:v>14.287169887853878</c:v>
                </c:pt>
                <c:pt idx="161">
                  <c:v>14.194581622241783</c:v>
                </c:pt>
                <c:pt idx="162">
                  <c:v>14.306721329391335</c:v>
                </c:pt>
                <c:pt idx="163">
                  <c:v>14.047995098054129</c:v>
                </c:pt>
                <c:pt idx="164">
                  <c:v>13.903383897823417</c:v>
                </c:pt>
                <c:pt idx="165">
                  <c:v>13.962324206845148</c:v>
                </c:pt>
                <c:pt idx="166">
                  <c:v>13.873442631359239</c:v>
                </c:pt>
                <c:pt idx="167">
                  <c:v>13.669460749835023</c:v>
                </c:pt>
                <c:pt idx="168">
                  <c:v>13.476097425729176</c:v>
                </c:pt>
                <c:pt idx="169">
                  <c:v>13.312401809673535</c:v>
                </c:pt>
                <c:pt idx="170">
                  <c:v>13.272094370381092</c:v>
                </c:pt>
                <c:pt idx="171">
                  <c:v>13.150200450764627</c:v>
                </c:pt>
                <c:pt idx="172">
                  <c:v>13.215842975556837</c:v>
                </c:pt>
                <c:pt idx="173">
                  <c:v>13.27543436056078</c:v>
                </c:pt>
                <c:pt idx="174">
                  <c:v>13.345165138782596</c:v>
                </c:pt>
                <c:pt idx="175">
                  <c:v>13.528934636992377</c:v>
                </c:pt>
                <c:pt idx="176">
                  <c:v>13.508950363912401</c:v>
                </c:pt>
                <c:pt idx="177">
                  <c:v>13.537811106786195</c:v>
                </c:pt>
                <c:pt idx="178">
                  <c:v>13.534894167845019</c:v>
                </c:pt>
                <c:pt idx="179">
                  <c:v>13.377585966255966</c:v>
                </c:pt>
                <c:pt idx="180">
                  <c:v>13.400183020456987</c:v>
                </c:pt>
                <c:pt idx="181">
                  <c:v>13.436506171020493</c:v>
                </c:pt>
                <c:pt idx="182">
                  <c:v>13.396235073387608</c:v>
                </c:pt>
                <c:pt idx="183">
                  <c:v>13.531779094733201</c:v>
                </c:pt>
                <c:pt idx="184">
                  <c:v>13.659922957874873</c:v>
                </c:pt>
                <c:pt idx="185">
                  <c:v>13.619704542308968</c:v>
                </c:pt>
                <c:pt idx="186">
                  <c:v>13.464364202619413</c:v>
                </c:pt>
                <c:pt idx="187">
                  <c:v>13.370571572243357</c:v>
                </c:pt>
                <c:pt idx="188">
                  <c:v>13.392472118843108</c:v>
                </c:pt>
                <c:pt idx="189">
                  <c:v>13.386559715167868</c:v>
                </c:pt>
                <c:pt idx="190">
                  <c:v>13.400266910718994</c:v>
                </c:pt>
                <c:pt idx="191">
                  <c:v>13.523750422196791</c:v>
                </c:pt>
                <c:pt idx="192">
                  <c:v>13.467333840382983</c:v>
                </c:pt>
                <c:pt idx="193">
                  <c:v>13.479486292548906</c:v>
                </c:pt>
                <c:pt idx="194">
                  <c:v>14.218957350855359</c:v>
                </c:pt>
                <c:pt idx="195">
                  <c:v>14.391436603043577</c:v>
                </c:pt>
                <c:pt idx="196">
                  <c:v>14.587647945102299</c:v>
                </c:pt>
                <c:pt idx="197">
                  <c:v>14.718368618718902</c:v>
                </c:pt>
                <c:pt idx="198">
                  <c:v>14.794195093806374</c:v>
                </c:pt>
                <c:pt idx="199">
                  <c:v>14.666029707186242</c:v>
                </c:pt>
                <c:pt idx="200">
                  <c:v>14.344835791825027</c:v>
                </c:pt>
                <c:pt idx="201">
                  <c:v>14.812081695547075</c:v>
                </c:pt>
                <c:pt idx="202">
                  <c:v>14.833040324565829</c:v>
                </c:pt>
                <c:pt idx="203">
                  <c:v>14.753896344586767</c:v>
                </c:pt>
                <c:pt idx="204">
                  <c:v>14.704851413139425</c:v>
                </c:pt>
                <c:pt idx="205">
                  <c:v>14.596679572183517</c:v>
                </c:pt>
                <c:pt idx="206">
                  <c:v>14.641801172604456</c:v>
                </c:pt>
                <c:pt idx="207">
                  <c:v>14.614484372904565</c:v>
                </c:pt>
                <c:pt idx="208">
                  <c:v>14.692575717055579</c:v>
                </c:pt>
                <c:pt idx="209">
                  <c:v>14.912871380833801</c:v>
                </c:pt>
                <c:pt idx="210">
                  <c:v>15.029142144306185</c:v>
                </c:pt>
                <c:pt idx="211">
                  <c:v>15.294950325222135</c:v>
                </c:pt>
                <c:pt idx="212">
                  <c:v>15.300310706985529</c:v>
                </c:pt>
                <c:pt idx="213">
                  <c:v>15.498285107211611</c:v>
                </c:pt>
                <c:pt idx="214">
                  <c:v>15.630305581172808</c:v>
                </c:pt>
                <c:pt idx="215">
                  <c:v>15.572886956692285</c:v>
                </c:pt>
                <c:pt idx="216">
                  <c:v>15.534497478319244</c:v>
                </c:pt>
                <c:pt idx="217">
                  <c:v>15.593110430891878</c:v>
                </c:pt>
                <c:pt idx="218">
                  <c:v>15.597499064649794</c:v>
                </c:pt>
                <c:pt idx="219">
                  <c:v>15.557827380435297</c:v>
                </c:pt>
                <c:pt idx="220">
                  <c:v>15.466283533205436</c:v>
                </c:pt>
                <c:pt idx="221">
                  <c:v>15.234214257846446</c:v>
                </c:pt>
                <c:pt idx="222">
                  <c:v>15.063211804834555</c:v>
                </c:pt>
                <c:pt idx="223">
                  <c:v>15.041897695962177</c:v>
                </c:pt>
                <c:pt idx="224">
                  <c:v>14.983568363480282</c:v>
                </c:pt>
                <c:pt idx="225">
                  <c:v>14.986544787579751</c:v>
                </c:pt>
                <c:pt idx="226">
                  <c:v>15.02475086924705</c:v>
                </c:pt>
                <c:pt idx="227">
                  <c:v>15.02475086924705</c:v>
                </c:pt>
                <c:pt idx="228">
                  <c:v>15.035928194663624</c:v>
                </c:pt>
                <c:pt idx="229">
                  <c:v>14.942134547876385</c:v>
                </c:pt>
                <c:pt idx="230">
                  <c:v>14.957407033403207</c:v>
                </c:pt>
                <c:pt idx="231">
                  <c:v>15.03755560917468</c:v>
                </c:pt>
                <c:pt idx="232">
                  <c:v>15.11317976086719</c:v>
                </c:pt>
                <c:pt idx="233">
                  <c:v>15.195356436229664</c:v>
                </c:pt>
                <c:pt idx="234">
                  <c:v>15.13218074049186</c:v>
                </c:pt>
                <c:pt idx="235">
                  <c:v>15.360293696742557</c:v>
                </c:pt>
                <c:pt idx="236">
                  <c:v>15.536685645515789</c:v>
                </c:pt>
                <c:pt idx="237">
                  <c:v>15.663253964902086</c:v>
                </c:pt>
                <c:pt idx="238">
                  <c:v>15.649600042408167</c:v>
                </c:pt>
                <c:pt idx="239">
                  <c:v>15.726308471484469</c:v>
                </c:pt>
                <c:pt idx="240">
                  <c:v>15.433163278866424</c:v>
                </c:pt>
                <c:pt idx="241">
                  <c:v>15.338174328770689</c:v>
                </c:pt>
                <c:pt idx="242">
                  <c:v>15.459666640508978</c:v>
                </c:pt>
                <c:pt idx="243">
                  <c:v>15.524370570568884</c:v>
                </c:pt>
                <c:pt idx="244">
                  <c:v>15.524538329803475</c:v>
                </c:pt>
                <c:pt idx="245">
                  <c:v>15.574644827616268</c:v>
                </c:pt>
                <c:pt idx="246">
                  <c:v>15.58294051040364</c:v>
                </c:pt>
                <c:pt idx="247">
                  <c:v>15.627222570754377</c:v>
                </c:pt>
                <c:pt idx="248">
                  <c:v>15.656787544093657</c:v>
                </c:pt>
                <c:pt idx="249">
                  <c:v>15.69115469582996</c:v>
                </c:pt>
                <c:pt idx="250">
                  <c:v>15.66753000139304</c:v>
                </c:pt>
                <c:pt idx="251">
                  <c:v>15.671435032887906</c:v>
                </c:pt>
                <c:pt idx="252">
                  <c:v>15.648393839606232</c:v>
                </c:pt>
                <c:pt idx="253">
                  <c:v>15.742993170912529</c:v>
                </c:pt>
                <c:pt idx="254">
                  <c:v>15.742993170912529</c:v>
                </c:pt>
                <c:pt idx="255">
                  <c:v>15.742993170912529</c:v>
                </c:pt>
                <c:pt idx="256">
                  <c:v>15.999214893567059</c:v>
                </c:pt>
                <c:pt idx="257">
                  <c:v>16.121462455978836</c:v>
                </c:pt>
                <c:pt idx="258">
                  <c:v>16.211386415723958</c:v>
                </c:pt>
                <c:pt idx="259">
                  <c:v>16.211386415723958</c:v>
                </c:pt>
                <c:pt idx="260">
                  <c:v>16.211386415723958</c:v>
                </c:pt>
                <c:pt idx="261">
                  <c:v>16.218697687412455</c:v>
                </c:pt>
                <c:pt idx="262">
                  <c:v>16.206982044891809</c:v>
                </c:pt>
                <c:pt idx="263">
                  <c:v>16.033282498413381</c:v>
                </c:pt>
                <c:pt idx="264">
                  <c:v>16.038652907283375</c:v>
                </c:pt>
                <c:pt idx="265">
                  <c:v>16.154352883100227</c:v>
                </c:pt>
                <c:pt idx="266">
                  <c:v>15.95112326487736</c:v>
                </c:pt>
                <c:pt idx="267">
                  <c:v>16.026563024705219</c:v>
                </c:pt>
                <c:pt idx="268">
                  <c:v>15.779365110981129</c:v>
                </c:pt>
                <c:pt idx="269">
                  <c:v>15.811923702647006</c:v>
                </c:pt>
                <c:pt idx="270">
                  <c:v>15.541219404333363</c:v>
                </c:pt>
                <c:pt idx="271">
                  <c:v>15.506307818759742</c:v>
                </c:pt>
                <c:pt idx="272">
                  <c:v>15.603214501023364</c:v>
                </c:pt>
                <c:pt idx="273">
                  <c:v>15.4483777270563</c:v>
                </c:pt>
                <c:pt idx="274">
                  <c:v>15.42718854609897</c:v>
                </c:pt>
                <c:pt idx="275">
                  <c:v>15.514166200707438</c:v>
                </c:pt>
                <c:pt idx="276">
                  <c:v>15.668859924160152</c:v>
                </c:pt>
                <c:pt idx="277">
                  <c:v>15.535542572228529</c:v>
                </c:pt>
                <c:pt idx="278">
                  <c:v>15.448043839610285</c:v>
                </c:pt>
                <c:pt idx="279">
                  <c:v>15.520802919290317</c:v>
                </c:pt>
                <c:pt idx="280">
                  <c:v>15.382978921329915</c:v>
                </c:pt>
                <c:pt idx="281">
                  <c:v>15.466437974283163</c:v>
                </c:pt>
                <c:pt idx="282">
                  <c:v>15.474576734493125</c:v>
                </c:pt>
                <c:pt idx="283">
                  <c:v>15.485260132242194</c:v>
                </c:pt>
                <c:pt idx="284">
                  <c:v>15.491326347175947</c:v>
                </c:pt>
                <c:pt idx="285">
                  <c:v>15.442624512497856</c:v>
                </c:pt>
                <c:pt idx="286">
                  <c:v>15.328486606042839</c:v>
                </c:pt>
                <c:pt idx="287">
                  <c:v>15.178116959193726</c:v>
                </c:pt>
                <c:pt idx="288">
                  <c:v>15.234586043857718</c:v>
                </c:pt>
                <c:pt idx="289">
                  <c:v>15.201998294165925</c:v>
                </c:pt>
                <c:pt idx="290">
                  <c:v>15.196640593891333</c:v>
                </c:pt>
                <c:pt idx="291">
                  <c:v>15.227476459660247</c:v>
                </c:pt>
                <c:pt idx="292">
                  <c:v>15.451469733927748</c:v>
                </c:pt>
                <c:pt idx="293">
                  <c:v>15.439163021384889</c:v>
                </c:pt>
                <c:pt idx="294">
                  <c:v>15.336490846559983</c:v>
                </c:pt>
                <c:pt idx="295">
                  <c:v>15.236606118589899</c:v>
                </c:pt>
                <c:pt idx="296">
                  <c:v>15.16930826232011</c:v>
                </c:pt>
                <c:pt idx="297">
                  <c:v>15.195590059896841</c:v>
                </c:pt>
                <c:pt idx="298">
                  <c:v>15.195590059896841</c:v>
                </c:pt>
                <c:pt idx="299">
                  <c:v>15.195590059896841</c:v>
                </c:pt>
                <c:pt idx="300">
                  <c:v>15.063487161836504</c:v>
                </c:pt>
                <c:pt idx="301">
                  <c:v>14.932683428267461</c:v>
                </c:pt>
                <c:pt idx="302">
                  <c:v>14.847099253747949</c:v>
                </c:pt>
                <c:pt idx="303">
                  <c:v>14.819271465837444</c:v>
                </c:pt>
                <c:pt idx="304">
                  <c:v>14.640510819199061</c:v>
                </c:pt>
                <c:pt idx="305">
                  <c:v>14.415888440100524</c:v>
                </c:pt>
                <c:pt idx="306">
                  <c:v>13.941898331828286</c:v>
                </c:pt>
                <c:pt idx="307">
                  <c:v>13.937932651137514</c:v>
                </c:pt>
                <c:pt idx="308">
                  <c:v>13.326627424242817</c:v>
                </c:pt>
                <c:pt idx="309">
                  <c:v>13.37985976286037</c:v>
                </c:pt>
                <c:pt idx="310">
                  <c:v>13.036386520480528</c:v>
                </c:pt>
                <c:pt idx="311">
                  <c:v>12.650115263011465</c:v>
                </c:pt>
                <c:pt idx="312">
                  <c:v>12.227567217674689</c:v>
                </c:pt>
                <c:pt idx="313">
                  <c:v>11.380154630430416</c:v>
                </c:pt>
                <c:pt idx="314">
                  <c:v>11.196262739533108</c:v>
                </c:pt>
                <c:pt idx="315">
                  <c:v>10.238940465210881</c:v>
                </c:pt>
                <c:pt idx="316">
                  <c:v>10.147737823963386</c:v>
                </c:pt>
                <c:pt idx="317">
                  <c:v>10.158436591494613</c:v>
                </c:pt>
                <c:pt idx="318">
                  <c:v>9.8944674104660315</c:v>
                </c:pt>
                <c:pt idx="319">
                  <c:v>9.7319656302911319</c:v>
                </c:pt>
                <c:pt idx="320">
                  <c:v>9.6542156406716853</c:v>
                </c:pt>
                <c:pt idx="321">
                  <c:v>9.5934477803101093</c:v>
                </c:pt>
                <c:pt idx="322">
                  <c:v>9.2713754236537156</c:v>
                </c:pt>
                <c:pt idx="323">
                  <c:v>8.9187014128743645</c:v>
                </c:pt>
                <c:pt idx="324">
                  <c:v>8.7820581874515984</c:v>
                </c:pt>
                <c:pt idx="325">
                  <c:v>8.449782439184867</c:v>
                </c:pt>
                <c:pt idx="326">
                  <c:v>8.2208676774627882</c:v>
                </c:pt>
                <c:pt idx="327">
                  <c:v>8.2135593473456634</c:v>
                </c:pt>
                <c:pt idx="328">
                  <c:v>8.2717692999902788</c:v>
                </c:pt>
                <c:pt idx="329">
                  <c:v>8.4673107629075197</c:v>
                </c:pt>
                <c:pt idx="330">
                  <c:v>8.88008801075169</c:v>
                </c:pt>
                <c:pt idx="331">
                  <c:v>9.1269056386409986</c:v>
                </c:pt>
                <c:pt idx="332">
                  <c:v>9.1269056386409986</c:v>
                </c:pt>
                <c:pt idx="333">
                  <c:v>9.1000357026943366</c:v>
                </c:pt>
                <c:pt idx="334">
                  <c:v>9.0751692172732756</c:v>
                </c:pt>
                <c:pt idx="335">
                  <c:v>8.8795080280218439</c:v>
                </c:pt>
                <c:pt idx="336">
                  <c:v>8.7928023630236787</c:v>
                </c:pt>
                <c:pt idx="337">
                  <c:v>8.5610153755771279</c:v>
                </c:pt>
                <c:pt idx="338">
                  <c:v>8.4114896205502667</c:v>
                </c:pt>
                <c:pt idx="339">
                  <c:v>8.4114896205502667</c:v>
                </c:pt>
                <c:pt idx="340">
                  <c:v>8.1157147229630606</c:v>
                </c:pt>
                <c:pt idx="341">
                  <c:v>7.8663528174632686</c:v>
                </c:pt>
                <c:pt idx="342">
                  <c:v>7.5543938636192625</c:v>
                </c:pt>
                <c:pt idx="343">
                  <c:v>7.5975346375139177</c:v>
                </c:pt>
                <c:pt idx="344">
                  <c:v>7.9216647990049385</c:v>
                </c:pt>
                <c:pt idx="345">
                  <c:v>8.2848979572618084</c:v>
                </c:pt>
                <c:pt idx="346">
                  <c:v>8.2421819831105445</c:v>
                </c:pt>
                <c:pt idx="347">
                  <c:v>8.2421819831105445</c:v>
                </c:pt>
                <c:pt idx="348">
                  <c:v>8.1930017533623118</c:v>
                </c:pt>
                <c:pt idx="349">
                  <c:v>8.1399471020059249</c:v>
                </c:pt>
                <c:pt idx="350">
                  <c:v>7.9992315376952003</c:v>
                </c:pt>
                <c:pt idx="351">
                  <c:v>7.9017618055282899</c:v>
                </c:pt>
                <c:pt idx="352">
                  <c:v>8.0214592209935347</c:v>
                </c:pt>
                <c:pt idx="353">
                  <c:v>7.8969654126359083</c:v>
                </c:pt>
                <c:pt idx="354">
                  <c:v>7.7617785855579129</c:v>
                </c:pt>
                <c:pt idx="355">
                  <c:v>7.7186401346281475</c:v>
                </c:pt>
                <c:pt idx="356">
                  <c:v>7.8016642276020463</c:v>
                </c:pt>
                <c:pt idx="357">
                  <c:v>7.8596530510149112</c:v>
                </c:pt>
                <c:pt idx="358">
                  <c:v>8.0596236815093469</c:v>
                </c:pt>
                <c:pt idx="359">
                  <c:v>8.1057310991957596</c:v>
                </c:pt>
                <c:pt idx="360">
                  <c:v>8.2036431124510507</c:v>
                </c:pt>
                <c:pt idx="361">
                  <c:v>8.4672788710257532</c:v>
                </c:pt>
                <c:pt idx="362">
                  <c:v>8.519445237040614</c:v>
                </c:pt>
                <c:pt idx="363">
                  <c:v>8.7472855039092323</c:v>
                </c:pt>
                <c:pt idx="364">
                  <c:v>9.0836656048178241</c:v>
                </c:pt>
                <c:pt idx="365">
                  <c:v>9.4123664237056239</c:v>
                </c:pt>
                <c:pt idx="366">
                  <c:v>9.3273714773444265</c:v>
                </c:pt>
                <c:pt idx="367">
                  <c:v>9.1974209954337507</c:v>
                </c:pt>
                <c:pt idx="368">
                  <c:v>9.460652050738414</c:v>
                </c:pt>
                <c:pt idx="369">
                  <c:v>9.8212916730186546</c:v>
                </c:pt>
                <c:pt idx="370">
                  <c:v>10.121742228743623</c:v>
                </c:pt>
                <c:pt idx="371">
                  <c:v>10.088796850930924</c:v>
                </c:pt>
                <c:pt idx="372">
                  <c:v>10.36289898592833</c:v>
                </c:pt>
                <c:pt idx="373">
                  <c:v>10.700294352666711</c:v>
                </c:pt>
                <c:pt idx="374">
                  <c:v>10.857187437816423</c:v>
                </c:pt>
                <c:pt idx="375">
                  <c:v>10.72274648860496</c:v>
                </c:pt>
                <c:pt idx="376">
                  <c:v>10.72274648860496</c:v>
                </c:pt>
                <c:pt idx="377">
                  <c:v>10.515954750989337</c:v>
                </c:pt>
                <c:pt idx="378">
                  <c:v>10.417735381823441</c:v>
                </c:pt>
                <c:pt idx="379">
                  <c:v>10.233778221009178</c:v>
                </c:pt>
                <c:pt idx="380">
                  <c:v>9.9835818727651571</c:v>
                </c:pt>
                <c:pt idx="381">
                  <c:v>9.723993170667649</c:v>
                </c:pt>
                <c:pt idx="382">
                  <c:v>9.9114193951351091</c:v>
                </c:pt>
                <c:pt idx="383">
                  <c:v>9.8689860995337693</c:v>
                </c:pt>
                <c:pt idx="384">
                  <c:v>10.080792963689261</c:v>
                </c:pt>
                <c:pt idx="385">
                  <c:v>9.7437538052272288</c:v>
                </c:pt>
                <c:pt idx="386">
                  <c:v>9.6706392582898655</c:v>
                </c:pt>
                <c:pt idx="387">
                  <c:v>9.4341926112155949</c:v>
                </c:pt>
                <c:pt idx="388">
                  <c:v>9.4746270501870846</c:v>
                </c:pt>
                <c:pt idx="389">
                  <c:v>9.4057930405922807</c:v>
                </c:pt>
                <c:pt idx="390">
                  <c:v>9.6140138631902889</c:v>
                </c:pt>
                <c:pt idx="391">
                  <c:v>9.5520263246749675</c:v>
                </c:pt>
                <c:pt idx="392">
                  <c:v>9.6536738729952969</c:v>
                </c:pt>
                <c:pt idx="393">
                  <c:v>9.5879873588554307</c:v>
                </c:pt>
                <c:pt idx="394">
                  <c:v>9.5818811218876139</c:v>
                </c:pt>
                <c:pt idx="395">
                  <c:v>9.6459284633429743</c:v>
                </c:pt>
                <c:pt idx="396">
                  <c:v>9.6339344950624533</c:v>
                </c:pt>
                <c:pt idx="397">
                  <c:v>9.7031293833795544</c:v>
                </c:pt>
                <c:pt idx="398">
                  <c:v>9.5999802757081305</c:v>
                </c:pt>
                <c:pt idx="399">
                  <c:v>9.6563389029449684</c:v>
                </c:pt>
                <c:pt idx="400">
                  <c:v>9.6143257903077473</c:v>
                </c:pt>
                <c:pt idx="401">
                  <c:v>9.7172896598036669</c:v>
                </c:pt>
                <c:pt idx="402">
                  <c:v>9.6569881472801473</c:v>
                </c:pt>
                <c:pt idx="403">
                  <c:v>9.7653664043525854</c:v>
                </c:pt>
                <c:pt idx="404">
                  <c:v>10.107816835072711</c:v>
                </c:pt>
                <c:pt idx="405">
                  <c:v>10.281201781221434</c:v>
                </c:pt>
                <c:pt idx="406">
                  <c:v>10.170531739828002</c:v>
                </c:pt>
                <c:pt idx="407">
                  <c:v>10.2543913969188</c:v>
                </c:pt>
                <c:pt idx="408">
                  <c:v>10.359737260580001</c:v>
                </c:pt>
                <c:pt idx="409">
                  <c:v>10.497465270976035</c:v>
                </c:pt>
                <c:pt idx="410">
                  <c:v>10.556915776416913</c:v>
                </c:pt>
                <c:pt idx="411">
                  <c:v>10.518291234335386</c:v>
                </c:pt>
                <c:pt idx="412">
                  <c:v>10.410644508221532</c:v>
                </c:pt>
                <c:pt idx="413">
                  <c:v>10.359838962177962</c:v>
                </c:pt>
                <c:pt idx="414">
                  <c:v>10.265459431714017</c:v>
                </c:pt>
                <c:pt idx="415">
                  <c:v>10.247775820147224</c:v>
                </c:pt>
                <c:pt idx="416">
                  <c:v>10.150901242941421</c:v>
                </c:pt>
                <c:pt idx="417">
                  <c:v>10.041067895224824</c:v>
                </c:pt>
                <c:pt idx="418">
                  <c:v>9.9409410268396687</c:v>
                </c:pt>
                <c:pt idx="419">
                  <c:v>10.048837451755432</c:v>
                </c:pt>
                <c:pt idx="420">
                  <c:v>9.951072170677234</c:v>
                </c:pt>
                <c:pt idx="421">
                  <c:v>10.124310889447896</c:v>
                </c:pt>
                <c:pt idx="422">
                  <c:v>10.174007457502046</c:v>
                </c:pt>
                <c:pt idx="423">
                  <c:v>10.027834993079654</c:v>
                </c:pt>
                <c:pt idx="424">
                  <c:v>10.134313006760358</c:v>
                </c:pt>
                <c:pt idx="425">
                  <c:v>10.132177216207104</c:v>
                </c:pt>
                <c:pt idx="426">
                  <c:v>10.146380473719379</c:v>
                </c:pt>
                <c:pt idx="427">
                  <c:v>10.226906905748491</c:v>
                </c:pt>
                <c:pt idx="428">
                  <c:v>10.293824121430566</c:v>
                </c:pt>
                <c:pt idx="429">
                  <c:v>10.509542675849486</c:v>
                </c:pt>
                <c:pt idx="430">
                  <c:v>10.495758034667926</c:v>
                </c:pt>
                <c:pt idx="431">
                  <c:v>10.624244020099635</c:v>
                </c:pt>
                <c:pt idx="432">
                  <c:v>10.850795942393521</c:v>
                </c:pt>
                <c:pt idx="433">
                  <c:v>10.725072631188786</c:v>
                </c:pt>
                <c:pt idx="434">
                  <c:v>10.893501537037595</c:v>
                </c:pt>
                <c:pt idx="435">
                  <c:v>10.828900010131889</c:v>
                </c:pt>
                <c:pt idx="436">
                  <c:v>11.015274514059254</c:v>
                </c:pt>
                <c:pt idx="437">
                  <c:v>11.008192168681131</c:v>
                </c:pt>
                <c:pt idx="438">
                  <c:v>11.008192168681131</c:v>
                </c:pt>
                <c:pt idx="439">
                  <c:v>10.788984626763346</c:v>
                </c:pt>
                <c:pt idx="440">
                  <c:v>10.849186360243996</c:v>
                </c:pt>
                <c:pt idx="441">
                  <c:v>10.760108951862282</c:v>
                </c:pt>
                <c:pt idx="442">
                  <c:v>10.560483458930243</c:v>
                </c:pt>
                <c:pt idx="443">
                  <c:v>10.637788129056881</c:v>
                </c:pt>
                <c:pt idx="444">
                  <c:v>10.641247080974303</c:v>
                </c:pt>
                <c:pt idx="445">
                  <c:v>10.80687000802725</c:v>
                </c:pt>
                <c:pt idx="446">
                  <c:v>10.962695606289577</c:v>
                </c:pt>
                <c:pt idx="447">
                  <c:v>10.132177216207104</c:v>
                </c:pt>
                <c:pt idx="448">
                  <c:v>10.70407820673867</c:v>
                </c:pt>
                <c:pt idx="449">
                  <c:v>10.704311916449949</c:v>
                </c:pt>
                <c:pt idx="450">
                  <c:v>10.571019889771629</c:v>
                </c:pt>
                <c:pt idx="451">
                  <c:v>10.702430077162067</c:v>
                </c:pt>
                <c:pt idx="452">
                  <c:v>10.606503353223397</c:v>
                </c:pt>
                <c:pt idx="453">
                  <c:v>10.527023839486114</c:v>
                </c:pt>
                <c:pt idx="454">
                  <c:v>10.598732417673222</c:v>
                </c:pt>
                <c:pt idx="455">
                  <c:v>10.459425104957523</c:v>
                </c:pt>
                <c:pt idx="456">
                  <c:v>10.551673906686869</c:v>
                </c:pt>
                <c:pt idx="457">
                  <c:v>10.551673906686869</c:v>
                </c:pt>
                <c:pt idx="458">
                  <c:v>10.582733386093375</c:v>
                </c:pt>
                <c:pt idx="459">
                  <c:v>11.062141202401945</c:v>
                </c:pt>
                <c:pt idx="460">
                  <c:v>11.096958109783408</c:v>
                </c:pt>
                <c:pt idx="461">
                  <c:v>11.152423361250991</c:v>
                </c:pt>
                <c:pt idx="462">
                  <c:v>11.460847959384685</c:v>
                </c:pt>
                <c:pt idx="463">
                  <c:v>11.460847959384685</c:v>
                </c:pt>
                <c:pt idx="464">
                  <c:v>11.466445220384037</c:v>
                </c:pt>
                <c:pt idx="465">
                  <c:v>11.586345827434315</c:v>
                </c:pt>
                <c:pt idx="466">
                  <c:v>11.747564562971952</c:v>
                </c:pt>
                <c:pt idx="467">
                  <c:v>11.714591463540726</c:v>
                </c:pt>
                <c:pt idx="468">
                  <c:v>11.81127871629983</c:v>
                </c:pt>
                <c:pt idx="469">
                  <c:v>11.829776411357811</c:v>
                </c:pt>
                <c:pt idx="470">
                  <c:v>11.779793493577358</c:v>
                </c:pt>
                <c:pt idx="471">
                  <c:v>11.808313460240782</c:v>
                </c:pt>
                <c:pt idx="472">
                  <c:v>11.739252686280899</c:v>
                </c:pt>
                <c:pt idx="473">
                  <c:v>11.728727361580862</c:v>
                </c:pt>
                <c:pt idx="474">
                  <c:v>11.69598668966583</c:v>
                </c:pt>
                <c:pt idx="475">
                  <c:v>11.527833049579833</c:v>
                </c:pt>
                <c:pt idx="476">
                  <c:v>11.463194292500669</c:v>
                </c:pt>
                <c:pt idx="477">
                  <c:v>11.434177058774736</c:v>
                </c:pt>
                <c:pt idx="478">
                  <c:v>11.434177058774736</c:v>
                </c:pt>
                <c:pt idx="479">
                  <c:v>11.262802165823917</c:v>
                </c:pt>
                <c:pt idx="480">
                  <c:v>11.414688298871354</c:v>
                </c:pt>
                <c:pt idx="481">
                  <c:v>11.597785040695198</c:v>
                </c:pt>
                <c:pt idx="482">
                  <c:v>11.857464551002927</c:v>
                </c:pt>
                <c:pt idx="483">
                  <c:v>11.906774906616869</c:v>
                </c:pt>
                <c:pt idx="484">
                  <c:v>11.967950095402502</c:v>
                </c:pt>
                <c:pt idx="485">
                  <c:v>11.96597304374523</c:v>
                </c:pt>
                <c:pt idx="486">
                  <c:v>11.881583641511368</c:v>
                </c:pt>
                <c:pt idx="487">
                  <c:v>11.817713729775095</c:v>
                </c:pt>
                <c:pt idx="488">
                  <c:v>11.850026406969397</c:v>
                </c:pt>
                <c:pt idx="489">
                  <c:v>12.026779657416348</c:v>
                </c:pt>
                <c:pt idx="490">
                  <c:v>12.140905881828429</c:v>
                </c:pt>
                <c:pt idx="491">
                  <c:v>12.083412145576515</c:v>
                </c:pt>
                <c:pt idx="492">
                  <c:v>11.963551273173307</c:v>
                </c:pt>
                <c:pt idx="493">
                  <c:v>11.866752466746005</c:v>
                </c:pt>
                <c:pt idx="494">
                  <c:v>11.994577669906667</c:v>
                </c:pt>
                <c:pt idx="495">
                  <c:v>12.124847906985469</c:v>
                </c:pt>
                <c:pt idx="496">
                  <c:v>12.110496001227688</c:v>
                </c:pt>
                <c:pt idx="497">
                  <c:v>12.061894777611393</c:v>
                </c:pt>
                <c:pt idx="498">
                  <c:v>12.01850812780701</c:v>
                </c:pt>
                <c:pt idx="499">
                  <c:v>12.256280995638617</c:v>
                </c:pt>
                <c:pt idx="500">
                  <c:v>12.157058646452962</c:v>
                </c:pt>
                <c:pt idx="501">
                  <c:v>12.392344086081629</c:v>
                </c:pt>
                <c:pt idx="502">
                  <c:v>12.431818346617623</c:v>
                </c:pt>
                <c:pt idx="503">
                  <c:v>12.574344099114095</c:v>
                </c:pt>
                <c:pt idx="504">
                  <c:v>12.464848429835547</c:v>
                </c:pt>
                <c:pt idx="505">
                  <c:v>12.284960549458242</c:v>
                </c:pt>
                <c:pt idx="506">
                  <c:v>12.575352029064518</c:v>
                </c:pt>
                <c:pt idx="507">
                  <c:v>12.622830757711062</c:v>
                </c:pt>
                <c:pt idx="508">
                  <c:v>12.510967185812087</c:v>
                </c:pt>
                <c:pt idx="509">
                  <c:v>12.545837644768461</c:v>
                </c:pt>
                <c:pt idx="510">
                  <c:v>12.535479053037482</c:v>
                </c:pt>
                <c:pt idx="511">
                  <c:v>12.548570066861075</c:v>
                </c:pt>
                <c:pt idx="512">
                  <c:v>12.587524836894771</c:v>
                </c:pt>
                <c:pt idx="513">
                  <c:v>12.556142346481074</c:v>
                </c:pt>
                <c:pt idx="514">
                  <c:v>12.395796843827263</c:v>
                </c:pt>
                <c:pt idx="515">
                  <c:v>12.314825613250004</c:v>
                </c:pt>
                <c:pt idx="516">
                  <c:v>12.314825613250004</c:v>
                </c:pt>
                <c:pt idx="517">
                  <c:v>12.314825613250004</c:v>
                </c:pt>
                <c:pt idx="518">
                  <c:v>12.187388258650197</c:v>
                </c:pt>
                <c:pt idx="519">
                  <c:v>12.369715920205003</c:v>
                </c:pt>
                <c:pt idx="520">
                  <c:v>12.350626868826115</c:v>
                </c:pt>
                <c:pt idx="521">
                  <c:v>12.350626868826115</c:v>
                </c:pt>
                <c:pt idx="522">
                  <c:v>12.350626868826115</c:v>
                </c:pt>
                <c:pt idx="523">
                  <c:v>12.19097876550255</c:v>
                </c:pt>
                <c:pt idx="524">
                  <c:v>12.154881134854172</c:v>
                </c:pt>
                <c:pt idx="525">
                  <c:v>12.209991883039747</c:v>
                </c:pt>
                <c:pt idx="526">
                  <c:v>11.958903105725902</c:v>
                </c:pt>
                <c:pt idx="527">
                  <c:v>11.938146450525192</c:v>
                </c:pt>
                <c:pt idx="528">
                  <c:v>11.83689103237872</c:v>
                </c:pt>
                <c:pt idx="529">
                  <c:v>12.116254857753562</c:v>
                </c:pt>
                <c:pt idx="530">
                  <c:v>12.27268658259101</c:v>
                </c:pt>
                <c:pt idx="531">
                  <c:v>12.539911703843561</c:v>
                </c:pt>
                <c:pt idx="532">
                  <c:v>12.286119780957369</c:v>
                </c:pt>
                <c:pt idx="533">
                  <c:v>12.340361892939736</c:v>
                </c:pt>
                <c:pt idx="534">
                  <c:v>12.330277418733678</c:v>
                </c:pt>
                <c:pt idx="535">
                  <c:v>12.447771112185219</c:v>
                </c:pt>
                <c:pt idx="536">
                  <c:v>12.327479615227002</c:v>
                </c:pt>
                <c:pt idx="537">
                  <c:v>12.163902696423905</c:v>
                </c:pt>
                <c:pt idx="538">
                  <c:v>12.163902696423905</c:v>
                </c:pt>
                <c:pt idx="539">
                  <c:v>12.427659232864961</c:v>
                </c:pt>
                <c:pt idx="540">
                  <c:v>12.301947772578055</c:v>
                </c:pt>
                <c:pt idx="541">
                  <c:v>12.246758437946593</c:v>
                </c:pt>
                <c:pt idx="542">
                  <c:v>12.16154899532563</c:v>
                </c:pt>
                <c:pt idx="543">
                  <c:v>12.158829558651965</c:v>
                </c:pt>
                <c:pt idx="544">
                  <c:v>12.415683570353835</c:v>
                </c:pt>
                <c:pt idx="545">
                  <c:v>12.395568551369818</c:v>
                </c:pt>
                <c:pt idx="546">
                  <c:v>12.23543632861079</c:v>
                </c:pt>
                <c:pt idx="547">
                  <c:v>12.422243622132312</c:v>
                </c:pt>
                <c:pt idx="548">
                  <c:v>12.590635726012037</c:v>
                </c:pt>
                <c:pt idx="549">
                  <c:v>12.746729261765978</c:v>
                </c:pt>
                <c:pt idx="550">
                  <c:v>12.94060073253215</c:v>
                </c:pt>
                <c:pt idx="551">
                  <c:v>13.344663093289771</c:v>
                </c:pt>
                <c:pt idx="552">
                  <c:v>13.527148564869467</c:v>
                </c:pt>
                <c:pt idx="553">
                  <c:v>13.527148564869467</c:v>
                </c:pt>
                <c:pt idx="554">
                  <c:v>13.647028564869466</c:v>
                </c:pt>
                <c:pt idx="555">
                  <c:v>14.030331648897949</c:v>
                </c:pt>
                <c:pt idx="556">
                  <c:v>14.491973454569127</c:v>
                </c:pt>
                <c:pt idx="557">
                  <c:v>14.688488563874559</c:v>
                </c:pt>
                <c:pt idx="558">
                  <c:v>14.742947593855511</c:v>
                </c:pt>
                <c:pt idx="559">
                  <c:v>15.030889055095781</c:v>
                </c:pt>
                <c:pt idx="560">
                  <c:v>15.298912450876445</c:v>
                </c:pt>
                <c:pt idx="561">
                  <c:v>15.217531483911037</c:v>
                </c:pt>
                <c:pt idx="562">
                  <c:v>15.550935925505376</c:v>
                </c:pt>
                <c:pt idx="563">
                  <c:v>14.400756875135734</c:v>
                </c:pt>
                <c:pt idx="564">
                  <c:v>14.535479480441694</c:v>
                </c:pt>
                <c:pt idx="565">
                  <c:v>14.40537289793882</c:v>
                </c:pt>
                <c:pt idx="566">
                  <c:v>14.648915360418156</c:v>
                </c:pt>
                <c:pt idx="567">
                  <c:v>14.461895120353795</c:v>
                </c:pt>
                <c:pt idx="568">
                  <c:v>14.277038170957653</c:v>
                </c:pt>
                <c:pt idx="569">
                  <c:v>14.234878216521015</c:v>
                </c:pt>
                <c:pt idx="570">
                  <c:v>14.570835900754526</c:v>
                </c:pt>
                <c:pt idx="571">
                  <c:v>14.924877861674364</c:v>
                </c:pt>
                <c:pt idx="572">
                  <c:v>14.85740194596556</c:v>
                </c:pt>
                <c:pt idx="573">
                  <c:v>14.497969125255903</c:v>
                </c:pt>
                <c:pt idx="574">
                  <c:v>14.075140462307282</c:v>
                </c:pt>
                <c:pt idx="575">
                  <c:v>13.886534313905637</c:v>
                </c:pt>
                <c:pt idx="576">
                  <c:v>13.647311227190979</c:v>
                </c:pt>
                <c:pt idx="577">
                  <c:v>13.482003305305369</c:v>
                </c:pt>
                <c:pt idx="578">
                  <c:v>12.587417703095698</c:v>
                </c:pt>
                <c:pt idx="579">
                  <c:v>12.409883032074172</c:v>
                </c:pt>
                <c:pt idx="580">
                  <c:v>11.669575709908308</c:v>
                </c:pt>
                <c:pt idx="581">
                  <c:v>11.424269751861832</c:v>
                </c:pt>
                <c:pt idx="582">
                  <c:v>11.175644037552054</c:v>
                </c:pt>
                <c:pt idx="583">
                  <c:v>11.637702856146031</c:v>
                </c:pt>
                <c:pt idx="584">
                  <c:v>11.931295007159514</c:v>
                </c:pt>
                <c:pt idx="585">
                  <c:v>12.060132098608353</c:v>
                </c:pt>
                <c:pt idx="586">
                  <c:v>12.08898629282978</c:v>
                </c:pt>
                <c:pt idx="587">
                  <c:v>12.08898629282978</c:v>
                </c:pt>
                <c:pt idx="588">
                  <c:v>12.19649725712731</c:v>
                </c:pt>
                <c:pt idx="589">
                  <c:v>12.426385676622628</c:v>
                </c:pt>
                <c:pt idx="590">
                  <c:v>12.563707341724042</c:v>
                </c:pt>
                <c:pt idx="591">
                  <c:v>12.953801617672566</c:v>
                </c:pt>
                <c:pt idx="592">
                  <c:v>12.717193507476638</c:v>
                </c:pt>
                <c:pt idx="593">
                  <c:v>12.749586132885806</c:v>
                </c:pt>
                <c:pt idx="594">
                  <c:v>13.111801335935843</c:v>
                </c:pt>
                <c:pt idx="595">
                  <c:v>13.486439981168527</c:v>
                </c:pt>
                <c:pt idx="596">
                  <c:v>13.889890678226164</c:v>
                </c:pt>
                <c:pt idx="597">
                  <c:v>14.164920105577485</c:v>
                </c:pt>
                <c:pt idx="598">
                  <c:v>14.360375509381589</c:v>
                </c:pt>
                <c:pt idx="599">
                  <c:v>14.426164421752429</c:v>
                </c:pt>
                <c:pt idx="600">
                  <c:v>14.426164421752429</c:v>
                </c:pt>
                <c:pt idx="601">
                  <c:v>14.700568795572494</c:v>
                </c:pt>
                <c:pt idx="602">
                  <c:v>14.571205956963912</c:v>
                </c:pt>
                <c:pt idx="603">
                  <c:v>14.648962463490536</c:v>
                </c:pt>
                <c:pt idx="604">
                  <c:v>14.522363441303936</c:v>
                </c:pt>
                <c:pt idx="605">
                  <c:v>14.75942409216292</c:v>
                </c:pt>
                <c:pt idx="606">
                  <c:v>14.817127742907637</c:v>
                </c:pt>
                <c:pt idx="607">
                  <c:v>14.592910094111156</c:v>
                </c:pt>
                <c:pt idx="608">
                  <c:v>14.898276300316331</c:v>
                </c:pt>
                <c:pt idx="609">
                  <c:v>15.266718715331928</c:v>
                </c:pt>
                <c:pt idx="610">
                  <c:v>16.034832644123782</c:v>
                </c:pt>
                <c:pt idx="611">
                  <c:v>16.601748650835546</c:v>
                </c:pt>
                <c:pt idx="612">
                  <c:v>16.935731205751317</c:v>
                </c:pt>
                <c:pt idx="613">
                  <c:v>17.024588954653897</c:v>
                </c:pt>
                <c:pt idx="614">
                  <c:v>17.057798004867443</c:v>
                </c:pt>
                <c:pt idx="615">
                  <c:v>16.845976303773352</c:v>
                </c:pt>
                <c:pt idx="616">
                  <c:v>16.667037812757474</c:v>
                </c:pt>
                <c:pt idx="617">
                  <c:v>16.882787156542808</c:v>
                </c:pt>
                <c:pt idx="618">
                  <c:v>16.79549856372309</c:v>
                </c:pt>
                <c:pt idx="619">
                  <c:v>16.502535005748541</c:v>
                </c:pt>
                <c:pt idx="620">
                  <c:v>16.379571141394312</c:v>
                </c:pt>
                <c:pt idx="621">
                  <c:v>16.267823937614697</c:v>
                </c:pt>
                <c:pt idx="622">
                  <c:v>15.811828735456102</c:v>
                </c:pt>
                <c:pt idx="623">
                  <c:v>15.719972773532648</c:v>
                </c:pt>
                <c:pt idx="624">
                  <c:v>15.745545884823414</c:v>
                </c:pt>
                <c:pt idx="625">
                  <c:v>15.854185072779265</c:v>
                </c:pt>
                <c:pt idx="626">
                  <c:v>16.248142636616404</c:v>
                </c:pt>
                <c:pt idx="627">
                  <c:v>16.638390815636946</c:v>
                </c:pt>
                <c:pt idx="628">
                  <c:v>16.604512212299706</c:v>
                </c:pt>
                <c:pt idx="629">
                  <c:v>17.14621399378586</c:v>
                </c:pt>
                <c:pt idx="630">
                  <c:v>17.396487981351505</c:v>
                </c:pt>
                <c:pt idx="631">
                  <c:v>17.396487981351505</c:v>
                </c:pt>
                <c:pt idx="632">
                  <c:v>17.524666902271989</c:v>
                </c:pt>
                <c:pt idx="633">
                  <c:v>17.679331386709542</c:v>
                </c:pt>
                <c:pt idx="634">
                  <c:v>17.607714961551363</c:v>
                </c:pt>
                <c:pt idx="635">
                  <c:v>17.500752450452705</c:v>
                </c:pt>
                <c:pt idx="636">
                  <c:v>17.410614011269075</c:v>
                </c:pt>
                <c:pt idx="637">
                  <c:v>17.211769689518007</c:v>
                </c:pt>
                <c:pt idx="638">
                  <c:v>17.174072365559937</c:v>
                </c:pt>
                <c:pt idx="639">
                  <c:v>17.140271987100334</c:v>
                </c:pt>
                <c:pt idx="640">
                  <c:v>16.970177973047583</c:v>
                </c:pt>
                <c:pt idx="641">
                  <c:v>16.678098673828824</c:v>
                </c:pt>
                <c:pt idx="642">
                  <c:v>16.682263206710008</c:v>
                </c:pt>
                <c:pt idx="643">
                  <c:v>16.816155472496327</c:v>
                </c:pt>
                <c:pt idx="644">
                  <c:v>16.957522871317238</c:v>
                </c:pt>
                <c:pt idx="645">
                  <c:v>16.981126672097435</c:v>
                </c:pt>
                <c:pt idx="646">
                  <c:v>17.196111109378997</c:v>
                </c:pt>
                <c:pt idx="647">
                  <c:v>17.058712635114411</c:v>
                </c:pt>
                <c:pt idx="648">
                  <c:v>17.163073210945889</c:v>
                </c:pt>
                <c:pt idx="649">
                  <c:v>17.157128712466154</c:v>
                </c:pt>
                <c:pt idx="650">
                  <c:v>16.938234412693422</c:v>
                </c:pt>
                <c:pt idx="651">
                  <c:v>16.802369816670616</c:v>
                </c:pt>
                <c:pt idx="652">
                  <c:v>16.791391291045056</c:v>
                </c:pt>
                <c:pt idx="653">
                  <c:v>17.140196100696841</c:v>
                </c:pt>
                <c:pt idx="654">
                  <c:v>16.91888927838389</c:v>
                </c:pt>
                <c:pt idx="655">
                  <c:v>16.917763972225639</c:v>
                </c:pt>
                <c:pt idx="656">
                  <c:v>16.868339081506946</c:v>
                </c:pt>
                <c:pt idx="657">
                  <c:v>17.038169081506943</c:v>
                </c:pt>
                <c:pt idx="658">
                  <c:v>17.379775726258405</c:v>
                </c:pt>
                <c:pt idx="659">
                  <c:v>17.482511631319358</c:v>
                </c:pt>
                <c:pt idx="660">
                  <c:v>17.790058444591459</c:v>
                </c:pt>
                <c:pt idx="661">
                  <c:v>17.700052235383364</c:v>
                </c:pt>
                <c:pt idx="662">
                  <c:v>18.017739966362996</c:v>
                </c:pt>
                <c:pt idx="663">
                  <c:v>17.506378336508362</c:v>
                </c:pt>
                <c:pt idx="664">
                  <c:v>17.53049720907179</c:v>
                </c:pt>
                <c:pt idx="665">
                  <c:v>17.499227426730162</c:v>
                </c:pt>
                <c:pt idx="666">
                  <c:v>17.334103551407139</c:v>
                </c:pt>
                <c:pt idx="667">
                  <c:v>16.966981584642813</c:v>
                </c:pt>
                <c:pt idx="668">
                  <c:v>17.220299340009021</c:v>
                </c:pt>
                <c:pt idx="669">
                  <c:v>17.422807446410193</c:v>
                </c:pt>
                <c:pt idx="670">
                  <c:v>17.652059929762466</c:v>
                </c:pt>
                <c:pt idx="671">
                  <c:v>17.963861653315</c:v>
                </c:pt>
                <c:pt idx="672">
                  <c:v>17.789738545191383</c:v>
                </c:pt>
                <c:pt idx="673">
                  <c:v>17.686204427264855</c:v>
                </c:pt>
                <c:pt idx="674">
                  <c:v>17.583785380240965</c:v>
                </c:pt>
                <c:pt idx="675">
                  <c:v>17.686016911566263</c:v>
                </c:pt>
                <c:pt idx="676">
                  <c:v>17.772729392945635</c:v>
                </c:pt>
                <c:pt idx="677">
                  <c:v>17.934365668603323</c:v>
                </c:pt>
                <c:pt idx="678">
                  <c:v>18.089054195093109</c:v>
                </c:pt>
                <c:pt idx="679">
                  <c:v>18.285909327560706</c:v>
                </c:pt>
                <c:pt idx="680">
                  <c:v>18.320253262369814</c:v>
                </c:pt>
                <c:pt idx="681">
                  <c:v>18.23816723780898</c:v>
                </c:pt>
                <c:pt idx="682">
                  <c:v>18.257594867125864</c:v>
                </c:pt>
                <c:pt idx="683">
                  <c:v>18.254643568613741</c:v>
                </c:pt>
                <c:pt idx="684">
                  <c:v>18.255300720704611</c:v>
                </c:pt>
                <c:pt idx="685">
                  <c:v>17.947922028261555</c:v>
                </c:pt>
                <c:pt idx="686">
                  <c:v>17.72303468191237</c:v>
                </c:pt>
                <c:pt idx="687">
                  <c:v>17.972885621008587</c:v>
                </c:pt>
                <c:pt idx="688">
                  <c:v>17.983775759212691</c:v>
                </c:pt>
                <c:pt idx="689">
                  <c:v>18.45142895832651</c:v>
                </c:pt>
                <c:pt idx="690">
                  <c:v>18.734654518665945</c:v>
                </c:pt>
                <c:pt idx="691">
                  <c:v>18.636748703983564</c:v>
                </c:pt>
                <c:pt idx="692">
                  <c:v>18.920902323426937</c:v>
                </c:pt>
                <c:pt idx="693">
                  <c:v>19.024674691884012</c:v>
                </c:pt>
                <c:pt idx="694">
                  <c:v>19.126881903259399</c:v>
                </c:pt>
                <c:pt idx="695">
                  <c:v>18.879285514635342</c:v>
                </c:pt>
                <c:pt idx="696">
                  <c:v>18.805416477317006</c:v>
                </c:pt>
                <c:pt idx="697">
                  <c:v>18.834895698344599</c:v>
                </c:pt>
                <c:pt idx="698">
                  <c:v>18.922684423709793</c:v>
                </c:pt>
                <c:pt idx="699">
                  <c:v>18.882724423709789</c:v>
                </c:pt>
                <c:pt idx="700">
                  <c:v>18.427777441565368</c:v>
                </c:pt>
                <c:pt idx="701">
                  <c:v>18.450796025338256</c:v>
                </c:pt>
                <c:pt idx="702">
                  <c:v>18.609445349725181</c:v>
                </c:pt>
                <c:pt idx="703">
                  <c:v>18.753808771940701</c:v>
                </c:pt>
                <c:pt idx="704">
                  <c:v>18.69734015549534</c:v>
                </c:pt>
                <c:pt idx="705">
                  <c:v>18.828575210471023</c:v>
                </c:pt>
                <c:pt idx="706">
                  <c:v>18.716777002168978</c:v>
                </c:pt>
                <c:pt idx="707">
                  <c:v>18.691778644561257</c:v>
                </c:pt>
                <c:pt idx="708">
                  <c:v>18.437863252669654</c:v>
                </c:pt>
                <c:pt idx="709">
                  <c:v>18.750511445916519</c:v>
                </c:pt>
                <c:pt idx="710">
                  <c:v>18.592244813462163</c:v>
                </c:pt>
                <c:pt idx="711">
                  <c:v>18.703882236799416</c:v>
                </c:pt>
                <c:pt idx="712">
                  <c:v>18.547215444113739</c:v>
                </c:pt>
                <c:pt idx="713">
                  <c:v>18.392940125081573</c:v>
                </c:pt>
                <c:pt idx="714">
                  <c:v>18.328466489365837</c:v>
                </c:pt>
                <c:pt idx="715">
                  <c:v>18.427805624024302</c:v>
                </c:pt>
                <c:pt idx="716">
                  <c:v>18.28442427137567</c:v>
                </c:pt>
                <c:pt idx="717">
                  <c:v>18.900165576469146</c:v>
                </c:pt>
                <c:pt idx="718">
                  <c:v>18.706424255666704</c:v>
                </c:pt>
                <c:pt idx="719">
                  <c:v>18.695149727474849</c:v>
                </c:pt>
                <c:pt idx="720">
                  <c:v>18.735648928967464</c:v>
                </c:pt>
                <c:pt idx="721">
                  <c:v>18.646743699445999</c:v>
                </c:pt>
                <c:pt idx="722">
                  <c:v>18.696793456158897</c:v>
                </c:pt>
                <c:pt idx="723">
                  <c:v>18.590883699635036</c:v>
                </c:pt>
                <c:pt idx="724">
                  <c:v>18.640833699635035</c:v>
                </c:pt>
                <c:pt idx="725">
                  <c:v>18.854676992926898</c:v>
                </c:pt>
                <c:pt idx="726">
                  <c:v>18.913298009743027</c:v>
                </c:pt>
                <c:pt idx="727">
                  <c:v>19.275182467400519</c:v>
                </c:pt>
                <c:pt idx="728">
                  <c:v>19.192848174998012</c:v>
                </c:pt>
                <c:pt idx="729">
                  <c:v>19.029790370852847</c:v>
                </c:pt>
                <c:pt idx="730">
                  <c:v>19.445876345880738</c:v>
                </c:pt>
                <c:pt idx="731">
                  <c:v>19.186519825049213</c:v>
                </c:pt>
                <c:pt idx="732">
                  <c:v>19.377579382991865</c:v>
                </c:pt>
                <c:pt idx="733">
                  <c:v>20.312708259201692</c:v>
                </c:pt>
                <c:pt idx="734">
                  <c:v>20.402425977782908</c:v>
                </c:pt>
                <c:pt idx="735">
                  <c:v>20.634436258308938</c:v>
                </c:pt>
                <c:pt idx="736">
                  <c:v>20.447347292057337</c:v>
                </c:pt>
                <c:pt idx="737">
                  <c:v>20.473341948546498</c:v>
                </c:pt>
                <c:pt idx="738">
                  <c:v>20.306154017247867</c:v>
                </c:pt>
                <c:pt idx="739">
                  <c:v>20.306154017247867</c:v>
                </c:pt>
                <c:pt idx="740">
                  <c:v>20.630566267542548</c:v>
                </c:pt>
                <c:pt idx="741">
                  <c:v>20.409319922814927</c:v>
                </c:pt>
                <c:pt idx="742">
                  <c:v>20.784481323373171</c:v>
                </c:pt>
                <c:pt idx="743">
                  <c:v>20.360264328973415</c:v>
                </c:pt>
                <c:pt idx="744">
                  <c:v>20.597221185205235</c:v>
                </c:pt>
                <c:pt idx="745">
                  <c:v>20.534424728308068</c:v>
                </c:pt>
                <c:pt idx="746">
                  <c:v>20.75711150581316</c:v>
                </c:pt>
                <c:pt idx="747">
                  <c:v>20.482498360059839</c:v>
                </c:pt>
                <c:pt idx="748">
                  <c:v>20.482498360059839</c:v>
                </c:pt>
                <c:pt idx="749">
                  <c:v>20.347850072575529</c:v>
                </c:pt>
                <c:pt idx="750">
                  <c:v>20.066210498366566</c:v>
                </c:pt>
                <c:pt idx="751">
                  <c:v>19.77515071446232</c:v>
                </c:pt>
                <c:pt idx="752">
                  <c:v>19.368928881341922</c:v>
                </c:pt>
                <c:pt idx="753">
                  <c:v>19.267284279806148</c:v>
                </c:pt>
                <c:pt idx="754">
                  <c:v>18.913122722577466</c:v>
                </c:pt>
                <c:pt idx="755">
                  <c:v>18.957296637938565</c:v>
                </c:pt>
                <c:pt idx="756">
                  <c:v>18.928084677181619</c:v>
                </c:pt>
                <c:pt idx="757">
                  <c:v>18.893974291523211</c:v>
                </c:pt>
                <c:pt idx="758">
                  <c:v>18.844789123984953</c:v>
                </c:pt>
                <c:pt idx="759">
                  <c:v>18.657028367428655</c:v>
                </c:pt>
                <c:pt idx="760">
                  <c:v>18.324197446621351</c:v>
                </c:pt>
                <c:pt idx="761">
                  <c:v>18.156772815307335</c:v>
                </c:pt>
                <c:pt idx="762">
                  <c:v>17.674441717100958</c:v>
                </c:pt>
                <c:pt idx="763">
                  <c:v>17.374227114854122</c:v>
                </c:pt>
                <c:pt idx="764">
                  <c:v>17.572049769282042</c:v>
                </c:pt>
                <c:pt idx="765">
                  <c:v>17.76727909901923</c:v>
                </c:pt>
                <c:pt idx="766">
                  <c:v>17.754802839705587</c:v>
                </c:pt>
                <c:pt idx="767">
                  <c:v>17.671074654771573</c:v>
                </c:pt>
                <c:pt idx="768">
                  <c:v>17.934039988731314</c:v>
                </c:pt>
                <c:pt idx="769">
                  <c:v>17.677891173298551</c:v>
                </c:pt>
                <c:pt idx="770">
                  <c:v>17.596217587905677</c:v>
                </c:pt>
                <c:pt idx="771">
                  <c:v>17.724616090341371</c:v>
                </c:pt>
                <c:pt idx="772">
                  <c:v>17.63029884569147</c:v>
                </c:pt>
                <c:pt idx="773">
                  <c:v>17.469147746792981</c:v>
                </c:pt>
                <c:pt idx="774">
                  <c:v>17.468918509406574</c:v>
                </c:pt>
                <c:pt idx="775">
                  <c:v>17.683304306221153</c:v>
                </c:pt>
                <c:pt idx="776">
                  <c:v>17.7272144781981</c:v>
                </c:pt>
                <c:pt idx="777">
                  <c:v>17.7272144781981</c:v>
                </c:pt>
                <c:pt idx="778">
                  <c:v>17.797100640367738</c:v>
                </c:pt>
                <c:pt idx="779">
                  <c:v>17.813654103718683</c:v>
                </c:pt>
                <c:pt idx="780">
                  <c:v>17.578641461831211</c:v>
                </c:pt>
                <c:pt idx="781">
                  <c:v>17.928528701585911</c:v>
                </c:pt>
                <c:pt idx="782">
                  <c:v>17.858598701585912</c:v>
                </c:pt>
                <c:pt idx="783">
                  <c:v>17.583576455633935</c:v>
                </c:pt>
                <c:pt idx="784">
                  <c:v>17.533152386812006</c:v>
                </c:pt>
                <c:pt idx="785">
                  <c:v>17.545640064026895</c:v>
                </c:pt>
                <c:pt idx="786">
                  <c:v>17.51302146162368</c:v>
                </c:pt>
                <c:pt idx="787">
                  <c:v>17.682052885175192</c:v>
                </c:pt>
                <c:pt idx="788">
                  <c:v>17.477748379023708</c:v>
                </c:pt>
                <c:pt idx="789">
                  <c:v>17.783965352445851</c:v>
                </c:pt>
                <c:pt idx="790">
                  <c:v>17.943416408997241</c:v>
                </c:pt>
                <c:pt idx="791">
                  <c:v>17.980346884461255</c:v>
                </c:pt>
                <c:pt idx="792">
                  <c:v>17.980346884461255</c:v>
                </c:pt>
                <c:pt idx="793">
                  <c:v>17.961745187907031</c:v>
                </c:pt>
                <c:pt idx="794">
                  <c:v>17.707517472136114</c:v>
                </c:pt>
                <c:pt idx="795">
                  <c:v>18.017637511193836</c:v>
                </c:pt>
                <c:pt idx="796">
                  <c:v>18.005455603426899</c:v>
                </c:pt>
                <c:pt idx="797">
                  <c:v>17.732847356308248</c:v>
                </c:pt>
                <c:pt idx="798">
                  <c:v>17.40614085119617</c:v>
                </c:pt>
                <c:pt idx="799">
                  <c:v>17.469037463550226</c:v>
                </c:pt>
                <c:pt idx="800">
                  <c:v>17.577895440618228</c:v>
                </c:pt>
                <c:pt idx="801">
                  <c:v>17.282288889634081</c:v>
                </c:pt>
                <c:pt idx="802">
                  <c:v>17.101999164153689</c:v>
                </c:pt>
                <c:pt idx="803">
                  <c:v>17.134466320992217</c:v>
                </c:pt>
                <c:pt idx="804">
                  <c:v>16.959467219810669</c:v>
                </c:pt>
                <c:pt idx="805">
                  <c:v>16.458379725478764</c:v>
                </c:pt>
                <c:pt idx="806">
                  <c:v>16.13943634242143</c:v>
                </c:pt>
                <c:pt idx="807">
                  <c:v>15.681220186783147</c:v>
                </c:pt>
                <c:pt idx="808">
                  <c:v>15.831719999635189</c:v>
                </c:pt>
                <c:pt idx="809">
                  <c:v>15.994829721237915</c:v>
                </c:pt>
                <c:pt idx="810">
                  <c:v>16.353545475693483</c:v>
                </c:pt>
                <c:pt idx="811">
                  <c:v>16.369605027239018</c:v>
                </c:pt>
                <c:pt idx="812">
                  <c:v>16.346775747255062</c:v>
                </c:pt>
                <c:pt idx="813">
                  <c:v>16.535977351433182</c:v>
                </c:pt>
                <c:pt idx="814">
                  <c:v>16.727097473890829</c:v>
                </c:pt>
                <c:pt idx="815">
                  <c:v>16.851159735510819</c:v>
                </c:pt>
                <c:pt idx="816">
                  <c:v>16.777646475446858</c:v>
                </c:pt>
                <c:pt idx="817">
                  <c:v>16.747583020609895</c:v>
                </c:pt>
              </c:numCache>
            </c:numRef>
          </c:val>
          <c:smooth val="0"/>
          <c:extLst>
            <c:ext xmlns:c16="http://schemas.microsoft.com/office/drawing/2014/chart" uri="{C3380CC4-5D6E-409C-BE32-E72D297353CC}">
              <c16:uniqueId val="{00000001-66C3-43B1-A650-EA89CC5B330E}"/>
            </c:ext>
          </c:extLst>
        </c:ser>
        <c:ser>
          <c:idx val="2"/>
          <c:order val="2"/>
          <c:tx>
            <c:strRef>
              <c:f>Planilha1!$D$1</c:f>
              <c:strCache>
                <c:ptCount val="1"/>
                <c:pt idx="0">
                  <c:v>Hydrous NY equiv. @ Araçatuba-SP</c:v>
                </c:pt>
              </c:strCache>
            </c:strRef>
          </c:tx>
          <c:spPr>
            <a:ln w="28575" cap="rnd">
              <a:solidFill>
                <a:schemeClr val="accent3"/>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0.00</c:formatCode>
                <c:ptCount val="1368"/>
                <c:pt idx="0">
                  <c:v>13.869505020622308</c:v>
                </c:pt>
                <c:pt idx="1">
                  <c:v>14.167277664946612</c:v>
                </c:pt>
                <c:pt idx="2">
                  <c:v>13.850441606475272</c:v>
                </c:pt>
                <c:pt idx="3">
                  <c:v>14.062002873378876</c:v>
                </c:pt>
                <c:pt idx="4">
                  <c:v>13.917187415122182</c:v>
                </c:pt>
                <c:pt idx="5">
                  <c:v>13.93065865580288</c:v>
                </c:pt>
                <c:pt idx="6">
                  <c:v>13.789222298235208</c:v>
                </c:pt>
                <c:pt idx="7">
                  <c:v>13.763304750285965</c:v>
                </c:pt>
                <c:pt idx="8">
                  <c:v>13.703139489471674</c:v>
                </c:pt>
                <c:pt idx="9">
                  <c:v>13.771728599274692</c:v>
                </c:pt>
                <c:pt idx="10">
                  <c:v>13.716351348929141</c:v>
                </c:pt>
                <c:pt idx="11">
                  <c:v>13.54786874821751</c:v>
                </c:pt>
                <c:pt idx="12">
                  <c:v>13.533236010922749</c:v>
                </c:pt>
                <c:pt idx="13">
                  <c:v>13.388126003469948</c:v>
                </c:pt>
                <c:pt idx="14">
                  <c:v>13.326961606346767</c:v>
                </c:pt>
                <c:pt idx="15">
                  <c:v>13.09656988379937</c:v>
                </c:pt>
                <c:pt idx="16">
                  <c:v>13.082269284271602</c:v>
                </c:pt>
                <c:pt idx="17">
                  <c:v>13.144201271928742</c:v>
                </c:pt>
                <c:pt idx="18">
                  <c:v>13.226696907899578</c:v>
                </c:pt>
                <c:pt idx="19">
                  <c:v>13.235206030126045</c:v>
                </c:pt>
                <c:pt idx="20">
                  <c:v>13.168222689895327</c:v>
                </c:pt>
                <c:pt idx="21">
                  <c:v>13.351056893202637</c:v>
                </c:pt>
                <c:pt idx="22">
                  <c:v>13.405977443777102</c:v>
                </c:pt>
                <c:pt idx="23">
                  <c:v>13.408961068775366</c:v>
                </c:pt>
                <c:pt idx="24">
                  <c:v>13.181753904106309</c:v>
                </c:pt>
                <c:pt idx="25">
                  <c:v>13.21700678723427</c:v>
                </c:pt>
                <c:pt idx="26">
                  <c:v>13.612579549011118</c:v>
                </c:pt>
                <c:pt idx="27">
                  <c:v>13.660116747600645</c:v>
                </c:pt>
                <c:pt idx="28">
                  <c:v>13.918607980932544</c:v>
                </c:pt>
                <c:pt idx="29">
                  <c:v>14.015308083299239</c:v>
                </c:pt>
                <c:pt idx="30">
                  <c:v>14.070121637283526</c:v>
                </c:pt>
                <c:pt idx="31">
                  <c:v>14.22416521762324</c:v>
                </c:pt>
                <c:pt idx="32">
                  <c:v>14.497101496426481</c:v>
                </c:pt>
                <c:pt idx="33">
                  <c:v>14.670095378770956</c:v>
                </c:pt>
                <c:pt idx="34">
                  <c:v>14.888563012702598</c:v>
                </c:pt>
                <c:pt idx="35">
                  <c:v>15.217979713972438</c:v>
                </c:pt>
                <c:pt idx="36">
                  <c:v>15.324199008043951</c:v>
                </c:pt>
                <c:pt idx="37">
                  <c:v>15.513213825523811</c:v>
                </c:pt>
                <c:pt idx="38">
                  <c:v>15.695898684226044</c:v>
                </c:pt>
                <c:pt idx="39">
                  <c:v>15.498463925117676</c:v>
                </c:pt>
                <c:pt idx="40">
                  <c:v>15.463372384019927</c:v>
                </c:pt>
                <c:pt idx="41">
                  <c:v>15.516231259303371</c:v>
                </c:pt>
                <c:pt idx="42">
                  <c:v>15.291262319816662</c:v>
                </c:pt>
                <c:pt idx="43">
                  <c:v>15.291262319816662</c:v>
                </c:pt>
                <c:pt idx="44">
                  <c:v>15.291262319816662</c:v>
                </c:pt>
                <c:pt idx="45">
                  <c:v>14.966597203751936</c:v>
                </c:pt>
                <c:pt idx="46">
                  <c:v>14.923081817453065</c:v>
                </c:pt>
                <c:pt idx="47">
                  <c:v>14.888068219700633</c:v>
                </c:pt>
                <c:pt idx="48">
                  <c:v>14.939892912328121</c:v>
                </c:pt>
                <c:pt idx="49">
                  <c:v>15.010368495744713</c:v>
                </c:pt>
                <c:pt idx="50">
                  <c:v>14.955675283517543</c:v>
                </c:pt>
                <c:pt idx="51">
                  <c:v>14.735731838244293</c:v>
                </c:pt>
                <c:pt idx="52">
                  <c:v>14.600326621117265</c:v>
                </c:pt>
                <c:pt idx="53">
                  <c:v>14.545607100555475</c:v>
                </c:pt>
                <c:pt idx="54">
                  <c:v>14.695897127956586</c:v>
                </c:pt>
                <c:pt idx="55">
                  <c:v>14.425158524669342</c:v>
                </c:pt>
                <c:pt idx="56">
                  <c:v>14.272777200271728</c:v>
                </c:pt>
                <c:pt idx="57">
                  <c:v>13.77774812813181</c:v>
                </c:pt>
                <c:pt idx="58">
                  <c:v>13.381676195744403</c:v>
                </c:pt>
                <c:pt idx="59">
                  <c:v>13.294802763695193</c:v>
                </c:pt>
                <c:pt idx="60">
                  <c:v>12.91093808272346</c:v>
                </c:pt>
                <c:pt idx="61">
                  <c:v>12.729442970419289</c:v>
                </c:pt>
                <c:pt idx="62">
                  <c:v>12.754028815741353</c:v>
                </c:pt>
                <c:pt idx="63">
                  <c:v>13.296366328031636</c:v>
                </c:pt>
                <c:pt idx="64">
                  <c:v>13.267843680795378</c:v>
                </c:pt>
                <c:pt idx="65">
                  <c:v>13.350774989431578</c:v>
                </c:pt>
                <c:pt idx="66">
                  <c:v>13.579694110504755</c:v>
                </c:pt>
                <c:pt idx="67">
                  <c:v>14.294385464585879</c:v>
                </c:pt>
                <c:pt idx="68">
                  <c:v>15.042684076736808</c:v>
                </c:pt>
                <c:pt idx="69">
                  <c:v>15.456766640648418</c:v>
                </c:pt>
                <c:pt idx="70">
                  <c:v>15.556751154446065</c:v>
                </c:pt>
                <c:pt idx="71">
                  <c:v>15.521102091428673</c:v>
                </c:pt>
                <c:pt idx="72">
                  <c:v>15.375245992150054</c:v>
                </c:pt>
                <c:pt idx="73">
                  <c:v>15.535208931558941</c:v>
                </c:pt>
                <c:pt idx="74">
                  <c:v>15.708173285215882</c:v>
                </c:pt>
                <c:pt idx="75">
                  <c:v>16.102288403293844</c:v>
                </c:pt>
                <c:pt idx="76">
                  <c:v>16.153042408342873</c:v>
                </c:pt>
                <c:pt idx="77">
                  <c:v>16.153042408342873</c:v>
                </c:pt>
                <c:pt idx="78">
                  <c:v>15.944921811892332</c:v>
                </c:pt>
                <c:pt idx="79">
                  <c:v>15.536376529220695</c:v>
                </c:pt>
                <c:pt idx="80">
                  <c:v>14.768448798224473</c:v>
                </c:pt>
                <c:pt idx="81">
                  <c:v>14.187946021151868</c:v>
                </c:pt>
                <c:pt idx="82">
                  <c:v>13.911889056091121</c:v>
                </c:pt>
                <c:pt idx="83">
                  <c:v>13.656596616711685</c:v>
                </c:pt>
                <c:pt idx="84">
                  <c:v>13.584940235066991</c:v>
                </c:pt>
                <c:pt idx="85">
                  <c:v>13.734790235066992</c:v>
                </c:pt>
                <c:pt idx="86">
                  <c:v>13.489098908192918</c:v>
                </c:pt>
                <c:pt idx="87">
                  <c:v>13.372452309867866</c:v>
                </c:pt>
                <c:pt idx="88">
                  <c:v>13.156049765477427</c:v>
                </c:pt>
                <c:pt idx="89">
                  <c:v>13.062947965411739</c:v>
                </c:pt>
                <c:pt idx="90">
                  <c:v>13.215490836423506</c:v>
                </c:pt>
                <c:pt idx="91">
                  <c:v>13.096867856935772</c:v>
                </c:pt>
                <c:pt idx="92">
                  <c:v>13.160563416472712</c:v>
                </c:pt>
                <c:pt idx="93">
                  <c:v>13.275806865348391</c:v>
                </c:pt>
                <c:pt idx="94">
                  <c:v>13.640178290563453</c:v>
                </c:pt>
                <c:pt idx="95">
                  <c:v>13.742892769418422</c:v>
                </c:pt>
                <c:pt idx="96">
                  <c:v>13.346622031845675</c:v>
                </c:pt>
                <c:pt idx="97">
                  <c:v>13.470547443690764</c:v>
                </c:pt>
                <c:pt idx="98">
                  <c:v>13.253198194217417</c:v>
                </c:pt>
                <c:pt idx="99">
                  <c:v>13.265640226626624</c:v>
                </c:pt>
                <c:pt idx="100">
                  <c:v>13.302352147073016</c:v>
                </c:pt>
                <c:pt idx="101">
                  <c:v>13.009109044163788</c:v>
                </c:pt>
                <c:pt idx="102">
                  <c:v>12.95694434510648</c:v>
                </c:pt>
                <c:pt idx="103">
                  <c:v>12.871921927109916</c:v>
                </c:pt>
                <c:pt idx="104">
                  <c:v>12.841724765886394</c:v>
                </c:pt>
                <c:pt idx="105">
                  <c:v>13.019974951230058</c:v>
                </c:pt>
                <c:pt idx="106">
                  <c:v>13.353345970016514</c:v>
                </c:pt>
                <c:pt idx="107">
                  <c:v>13.595366285782319</c:v>
                </c:pt>
                <c:pt idx="108">
                  <c:v>13.791329559930199</c:v>
                </c:pt>
                <c:pt idx="109">
                  <c:v>13.828483756220271</c:v>
                </c:pt>
                <c:pt idx="110">
                  <c:v>13.787832367364299</c:v>
                </c:pt>
                <c:pt idx="111">
                  <c:v>13.588618473458641</c:v>
                </c:pt>
                <c:pt idx="112">
                  <c:v>13.47359695523264</c:v>
                </c:pt>
                <c:pt idx="113">
                  <c:v>13.31888741282669</c:v>
                </c:pt>
                <c:pt idx="114">
                  <c:v>13.317939449337333</c:v>
                </c:pt>
                <c:pt idx="115">
                  <c:v>13.515202386604384</c:v>
                </c:pt>
                <c:pt idx="116">
                  <c:v>13.52163529260619</c:v>
                </c:pt>
                <c:pt idx="117">
                  <c:v>13.516445558106245</c:v>
                </c:pt>
                <c:pt idx="118">
                  <c:v>13.421750887073664</c:v>
                </c:pt>
                <c:pt idx="119">
                  <c:v>13.51451910783638</c:v>
                </c:pt>
                <c:pt idx="120">
                  <c:v>13.452029294012787</c:v>
                </c:pt>
                <c:pt idx="121">
                  <c:v>13.452029294012787</c:v>
                </c:pt>
                <c:pt idx="122">
                  <c:v>13.485980673867347</c:v>
                </c:pt>
                <c:pt idx="123">
                  <c:v>13.449962511567771</c:v>
                </c:pt>
                <c:pt idx="124">
                  <c:v>13.412243045619622</c:v>
                </c:pt>
                <c:pt idx="125">
                  <c:v>13.365828705024207</c:v>
                </c:pt>
                <c:pt idx="126">
                  <c:v>13.412696287205501</c:v>
                </c:pt>
                <c:pt idx="127">
                  <c:v>13.521436951355545</c:v>
                </c:pt>
                <c:pt idx="128">
                  <c:v>13.637519028386018</c:v>
                </c:pt>
                <c:pt idx="129">
                  <c:v>13.607151995449717</c:v>
                </c:pt>
                <c:pt idx="130">
                  <c:v>13.65182993589003</c:v>
                </c:pt>
                <c:pt idx="131">
                  <c:v>13.942776516460231</c:v>
                </c:pt>
                <c:pt idx="132">
                  <c:v>13.878493769623324</c:v>
                </c:pt>
                <c:pt idx="133">
                  <c:v>13.956346355129742</c:v>
                </c:pt>
                <c:pt idx="134">
                  <c:v>14.030069684817292</c:v>
                </c:pt>
                <c:pt idx="135">
                  <c:v>14.011363956113733</c:v>
                </c:pt>
                <c:pt idx="136">
                  <c:v>14.266629983609011</c:v>
                </c:pt>
                <c:pt idx="137">
                  <c:v>14.328838110067002</c:v>
                </c:pt>
                <c:pt idx="138">
                  <c:v>14.37257958069617</c:v>
                </c:pt>
                <c:pt idx="139">
                  <c:v>14.350976427806298</c:v>
                </c:pt>
                <c:pt idx="140">
                  <c:v>14.481085071260519</c:v>
                </c:pt>
                <c:pt idx="141">
                  <c:v>14.63459678476846</c:v>
                </c:pt>
                <c:pt idx="142">
                  <c:v>14.741787806633853</c:v>
                </c:pt>
                <c:pt idx="143">
                  <c:v>14.735824273349401</c:v>
                </c:pt>
                <c:pt idx="144">
                  <c:v>14.71953670813984</c:v>
                </c:pt>
                <c:pt idx="145">
                  <c:v>14.84586371836161</c:v>
                </c:pt>
                <c:pt idx="146">
                  <c:v>14.875257049113111</c:v>
                </c:pt>
                <c:pt idx="147">
                  <c:v>14.824550038438854</c:v>
                </c:pt>
                <c:pt idx="148">
                  <c:v>14.74409592853228</c:v>
                </c:pt>
                <c:pt idx="149">
                  <c:v>14.751044365570225</c:v>
                </c:pt>
                <c:pt idx="150">
                  <c:v>14.847892563493474</c:v>
                </c:pt>
                <c:pt idx="151">
                  <c:v>14.726440538720363</c:v>
                </c:pt>
                <c:pt idx="152">
                  <c:v>14.546546790608007</c:v>
                </c:pt>
                <c:pt idx="153">
                  <c:v>14.329488411804947</c:v>
                </c:pt>
                <c:pt idx="154">
                  <c:v>14.276020737365133</c:v>
                </c:pt>
                <c:pt idx="155">
                  <c:v>14.341090521114698</c:v>
                </c:pt>
                <c:pt idx="156">
                  <c:v>14.5502874000591</c:v>
                </c:pt>
                <c:pt idx="157">
                  <c:v>14.587491067418853</c:v>
                </c:pt>
                <c:pt idx="158">
                  <c:v>14.422644446647846</c:v>
                </c:pt>
                <c:pt idx="159">
                  <c:v>14.493718764725321</c:v>
                </c:pt>
                <c:pt idx="160">
                  <c:v>14.341719478046604</c:v>
                </c:pt>
                <c:pt idx="161">
                  <c:v>14.248976473376032</c:v>
                </c:pt>
                <c:pt idx="162">
                  <c:v>14.361463529511116</c:v>
                </c:pt>
                <c:pt idx="163">
                  <c:v>14.102273795908408</c:v>
                </c:pt>
                <c:pt idx="164">
                  <c:v>13.957459847789606</c:v>
                </c:pt>
                <c:pt idx="165">
                  <c:v>14.016629872800912</c:v>
                </c:pt>
                <c:pt idx="166">
                  <c:v>13.927493177234604</c:v>
                </c:pt>
                <c:pt idx="167">
                  <c:v>13.722972788154358</c:v>
                </c:pt>
                <c:pt idx="168">
                  <c:v>13.528941970351292</c:v>
                </c:pt>
                <c:pt idx="169">
                  <c:v>13.365004747262468</c:v>
                </c:pt>
                <c:pt idx="170">
                  <c:v>13.32469477648767</c:v>
                </c:pt>
                <c:pt idx="171">
                  <c:v>13.202648154156737</c:v>
                </c:pt>
                <c:pt idx="172">
                  <c:v>13.268443381663412</c:v>
                </c:pt>
                <c:pt idx="173">
                  <c:v>13.328006936433972</c:v>
                </c:pt>
                <c:pt idx="174">
                  <c:v>13.397641800025205</c:v>
                </c:pt>
                <c:pt idx="175">
                  <c:v>13.581930352703866</c:v>
                </c:pt>
                <c:pt idx="176">
                  <c:v>13.562451924826352</c:v>
                </c:pt>
                <c:pt idx="177">
                  <c:v>13.59158774337619</c:v>
                </c:pt>
                <c:pt idx="178">
                  <c:v>13.588517782557849</c:v>
                </c:pt>
                <c:pt idx="179">
                  <c:v>13.430763456705103</c:v>
                </c:pt>
                <c:pt idx="180">
                  <c:v>13.453992750361808</c:v>
                </c:pt>
                <c:pt idx="181">
                  <c:v>13.490497977911009</c:v>
                </c:pt>
                <c:pt idx="182">
                  <c:v>13.450056726858731</c:v>
                </c:pt>
                <c:pt idx="183">
                  <c:v>13.585263638611243</c:v>
                </c:pt>
                <c:pt idx="184">
                  <c:v>13.713243126599769</c:v>
                </c:pt>
                <c:pt idx="185">
                  <c:v>13.673058546931225</c:v>
                </c:pt>
                <c:pt idx="186">
                  <c:v>13.517175554234013</c:v>
                </c:pt>
                <c:pt idx="187">
                  <c:v>13.423010468719076</c:v>
                </c:pt>
                <c:pt idx="188">
                  <c:v>13.44485195967752</c:v>
                </c:pt>
                <c:pt idx="189">
                  <c:v>13.438955877229736</c:v>
                </c:pt>
                <c:pt idx="190">
                  <c:v>13.452530287900792</c:v>
                </c:pt>
                <c:pt idx="191">
                  <c:v>13.576464986748221</c:v>
                </c:pt>
                <c:pt idx="192">
                  <c:v>13.519898831302823</c:v>
                </c:pt>
                <c:pt idx="193">
                  <c:v>13.531979335421429</c:v>
                </c:pt>
                <c:pt idx="194">
                  <c:v>14.27132966224451</c:v>
                </c:pt>
                <c:pt idx="195">
                  <c:v>14.444053468142101</c:v>
                </c:pt>
                <c:pt idx="196">
                  <c:v>14.640949912267599</c:v>
                </c:pt>
                <c:pt idx="197">
                  <c:v>14.772198224170348</c:v>
                </c:pt>
                <c:pt idx="198">
                  <c:v>14.847921506443596</c:v>
                </c:pt>
                <c:pt idx="199">
                  <c:v>14.719519485922254</c:v>
                </c:pt>
                <c:pt idx="200">
                  <c:v>14.398213246466412</c:v>
                </c:pt>
                <c:pt idx="201">
                  <c:v>14.865211365674263</c:v>
                </c:pt>
                <c:pt idx="202">
                  <c:v>14.886279980615102</c:v>
                </c:pt>
                <c:pt idx="203">
                  <c:v>14.80687407954019</c:v>
                </c:pt>
                <c:pt idx="204">
                  <c:v>14.757541836331265</c:v>
                </c:pt>
                <c:pt idx="205">
                  <c:v>14.649084526812253</c:v>
                </c:pt>
                <c:pt idx="206">
                  <c:v>14.694530995731627</c:v>
                </c:pt>
                <c:pt idx="207">
                  <c:v>14.667317422918659</c:v>
                </c:pt>
                <c:pt idx="208">
                  <c:v>14.745481650824141</c:v>
                </c:pt>
                <c:pt idx="209">
                  <c:v>14.966374251199047</c:v>
                </c:pt>
                <c:pt idx="210">
                  <c:v>15.08282501745231</c:v>
                </c:pt>
                <c:pt idx="211">
                  <c:v>15.34947950473231</c:v>
                </c:pt>
                <c:pt idx="212">
                  <c:v>15.354780103177774</c:v>
                </c:pt>
                <c:pt idx="213">
                  <c:v>15.553219901707713</c:v>
                </c:pt>
                <c:pt idx="214">
                  <c:v>15.685029966026942</c:v>
                </c:pt>
                <c:pt idx="215">
                  <c:v>15.627284514980824</c:v>
                </c:pt>
                <c:pt idx="216">
                  <c:v>15.589092025842614</c:v>
                </c:pt>
                <c:pt idx="217">
                  <c:v>15.648063177935192</c:v>
                </c:pt>
                <c:pt idx="218">
                  <c:v>15.652256348287468</c:v>
                </c:pt>
                <c:pt idx="219">
                  <c:v>15.612419201162593</c:v>
                </c:pt>
                <c:pt idx="220">
                  <c:v>15.52045865345978</c:v>
                </c:pt>
                <c:pt idx="221">
                  <c:v>15.287626926192118</c:v>
                </c:pt>
                <c:pt idx="222">
                  <c:v>15.116058904493284</c:v>
                </c:pt>
                <c:pt idx="223">
                  <c:v>15.094498102068753</c:v>
                </c:pt>
                <c:pt idx="224">
                  <c:v>15.035920606927526</c:v>
                </c:pt>
                <c:pt idx="225">
                  <c:v>15.038883243235727</c:v>
                </c:pt>
                <c:pt idx="226">
                  <c:v>15.077009248855072</c:v>
                </c:pt>
                <c:pt idx="227">
                  <c:v>15.077009248855072</c:v>
                </c:pt>
                <c:pt idx="228">
                  <c:v>15.088191571845423</c:v>
                </c:pt>
                <c:pt idx="229">
                  <c:v>14.994078761292013</c:v>
                </c:pt>
                <c:pt idx="230">
                  <c:v>15.009409323704206</c:v>
                </c:pt>
                <c:pt idx="231">
                  <c:v>15.089588844378508</c:v>
                </c:pt>
                <c:pt idx="232">
                  <c:v>15.165436891231106</c:v>
                </c:pt>
                <c:pt idx="233">
                  <c:v>15.24729447888649</c:v>
                </c:pt>
                <c:pt idx="234">
                  <c:v>15.183545205760852</c:v>
                </c:pt>
                <c:pt idx="235">
                  <c:v>15.411606317684841</c:v>
                </c:pt>
                <c:pt idx="236">
                  <c:v>15.588145633213131</c:v>
                </c:pt>
                <c:pt idx="237">
                  <c:v>15.715006338893165</c:v>
                </c:pt>
                <c:pt idx="238">
                  <c:v>15.305018681355453</c:v>
                </c:pt>
                <c:pt idx="239">
                  <c:v>15.379651813242019</c:v>
                </c:pt>
                <c:pt idx="240">
                  <c:v>15.085828620195221</c:v>
                </c:pt>
                <c:pt idx="241">
                  <c:v>14.99257073803002</c:v>
                </c:pt>
                <c:pt idx="242">
                  <c:v>15.111143248233441</c:v>
                </c:pt>
                <c:pt idx="243">
                  <c:v>15.173495865139186</c:v>
                </c:pt>
                <c:pt idx="244">
                  <c:v>15.173019926360093</c:v>
                </c:pt>
                <c:pt idx="245">
                  <c:v>15.242518535239578</c:v>
                </c:pt>
                <c:pt idx="246">
                  <c:v>15.250300883003028</c:v>
                </c:pt>
                <c:pt idx="247">
                  <c:v>15.293409218895521</c:v>
                </c:pt>
                <c:pt idx="248">
                  <c:v>15.32172684487314</c:v>
                </c:pt>
                <c:pt idx="249">
                  <c:v>15.355143517940848</c:v>
                </c:pt>
                <c:pt idx="250">
                  <c:v>15.331484765799308</c:v>
                </c:pt>
                <c:pt idx="251">
                  <c:v>15.334640841027452</c:v>
                </c:pt>
                <c:pt idx="252">
                  <c:v>15.3144228026795</c:v>
                </c:pt>
                <c:pt idx="253">
                  <c:v>15.407843877967476</c:v>
                </c:pt>
                <c:pt idx="254">
                  <c:v>15.407843877967476</c:v>
                </c:pt>
                <c:pt idx="255">
                  <c:v>15.407843877967476</c:v>
                </c:pt>
                <c:pt idx="256">
                  <c:v>15.662899947534884</c:v>
                </c:pt>
                <c:pt idx="257">
                  <c:v>15.78394467413564</c:v>
                </c:pt>
                <c:pt idx="258">
                  <c:v>15.87275094790729</c:v>
                </c:pt>
                <c:pt idx="259">
                  <c:v>15.87275094790729</c:v>
                </c:pt>
                <c:pt idx="260">
                  <c:v>15.87275094790729</c:v>
                </c:pt>
                <c:pt idx="261">
                  <c:v>15.880303150111502</c:v>
                </c:pt>
                <c:pt idx="262">
                  <c:v>15.870373441128958</c:v>
                </c:pt>
                <c:pt idx="263">
                  <c:v>15.697323467109014</c:v>
                </c:pt>
                <c:pt idx="264">
                  <c:v>15.703210778796091</c:v>
                </c:pt>
                <c:pt idx="265">
                  <c:v>15.817634604947456</c:v>
                </c:pt>
                <c:pt idx="266">
                  <c:v>15.617689082147754</c:v>
                </c:pt>
                <c:pt idx="267">
                  <c:v>15.692729254470803</c:v>
                </c:pt>
                <c:pt idx="268">
                  <c:v>15.450337725777286</c:v>
                </c:pt>
                <c:pt idx="269">
                  <c:v>15.482335801400342</c:v>
                </c:pt>
                <c:pt idx="270">
                  <c:v>15.21483523220274</c:v>
                </c:pt>
                <c:pt idx="271">
                  <c:v>15.181540981039763</c:v>
                </c:pt>
                <c:pt idx="272">
                  <c:v>15.276158315133554</c:v>
                </c:pt>
                <c:pt idx="273">
                  <c:v>15.12304258455689</c:v>
                </c:pt>
                <c:pt idx="274">
                  <c:v>15.102322841319458</c:v>
                </c:pt>
                <c:pt idx="275">
                  <c:v>15.188379540213436</c:v>
                </c:pt>
                <c:pt idx="276">
                  <c:v>15.34159508402592</c:v>
                </c:pt>
                <c:pt idx="277">
                  <c:v>15.209823853436719</c:v>
                </c:pt>
                <c:pt idx="278">
                  <c:v>15.123871157461345</c:v>
                </c:pt>
                <c:pt idx="279">
                  <c:v>15.196177077440831</c:v>
                </c:pt>
                <c:pt idx="280">
                  <c:v>15.059994977045053</c:v>
                </c:pt>
                <c:pt idx="281">
                  <c:v>15.147108363272341</c:v>
                </c:pt>
                <c:pt idx="282">
                  <c:v>15.15566244453162</c:v>
                </c:pt>
                <c:pt idx="283">
                  <c:v>15.165155572259316</c:v>
                </c:pt>
                <c:pt idx="284">
                  <c:v>15.171239462391558</c:v>
                </c:pt>
                <c:pt idx="285">
                  <c:v>15.122771164816486</c:v>
                </c:pt>
                <c:pt idx="286">
                  <c:v>15.010209359356486</c:v>
                </c:pt>
                <c:pt idx="287">
                  <c:v>14.862799027031974</c:v>
                </c:pt>
                <c:pt idx="288">
                  <c:v>14.919887465030889</c:v>
                </c:pt>
                <c:pt idx="289">
                  <c:v>14.88822376910464</c:v>
                </c:pt>
                <c:pt idx="290">
                  <c:v>14.883346115294222</c:v>
                </c:pt>
                <c:pt idx="291">
                  <c:v>14.914025696321971</c:v>
                </c:pt>
                <c:pt idx="292">
                  <c:v>15.135316675618204</c:v>
                </c:pt>
                <c:pt idx="293">
                  <c:v>15.125012523193192</c:v>
                </c:pt>
                <c:pt idx="294">
                  <c:v>15.02438398098486</c:v>
                </c:pt>
                <c:pt idx="295">
                  <c:v>14.925174111590625</c:v>
                </c:pt>
                <c:pt idx="296">
                  <c:v>14.859664953949011</c:v>
                </c:pt>
                <c:pt idx="297">
                  <c:v>14.885671799333311</c:v>
                </c:pt>
                <c:pt idx="298">
                  <c:v>14.885671799333311</c:v>
                </c:pt>
                <c:pt idx="299">
                  <c:v>14.885671799333311</c:v>
                </c:pt>
                <c:pt idx="300">
                  <c:v>14.757008736120131</c:v>
                </c:pt>
                <c:pt idx="301">
                  <c:v>14.628492784017276</c:v>
                </c:pt>
                <c:pt idx="302">
                  <c:v>14.544657675689546</c:v>
                </c:pt>
                <c:pt idx="303">
                  <c:v>14.516032698764034</c:v>
                </c:pt>
                <c:pt idx="304">
                  <c:v>14.338939614455379</c:v>
                </c:pt>
                <c:pt idx="305">
                  <c:v>14.118458770353724</c:v>
                </c:pt>
                <c:pt idx="306">
                  <c:v>13.648431924628975</c:v>
                </c:pt>
                <c:pt idx="307">
                  <c:v>13.64385887441199</c:v>
                </c:pt>
                <c:pt idx="308">
                  <c:v>13.038903629653651</c:v>
                </c:pt>
                <c:pt idx="309">
                  <c:v>13.08610133391946</c:v>
                </c:pt>
                <c:pt idx="310">
                  <c:v>12.74841013404507</c:v>
                </c:pt>
                <c:pt idx="311">
                  <c:v>12.36561267331021</c:v>
                </c:pt>
                <c:pt idx="312">
                  <c:v>11.944377478295733</c:v>
                </c:pt>
                <c:pt idx="313">
                  <c:v>11.106101842693832</c:v>
                </c:pt>
                <c:pt idx="314">
                  <c:v>10.92052831993094</c:v>
                </c:pt>
                <c:pt idx="315">
                  <c:v>9.9748473080595694</c:v>
                </c:pt>
                <c:pt idx="316">
                  <c:v>9.8769049545622494</c:v>
                </c:pt>
                <c:pt idx="317">
                  <c:v>9.8828947288818121</c:v>
                </c:pt>
                <c:pt idx="318">
                  <c:v>9.6249198280456572</c:v>
                </c:pt>
                <c:pt idx="319">
                  <c:v>9.4596528968960936</c:v>
                </c:pt>
                <c:pt idx="320">
                  <c:v>9.3764845334857991</c:v>
                </c:pt>
                <c:pt idx="321">
                  <c:v>9.3159938407698384</c:v>
                </c:pt>
                <c:pt idx="322">
                  <c:v>8.9972983881310835</c:v>
                </c:pt>
                <c:pt idx="323">
                  <c:v>8.6502542981722659</c:v>
                </c:pt>
                <c:pt idx="324">
                  <c:v>8.5144592366411906</c:v>
                </c:pt>
                <c:pt idx="325">
                  <c:v>8.3988609717620513</c:v>
                </c:pt>
                <c:pt idx="326">
                  <c:v>8.1697826936806077</c:v>
                </c:pt>
                <c:pt idx="327">
                  <c:v>8.1629693664715237</c:v>
                </c:pt>
                <c:pt idx="328">
                  <c:v>8.2213080705806458</c:v>
                </c:pt>
                <c:pt idx="329">
                  <c:v>8.4163360903510878</c:v>
                </c:pt>
                <c:pt idx="330">
                  <c:v>8.8288576098920792</c:v>
                </c:pt>
                <c:pt idx="331">
                  <c:v>9.0753295805232543</c:v>
                </c:pt>
                <c:pt idx="332">
                  <c:v>9.0753295805232543</c:v>
                </c:pt>
                <c:pt idx="333">
                  <c:v>9.0493821961847427</c:v>
                </c:pt>
                <c:pt idx="334">
                  <c:v>9.024545296424872</c:v>
                </c:pt>
                <c:pt idx="335">
                  <c:v>8.8293621605186328</c:v>
                </c:pt>
                <c:pt idx="336">
                  <c:v>8.7427479894543012</c:v>
                </c:pt>
                <c:pt idx="337">
                  <c:v>8.5104842748477108</c:v>
                </c:pt>
                <c:pt idx="338">
                  <c:v>8.3614726290265491</c:v>
                </c:pt>
                <c:pt idx="339">
                  <c:v>8.3614726290265491</c:v>
                </c:pt>
                <c:pt idx="340">
                  <c:v>8.0661591015405669</c:v>
                </c:pt>
                <c:pt idx="341">
                  <c:v>7.8174663872837202</c:v>
                </c:pt>
                <c:pt idx="342">
                  <c:v>7.5071297000113431</c:v>
                </c:pt>
                <c:pt idx="343">
                  <c:v>7.5505105614573793</c:v>
                </c:pt>
                <c:pt idx="344">
                  <c:v>7.8730555161232409</c:v>
                </c:pt>
                <c:pt idx="345">
                  <c:v>8.2352972707440948</c:v>
                </c:pt>
                <c:pt idx="346">
                  <c:v>8.1931108627456268</c:v>
                </c:pt>
                <c:pt idx="347">
                  <c:v>8.1931108627456268</c:v>
                </c:pt>
                <c:pt idx="348">
                  <c:v>8.1452438029061334</c:v>
                </c:pt>
                <c:pt idx="349">
                  <c:v>8.0924624443335436</c:v>
                </c:pt>
                <c:pt idx="350">
                  <c:v>7.9526225390504273</c:v>
                </c:pt>
                <c:pt idx="351">
                  <c:v>7.8565518491607067</c:v>
                </c:pt>
                <c:pt idx="352">
                  <c:v>7.9755711289591469</c:v>
                </c:pt>
                <c:pt idx="353">
                  <c:v>7.8516602617124631</c:v>
                </c:pt>
                <c:pt idx="354">
                  <c:v>7.7167630427037768</c:v>
                </c:pt>
                <c:pt idx="355">
                  <c:v>7.6740167618872546</c:v>
                </c:pt>
                <c:pt idx="356">
                  <c:v>7.7569521339563474</c:v>
                </c:pt>
                <c:pt idx="357">
                  <c:v>7.8143889096703711</c:v>
                </c:pt>
                <c:pt idx="358">
                  <c:v>8.0134547588079545</c:v>
                </c:pt>
                <c:pt idx="359">
                  <c:v>8.0596786904870328</c:v>
                </c:pt>
                <c:pt idx="360">
                  <c:v>8.1573343053477227</c:v>
                </c:pt>
                <c:pt idx="361">
                  <c:v>8.4201204546865576</c:v>
                </c:pt>
                <c:pt idx="362">
                  <c:v>8.4725030507262602</c:v>
                </c:pt>
                <c:pt idx="363">
                  <c:v>8.6993579172765223</c:v>
                </c:pt>
                <c:pt idx="364">
                  <c:v>9.0349190648050701</c:v>
                </c:pt>
                <c:pt idx="365">
                  <c:v>9.3633444052287782</c:v>
                </c:pt>
                <c:pt idx="366">
                  <c:v>9.2790313379147165</c:v>
                </c:pt>
                <c:pt idx="367">
                  <c:v>9.1497406853457459</c:v>
                </c:pt>
                <c:pt idx="368">
                  <c:v>9.413111556085509</c:v>
                </c:pt>
                <c:pt idx="369">
                  <c:v>9.7721898110105965</c:v>
                </c:pt>
                <c:pt idx="370">
                  <c:v>10.071399339619187</c:v>
                </c:pt>
                <c:pt idx="371">
                  <c:v>10.038662502428009</c:v>
                </c:pt>
                <c:pt idx="372">
                  <c:v>10.311347647993001</c:v>
                </c:pt>
                <c:pt idx="373">
                  <c:v>10.648009033444232</c:v>
                </c:pt>
                <c:pt idx="374">
                  <c:v>10.805421819734409</c:v>
                </c:pt>
                <c:pt idx="375">
                  <c:v>10.671385805362723</c:v>
                </c:pt>
                <c:pt idx="376">
                  <c:v>10.671385805362723</c:v>
                </c:pt>
                <c:pt idx="377">
                  <c:v>10.466037587211698</c:v>
                </c:pt>
                <c:pt idx="378">
                  <c:v>10.368326006471467</c:v>
                </c:pt>
                <c:pt idx="379">
                  <c:v>10.184981709766634</c:v>
                </c:pt>
                <c:pt idx="380">
                  <c:v>9.9350283905808823</c:v>
                </c:pt>
                <c:pt idx="381">
                  <c:v>9.6764183210560653</c:v>
                </c:pt>
                <c:pt idx="382">
                  <c:v>9.8633211890447896</c:v>
                </c:pt>
                <c:pt idx="383">
                  <c:v>9.8203861599361577</c:v>
                </c:pt>
                <c:pt idx="384">
                  <c:v>10.031039230609348</c:v>
                </c:pt>
                <c:pt idx="385">
                  <c:v>9.6956504464481696</c:v>
                </c:pt>
                <c:pt idx="386">
                  <c:v>9.622591584724649</c:v>
                </c:pt>
                <c:pt idx="387">
                  <c:v>9.387217517864098</c:v>
                </c:pt>
                <c:pt idx="388">
                  <c:v>9.4274728885502199</c:v>
                </c:pt>
                <c:pt idx="389">
                  <c:v>9.3589675142432505</c:v>
                </c:pt>
                <c:pt idx="390">
                  <c:v>9.5658515958778896</c:v>
                </c:pt>
                <c:pt idx="391">
                  <c:v>9.5041583250448536</c:v>
                </c:pt>
                <c:pt idx="392">
                  <c:v>9.6053709288226301</c:v>
                </c:pt>
                <c:pt idx="393">
                  <c:v>9.5400841102617377</c:v>
                </c:pt>
                <c:pt idx="394">
                  <c:v>9.5341306026032466</c:v>
                </c:pt>
                <c:pt idx="395">
                  <c:v>9.5980123340996339</c:v>
                </c:pt>
                <c:pt idx="396">
                  <c:v>9.5861842993198216</c:v>
                </c:pt>
                <c:pt idx="397">
                  <c:v>9.654998810242807</c:v>
                </c:pt>
                <c:pt idx="398">
                  <c:v>9.5521170257365071</c:v>
                </c:pt>
                <c:pt idx="399">
                  <c:v>9.6082990960928516</c:v>
                </c:pt>
                <c:pt idx="400">
                  <c:v>9.5666443250603184</c:v>
                </c:pt>
                <c:pt idx="401">
                  <c:v>9.6691365401318023</c:v>
                </c:pt>
                <c:pt idx="402">
                  <c:v>9.6094751788424109</c:v>
                </c:pt>
                <c:pt idx="403">
                  <c:v>9.7174429054269424</c:v>
                </c:pt>
                <c:pt idx="404">
                  <c:v>10.058467078642051</c:v>
                </c:pt>
                <c:pt idx="405">
                  <c:v>10.231206451714584</c:v>
                </c:pt>
                <c:pt idx="406">
                  <c:v>10.121452069574786</c:v>
                </c:pt>
                <c:pt idx="407">
                  <c:v>10.205454916331528</c:v>
                </c:pt>
                <c:pt idx="408">
                  <c:v>10.310597446170203</c:v>
                </c:pt>
                <c:pt idx="409">
                  <c:v>10.448238810446881</c:v>
                </c:pt>
                <c:pt idx="410">
                  <c:v>10.507922960372543</c:v>
                </c:pt>
                <c:pt idx="411">
                  <c:v>10.469217196327426</c:v>
                </c:pt>
                <c:pt idx="412">
                  <c:v>10.362066515905784</c:v>
                </c:pt>
                <c:pt idx="413">
                  <c:v>10.312363500759973</c:v>
                </c:pt>
                <c:pt idx="414">
                  <c:v>10.217708168985817</c:v>
                </c:pt>
                <c:pt idx="415">
                  <c:v>10.199879227585363</c:v>
                </c:pt>
                <c:pt idx="416">
                  <c:v>10.103476076502366</c:v>
                </c:pt>
                <c:pt idx="417">
                  <c:v>9.9942946370327714</c:v>
                </c:pt>
                <c:pt idx="418">
                  <c:v>9.8943946773198004</c:v>
                </c:pt>
                <c:pt idx="419">
                  <c:v>10.001778333771922</c:v>
                </c:pt>
                <c:pt idx="420">
                  <c:v>9.9045562871699051</c:v>
                </c:pt>
                <c:pt idx="421">
                  <c:v>10.077085937591043</c:v>
                </c:pt>
                <c:pt idx="422">
                  <c:v>10.127481661215059</c:v>
                </c:pt>
                <c:pt idx="423">
                  <c:v>9.9819985750121614</c:v>
                </c:pt>
                <c:pt idx="424">
                  <c:v>10.088238744596014</c:v>
                </c:pt>
                <c:pt idx="425">
                  <c:v>10.08660267521771</c:v>
                </c:pt>
                <c:pt idx="426">
                  <c:v>10.101280726363754</c:v>
                </c:pt>
                <c:pt idx="427">
                  <c:v>10.182368143999762</c:v>
                </c:pt>
                <c:pt idx="428">
                  <c:v>10.249272199221869</c:v>
                </c:pt>
                <c:pt idx="429">
                  <c:v>10.4645152574133</c:v>
                </c:pt>
                <c:pt idx="430">
                  <c:v>10.451726734482952</c:v>
                </c:pt>
                <c:pt idx="431">
                  <c:v>10.579867089822155</c:v>
                </c:pt>
                <c:pt idx="432">
                  <c:v>10.805008247230866</c:v>
                </c:pt>
                <c:pt idx="433">
                  <c:v>10.679780163342379</c:v>
                </c:pt>
                <c:pt idx="434">
                  <c:v>10.847459155693732</c:v>
                </c:pt>
                <c:pt idx="435">
                  <c:v>10.782615542877489</c:v>
                </c:pt>
                <c:pt idx="436">
                  <c:v>10.968243666505018</c:v>
                </c:pt>
                <c:pt idx="437">
                  <c:v>10.961427641564464</c:v>
                </c:pt>
                <c:pt idx="438">
                  <c:v>10.961427641564464</c:v>
                </c:pt>
                <c:pt idx="439">
                  <c:v>10.742512347850598</c:v>
                </c:pt>
                <c:pt idx="440">
                  <c:v>10.802025716909688</c:v>
                </c:pt>
                <c:pt idx="441">
                  <c:v>10.713032443966783</c:v>
                </c:pt>
                <c:pt idx="442">
                  <c:v>10.513396716104499</c:v>
                </c:pt>
                <c:pt idx="443">
                  <c:v>10.590169636095204</c:v>
                </c:pt>
                <c:pt idx="444">
                  <c:v>10.593693160354077</c:v>
                </c:pt>
                <c:pt idx="445">
                  <c:v>10.758996135451842</c:v>
                </c:pt>
                <c:pt idx="446">
                  <c:v>10.915119676902982</c:v>
                </c:pt>
                <c:pt idx="447">
                  <c:v>10.08660267521771</c:v>
                </c:pt>
                <c:pt idx="448">
                  <c:v>10.658029918502095</c:v>
                </c:pt>
                <c:pt idx="449">
                  <c:v>10.659008657989794</c:v>
                </c:pt>
                <c:pt idx="450">
                  <c:v>10.526618961942726</c:v>
                </c:pt>
                <c:pt idx="451">
                  <c:v>10.657568389672866</c:v>
                </c:pt>
                <c:pt idx="452">
                  <c:v>10.561927152182321</c:v>
                </c:pt>
                <c:pt idx="453">
                  <c:v>10.483156569951285</c:v>
                </c:pt>
                <c:pt idx="454">
                  <c:v>10.555034490421834</c:v>
                </c:pt>
                <c:pt idx="455">
                  <c:v>10.415741851028345</c:v>
                </c:pt>
                <c:pt idx="456">
                  <c:v>10.508210258220645</c:v>
                </c:pt>
                <c:pt idx="457">
                  <c:v>10.508210258220645</c:v>
                </c:pt>
                <c:pt idx="458">
                  <c:v>10.538501641455074</c:v>
                </c:pt>
                <c:pt idx="459">
                  <c:v>11.018310475321764</c:v>
                </c:pt>
                <c:pt idx="460">
                  <c:v>11.053330888575621</c:v>
                </c:pt>
                <c:pt idx="461">
                  <c:v>11.108682294727725</c:v>
                </c:pt>
                <c:pt idx="462">
                  <c:v>11.41696922238391</c:v>
                </c:pt>
                <c:pt idx="463">
                  <c:v>11.41696922238391</c:v>
                </c:pt>
                <c:pt idx="464">
                  <c:v>11.423056668109487</c:v>
                </c:pt>
                <c:pt idx="465">
                  <c:v>11.543310127432688</c:v>
                </c:pt>
                <c:pt idx="466">
                  <c:v>11.704804849086845</c:v>
                </c:pt>
                <c:pt idx="467">
                  <c:v>11.672214288770988</c:v>
                </c:pt>
                <c:pt idx="468">
                  <c:v>11.768544684877261</c:v>
                </c:pt>
                <c:pt idx="469">
                  <c:v>11.787036502816193</c:v>
                </c:pt>
                <c:pt idx="470">
                  <c:v>11.737237461487206</c:v>
                </c:pt>
                <c:pt idx="471">
                  <c:v>11.765684564723164</c:v>
                </c:pt>
                <c:pt idx="472">
                  <c:v>11.696777655086256</c:v>
                </c:pt>
                <c:pt idx="473">
                  <c:v>11.686254435285132</c:v>
                </c:pt>
                <c:pt idx="474">
                  <c:v>11.653944176995202</c:v>
                </c:pt>
                <c:pt idx="475">
                  <c:v>11.486168964808051</c:v>
                </c:pt>
                <c:pt idx="476">
                  <c:v>11.421670298289701</c:v>
                </c:pt>
                <c:pt idx="477">
                  <c:v>11.392729667752395</c:v>
                </c:pt>
                <c:pt idx="478">
                  <c:v>11.392729667752395</c:v>
                </c:pt>
                <c:pt idx="479">
                  <c:v>11.221312867082149</c:v>
                </c:pt>
                <c:pt idx="480">
                  <c:v>11.372482684255747</c:v>
                </c:pt>
                <c:pt idx="481">
                  <c:v>11.554855611297794</c:v>
                </c:pt>
                <c:pt idx="482">
                  <c:v>11.813385488677126</c:v>
                </c:pt>
                <c:pt idx="483">
                  <c:v>11.862733301197009</c:v>
                </c:pt>
                <c:pt idx="484">
                  <c:v>11.923599731708796</c:v>
                </c:pt>
                <c:pt idx="485">
                  <c:v>11.921984750476186</c:v>
                </c:pt>
                <c:pt idx="486">
                  <c:v>11.837951605925758</c:v>
                </c:pt>
                <c:pt idx="487">
                  <c:v>11.774223751290748</c:v>
                </c:pt>
                <c:pt idx="488">
                  <c:v>11.806240191875204</c:v>
                </c:pt>
                <c:pt idx="489">
                  <c:v>11.982427739203859</c:v>
                </c:pt>
                <c:pt idx="490">
                  <c:v>12.0961655545665</c:v>
                </c:pt>
                <c:pt idx="491">
                  <c:v>12.038523564597428</c:v>
                </c:pt>
                <c:pt idx="492">
                  <c:v>11.91929554275033</c:v>
                </c:pt>
                <c:pt idx="493">
                  <c:v>11.823062604302747</c:v>
                </c:pt>
                <c:pt idx="494">
                  <c:v>11.9503508667416</c:v>
                </c:pt>
                <c:pt idx="495">
                  <c:v>12.080101213898477</c:v>
                </c:pt>
                <c:pt idx="496">
                  <c:v>12.065681230815866</c:v>
                </c:pt>
                <c:pt idx="497">
                  <c:v>12.017173139643951</c:v>
                </c:pt>
                <c:pt idx="498">
                  <c:v>11.973767733096878</c:v>
                </c:pt>
                <c:pt idx="499">
                  <c:v>12.219053319368523</c:v>
                </c:pt>
                <c:pt idx="500">
                  <c:v>12.119881300380461</c:v>
                </c:pt>
                <c:pt idx="501">
                  <c:v>12.354345651068506</c:v>
                </c:pt>
                <c:pt idx="502">
                  <c:v>12.393767471888836</c:v>
                </c:pt>
                <c:pt idx="503">
                  <c:v>12.536022754397058</c:v>
                </c:pt>
                <c:pt idx="504">
                  <c:v>12.426728633925181</c:v>
                </c:pt>
                <c:pt idx="505">
                  <c:v>12.24732132666675</c:v>
                </c:pt>
                <c:pt idx="506">
                  <c:v>12.536622709382449</c:v>
                </c:pt>
                <c:pt idx="507">
                  <c:v>12.584263079190242</c:v>
                </c:pt>
                <c:pt idx="508">
                  <c:v>12.472824008916835</c:v>
                </c:pt>
                <c:pt idx="509">
                  <c:v>12.507392737381577</c:v>
                </c:pt>
                <c:pt idx="510">
                  <c:v>12.497331966556059</c:v>
                </c:pt>
                <c:pt idx="511">
                  <c:v>12.510052951210703</c:v>
                </c:pt>
                <c:pt idx="512">
                  <c:v>12.549086976002332</c:v>
                </c:pt>
                <c:pt idx="513">
                  <c:v>12.517994863713383</c:v>
                </c:pt>
                <c:pt idx="514">
                  <c:v>12.357893592950745</c:v>
                </c:pt>
                <c:pt idx="515">
                  <c:v>12.277222766007919</c:v>
                </c:pt>
                <c:pt idx="516">
                  <c:v>12.277222766007919</c:v>
                </c:pt>
                <c:pt idx="517">
                  <c:v>12.277222766007919</c:v>
                </c:pt>
                <c:pt idx="518">
                  <c:v>12.150248248333709</c:v>
                </c:pt>
                <c:pt idx="519">
                  <c:v>12.332120803881219</c:v>
                </c:pt>
                <c:pt idx="520">
                  <c:v>12.313044050487393</c:v>
                </c:pt>
                <c:pt idx="521">
                  <c:v>12.313044050487393</c:v>
                </c:pt>
                <c:pt idx="522">
                  <c:v>12.321496241360014</c:v>
                </c:pt>
                <c:pt idx="523">
                  <c:v>12.162215017285753</c:v>
                </c:pt>
                <c:pt idx="524">
                  <c:v>12.126218195156394</c:v>
                </c:pt>
                <c:pt idx="525">
                  <c:v>12.181345384680824</c:v>
                </c:pt>
                <c:pt idx="526">
                  <c:v>11.93105293617384</c:v>
                </c:pt>
                <c:pt idx="527">
                  <c:v>11.9105460284283</c:v>
                </c:pt>
                <c:pt idx="528">
                  <c:v>11.809578948276796</c:v>
                </c:pt>
                <c:pt idx="529">
                  <c:v>12.088326030897905</c:v>
                </c:pt>
                <c:pt idx="530">
                  <c:v>12.244525326587969</c:v>
                </c:pt>
                <c:pt idx="531">
                  <c:v>12.511190868769653</c:v>
                </c:pt>
                <c:pt idx="532">
                  <c:v>12.257813326080496</c:v>
                </c:pt>
                <c:pt idx="533">
                  <c:v>12.312154774824732</c:v>
                </c:pt>
                <c:pt idx="534">
                  <c:v>12.302542440457954</c:v>
                </c:pt>
                <c:pt idx="535">
                  <c:v>12.419942892812674</c:v>
                </c:pt>
                <c:pt idx="536">
                  <c:v>12.299888788942987</c:v>
                </c:pt>
                <c:pt idx="537">
                  <c:v>12.136903644484146</c:v>
                </c:pt>
                <c:pt idx="538">
                  <c:v>12.136903644484146</c:v>
                </c:pt>
                <c:pt idx="539">
                  <c:v>12.400045709612499</c:v>
                </c:pt>
                <c:pt idx="540">
                  <c:v>12.274515275709323</c:v>
                </c:pt>
                <c:pt idx="541">
                  <c:v>12.219630623265806</c:v>
                </c:pt>
                <c:pt idx="542">
                  <c:v>12.134622364954538</c:v>
                </c:pt>
                <c:pt idx="543">
                  <c:v>12.429222328421929</c:v>
                </c:pt>
                <c:pt idx="544">
                  <c:v>12.691389712192175</c:v>
                </c:pt>
                <c:pt idx="545">
                  <c:v>12.670371368180984</c:v>
                </c:pt>
                <c:pt idx="546">
                  <c:v>12.506723658962313</c:v>
                </c:pt>
                <c:pt idx="547">
                  <c:v>12.697493995200212</c:v>
                </c:pt>
                <c:pt idx="548">
                  <c:v>12.866011829841254</c:v>
                </c:pt>
                <c:pt idx="549">
                  <c:v>13.021852856722079</c:v>
                </c:pt>
                <c:pt idx="550">
                  <c:v>13.215950303758055</c:v>
                </c:pt>
                <c:pt idx="551">
                  <c:v>13.620006393477201</c:v>
                </c:pt>
                <c:pt idx="552">
                  <c:v>13.803590662131507</c:v>
                </c:pt>
                <c:pt idx="553">
                  <c:v>13.803590662131507</c:v>
                </c:pt>
                <c:pt idx="554">
                  <c:v>13.923470662131505</c:v>
                </c:pt>
                <c:pt idx="555">
                  <c:v>14.30534684744522</c:v>
                </c:pt>
                <c:pt idx="556">
                  <c:v>14.766829751741124</c:v>
                </c:pt>
                <c:pt idx="557">
                  <c:v>14.964945625090357</c:v>
                </c:pt>
                <c:pt idx="558">
                  <c:v>15.018001288213704</c:v>
                </c:pt>
                <c:pt idx="559">
                  <c:v>15.306405796804631</c:v>
                </c:pt>
                <c:pt idx="560">
                  <c:v>15.575478224647522</c:v>
                </c:pt>
                <c:pt idx="561">
                  <c:v>15.4899424219814</c:v>
                </c:pt>
                <c:pt idx="562">
                  <c:v>15.823031223185247</c:v>
                </c:pt>
                <c:pt idx="563">
                  <c:v>14.332267830228172</c:v>
                </c:pt>
                <c:pt idx="564">
                  <c:v>14.581776358662307</c:v>
                </c:pt>
                <c:pt idx="565">
                  <c:v>14.453459319616057</c:v>
                </c:pt>
                <c:pt idx="566">
                  <c:v>14.697587843592531</c:v>
                </c:pt>
                <c:pt idx="567">
                  <c:v>14.507641890415337</c:v>
                </c:pt>
                <c:pt idx="568">
                  <c:v>14.323184461447838</c:v>
                </c:pt>
                <c:pt idx="569">
                  <c:v>14.280829901501468</c:v>
                </c:pt>
                <c:pt idx="570">
                  <c:v>14.618934764735465</c:v>
                </c:pt>
                <c:pt idx="571">
                  <c:v>14.973701375433169</c:v>
                </c:pt>
                <c:pt idx="572">
                  <c:v>14.905880548739626</c:v>
                </c:pt>
                <c:pt idx="573">
                  <c:v>14.541674970256372</c:v>
                </c:pt>
                <c:pt idx="574">
                  <c:v>14.104967613522504</c:v>
                </c:pt>
                <c:pt idx="575">
                  <c:v>13.908075295787471</c:v>
                </c:pt>
                <c:pt idx="576">
                  <c:v>13.659059254122569</c:v>
                </c:pt>
                <c:pt idx="577">
                  <c:v>13.482578926568525</c:v>
                </c:pt>
                <c:pt idx="578">
                  <c:v>12.562530285570636</c:v>
                </c:pt>
                <c:pt idx="579">
                  <c:v>12.378253657826757</c:v>
                </c:pt>
                <c:pt idx="580">
                  <c:v>11.623446456617907</c:v>
                </c:pt>
                <c:pt idx="581">
                  <c:v>11.376154274397825</c:v>
                </c:pt>
                <c:pt idx="582">
                  <c:v>11.125473869925731</c:v>
                </c:pt>
                <c:pt idx="583">
                  <c:v>11.59321177020052</c:v>
                </c:pt>
                <c:pt idx="584">
                  <c:v>11.89323875239258</c:v>
                </c:pt>
                <c:pt idx="585">
                  <c:v>12.022536738228185</c:v>
                </c:pt>
                <c:pt idx="586">
                  <c:v>12.061284486234083</c:v>
                </c:pt>
                <c:pt idx="587">
                  <c:v>12.061284486234083</c:v>
                </c:pt>
                <c:pt idx="588">
                  <c:v>12.169245726439847</c:v>
                </c:pt>
                <c:pt idx="589">
                  <c:v>12.401287672241439</c:v>
                </c:pt>
                <c:pt idx="590">
                  <c:v>12.539282527891633</c:v>
                </c:pt>
                <c:pt idx="591">
                  <c:v>12.936600792350188</c:v>
                </c:pt>
                <c:pt idx="592">
                  <c:v>12.700549732922754</c:v>
                </c:pt>
                <c:pt idx="593">
                  <c:v>12.737762188662275</c:v>
                </c:pt>
                <c:pt idx="594">
                  <c:v>13.108475468313051</c:v>
                </c:pt>
                <c:pt idx="595">
                  <c:v>13.494368658295341</c:v>
                </c:pt>
                <c:pt idx="596">
                  <c:v>13.90465060270127</c:v>
                </c:pt>
                <c:pt idx="597">
                  <c:v>14.181088865600165</c:v>
                </c:pt>
                <c:pt idx="598">
                  <c:v>14.380610986988319</c:v>
                </c:pt>
                <c:pt idx="599">
                  <c:v>14.448749274973711</c:v>
                </c:pt>
                <c:pt idx="600">
                  <c:v>14.448749274973711</c:v>
                </c:pt>
                <c:pt idx="601">
                  <c:v>14.724506350307836</c:v>
                </c:pt>
                <c:pt idx="602">
                  <c:v>14.593162735076636</c:v>
                </c:pt>
                <c:pt idx="603">
                  <c:v>14.670461539045478</c:v>
                </c:pt>
                <c:pt idx="604">
                  <c:v>14.540236337781005</c:v>
                </c:pt>
                <c:pt idx="605">
                  <c:v>14.776846487705489</c:v>
                </c:pt>
                <c:pt idx="606">
                  <c:v>14.835282387814114</c:v>
                </c:pt>
                <c:pt idx="607">
                  <c:v>14.612949711339425</c:v>
                </c:pt>
                <c:pt idx="608">
                  <c:v>14.937132148256001</c:v>
                </c:pt>
                <c:pt idx="609">
                  <c:v>15.319041624005354</c:v>
                </c:pt>
                <c:pt idx="610">
                  <c:v>16.10495508684912</c:v>
                </c:pt>
                <c:pt idx="611">
                  <c:v>16.68301537033852</c:v>
                </c:pt>
                <c:pt idx="612">
                  <c:v>17.022858272297572</c:v>
                </c:pt>
                <c:pt idx="613">
                  <c:v>17.115500247716071</c:v>
                </c:pt>
                <c:pt idx="614">
                  <c:v>17.1488866611597</c:v>
                </c:pt>
                <c:pt idx="615">
                  <c:v>16.934648727794766</c:v>
                </c:pt>
                <c:pt idx="616">
                  <c:v>16.75136230199556</c:v>
                </c:pt>
                <c:pt idx="617">
                  <c:v>16.963551114044385</c:v>
                </c:pt>
                <c:pt idx="618">
                  <c:v>16.8727458422517</c:v>
                </c:pt>
                <c:pt idx="619">
                  <c:v>16.570455755421548</c:v>
                </c:pt>
                <c:pt idx="620">
                  <c:v>16.448848847633435</c:v>
                </c:pt>
                <c:pt idx="621">
                  <c:v>16.330459950792569</c:v>
                </c:pt>
                <c:pt idx="622">
                  <c:v>15.870722753868538</c:v>
                </c:pt>
                <c:pt idx="623">
                  <c:v>15.773569778150009</c:v>
                </c:pt>
                <c:pt idx="624">
                  <c:v>15.800464616641559</c:v>
                </c:pt>
                <c:pt idx="625">
                  <c:v>15.911198027749531</c:v>
                </c:pt>
                <c:pt idx="626">
                  <c:v>16.311765324814978</c:v>
                </c:pt>
                <c:pt idx="627">
                  <c:v>16.711388916377128</c:v>
                </c:pt>
                <c:pt idx="628">
                  <c:v>16.677899753994303</c:v>
                </c:pt>
                <c:pt idx="629">
                  <c:v>17.239688113127052</c:v>
                </c:pt>
                <c:pt idx="630">
                  <c:v>17.490936659904058</c:v>
                </c:pt>
                <c:pt idx="631">
                  <c:v>17.490936659904058</c:v>
                </c:pt>
                <c:pt idx="632">
                  <c:v>17.619815728546463</c:v>
                </c:pt>
                <c:pt idx="633">
                  <c:v>17.77565063023307</c:v>
                </c:pt>
                <c:pt idx="634">
                  <c:v>17.702034851065704</c:v>
                </c:pt>
                <c:pt idx="635">
                  <c:v>17.5939584956561</c:v>
                </c:pt>
                <c:pt idx="636">
                  <c:v>17.501933353152058</c:v>
                </c:pt>
                <c:pt idx="637">
                  <c:v>17.300307078583597</c:v>
                </c:pt>
                <c:pt idx="638">
                  <c:v>17.257637468740626</c:v>
                </c:pt>
                <c:pt idx="639">
                  <c:v>17.217228254198226</c:v>
                </c:pt>
                <c:pt idx="640">
                  <c:v>17.04373391549327</c:v>
                </c:pt>
                <c:pt idx="641">
                  <c:v>16.739307711077487</c:v>
                </c:pt>
                <c:pt idx="642">
                  <c:v>16.742969908157683</c:v>
                </c:pt>
                <c:pt idx="643">
                  <c:v>16.877144488817475</c:v>
                </c:pt>
                <c:pt idx="644">
                  <c:v>17.019688452085557</c:v>
                </c:pt>
                <c:pt idx="645">
                  <c:v>17.042727274420457</c:v>
                </c:pt>
                <c:pt idx="646">
                  <c:v>17.259097224181783</c:v>
                </c:pt>
                <c:pt idx="647">
                  <c:v>17.12140300326109</c:v>
                </c:pt>
                <c:pt idx="648">
                  <c:v>17.226521496229012</c:v>
                </c:pt>
                <c:pt idx="649">
                  <c:v>17.220919771322276</c:v>
                </c:pt>
                <c:pt idx="650">
                  <c:v>17.000977526272475</c:v>
                </c:pt>
                <c:pt idx="651">
                  <c:v>16.873236395518671</c:v>
                </c:pt>
                <c:pt idx="652">
                  <c:v>16.862979693892591</c:v>
                </c:pt>
                <c:pt idx="653">
                  <c:v>17.219591593171025</c:v>
                </c:pt>
                <c:pt idx="654">
                  <c:v>17.000883086708061</c:v>
                </c:pt>
                <c:pt idx="655">
                  <c:v>17.0023100259613</c:v>
                </c:pt>
                <c:pt idx="656">
                  <c:v>16.953083006889106</c:v>
                </c:pt>
                <c:pt idx="657">
                  <c:v>17.122913006889103</c:v>
                </c:pt>
                <c:pt idx="658">
                  <c:v>17.469261145241145</c:v>
                </c:pt>
                <c:pt idx="659">
                  <c:v>17.574057297555925</c:v>
                </c:pt>
                <c:pt idx="660">
                  <c:v>17.883557915996828</c:v>
                </c:pt>
                <c:pt idx="661">
                  <c:v>17.795157887820473</c:v>
                </c:pt>
                <c:pt idx="662">
                  <c:v>18.113096858757807</c:v>
                </c:pt>
                <c:pt idx="663">
                  <c:v>17.597005510803225</c:v>
                </c:pt>
                <c:pt idx="664">
                  <c:v>17.61899326555638</c:v>
                </c:pt>
                <c:pt idx="665">
                  <c:v>17.585860875260433</c:v>
                </c:pt>
                <c:pt idx="666">
                  <c:v>17.416009402239062</c:v>
                </c:pt>
                <c:pt idx="667">
                  <c:v>17.047824218942921</c:v>
                </c:pt>
                <c:pt idx="668">
                  <c:v>17.305265371300731</c:v>
                </c:pt>
                <c:pt idx="669">
                  <c:v>17.514299569301105</c:v>
                </c:pt>
                <c:pt idx="670">
                  <c:v>17.745733783193295</c:v>
                </c:pt>
                <c:pt idx="671">
                  <c:v>18.062655929218423</c:v>
                </c:pt>
                <c:pt idx="672">
                  <c:v>17.887467533851328</c:v>
                </c:pt>
                <c:pt idx="673">
                  <c:v>17.785020646772011</c:v>
                </c:pt>
                <c:pt idx="674">
                  <c:v>17.683470831067073</c:v>
                </c:pt>
                <c:pt idx="675">
                  <c:v>17.787901164031663</c:v>
                </c:pt>
                <c:pt idx="676">
                  <c:v>17.879054410499496</c:v>
                </c:pt>
                <c:pt idx="677">
                  <c:v>18.047560267029194</c:v>
                </c:pt>
                <c:pt idx="678">
                  <c:v>18.206408162915164</c:v>
                </c:pt>
                <c:pt idx="679">
                  <c:v>18.404997209689814</c:v>
                </c:pt>
                <c:pt idx="680">
                  <c:v>18.441838887206679</c:v>
                </c:pt>
                <c:pt idx="681">
                  <c:v>18.359605617855479</c:v>
                </c:pt>
                <c:pt idx="682">
                  <c:v>18.379047758321736</c:v>
                </c:pt>
                <c:pt idx="683">
                  <c:v>18.378003617617846</c:v>
                </c:pt>
                <c:pt idx="684">
                  <c:v>18.378185161369149</c:v>
                </c:pt>
                <c:pt idx="685">
                  <c:v>18.068283860374525</c:v>
                </c:pt>
                <c:pt idx="686">
                  <c:v>17.841406041782125</c:v>
                </c:pt>
                <c:pt idx="687">
                  <c:v>18.091722371022797</c:v>
                </c:pt>
                <c:pt idx="688">
                  <c:v>18.102098484431774</c:v>
                </c:pt>
                <c:pt idx="689">
                  <c:v>18.574277922830746</c:v>
                </c:pt>
                <c:pt idx="690">
                  <c:v>18.862842838653886</c:v>
                </c:pt>
                <c:pt idx="691">
                  <c:v>18.765546699252464</c:v>
                </c:pt>
                <c:pt idx="692">
                  <c:v>19.053103469496122</c:v>
                </c:pt>
                <c:pt idx="693">
                  <c:v>19.159631026553889</c:v>
                </c:pt>
                <c:pt idx="694">
                  <c:v>19.261452943244254</c:v>
                </c:pt>
                <c:pt idx="695">
                  <c:v>19.014949842388969</c:v>
                </c:pt>
                <c:pt idx="696">
                  <c:v>18.940047818693444</c:v>
                </c:pt>
                <c:pt idx="697">
                  <c:v>18.970286130946317</c:v>
                </c:pt>
                <c:pt idx="698">
                  <c:v>19.059752976454078</c:v>
                </c:pt>
                <c:pt idx="699">
                  <c:v>19.019792976454074</c:v>
                </c:pt>
                <c:pt idx="700">
                  <c:v>18.561282828154859</c:v>
                </c:pt>
                <c:pt idx="701">
                  <c:v>18.584358941029514</c:v>
                </c:pt>
                <c:pt idx="702">
                  <c:v>18.744149180040633</c:v>
                </c:pt>
                <c:pt idx="703">
                  <c:v>18.891319215860285</c:v>
                </c:pt>
                <c:pt idx="704">
                  <c:v>18.834300840436971</c:v>
                </c:pt>
                <c:pt idx="705">
                  <c:v>18.969244475369919</c:v>
                </c:pt>
                <c:pt idx="706">
                  <c:v>18.856051150637743</c:v>
                </c:pt>
                <c:pt idx="707">
                  <c:v>18.833163491818503</c:v>
                </c:pt>
                <c:pt idx="708">
                  <c:v>18.577306554760288</c:v>
                </c:pt>
                <c:pt idx="709">
                  <c:v>18.892358572304765</c:v>
                </c:pt>
                <c:pt idx="710">
                  <c:v>18.732328073610361</c:v>
                </c:pt>
                <c:pt idx="711">
                  <c:v>18.846746362871677</c:v>
                </c:pt>
                <c:pt idx="712">
                  <c:v>18.688017456687685</c:v>
                </c:pt>
                <c:pt idx="713">
                  <c:v>18.532239525872182</c:v>
                </c:pt>
                <c:pt idx="714">
                  <c:v>18.469060668408694</c:v>
                </c:pt>
                <c:pt idx="715">
                  <c:v>18.571213808120778</c:v>
                </c:pt>
                <c:pt idx="716">
                  <c:v>18.424330699942693</c:v>
                </c:pt>
                <c:pt idx="717">
                  <c:v>19.041804880643078</c:v>
                </c:pt>
                <c:pt idx="718">
                  <c:v>18.848302273746832</c:v>
                </c:pt>
                <c:pt idx="719">
                  <c:v>18.838318623047527</c:v>
                </c:pt>
                <c:pt idx="720">
                  <c:v>18.881674010052816</c:v>
                </c:pt>
                <c:pt idx="721">
                  <c:v>18.79249764804927</c:v>
                </c:pt>
                <c:pt idx="722">
                  <c:v>18.844159193257653</c:v>
                </c:pt>
                <c:pt idx="723">
                  <c:v>18.737942853957396</c:v>
                </c:pt>
                <c:pt idx="724">
                  <c:v>18.787892853957395</c:v>
                </c:pt>
                <c:pt idx="725">
                  <c:v>19.006941929394234</c:v>
                </c:pt>
                <c:pt idx="726">
                  <c:v>19.068809711636934</c:v>
                </c:pt>
                <c:pt idx="727">
                  <c:v>19.437030464394525</c:v>
                </c:pt>
                <c:pt idx="728">
                  <c:v>19.356810772801754</c:v>
                </c:pt>
                <c:pt idx="729">
                  <c:v>19.196217898518036</c:v>
                </c:pt>
                <c:pt idx="730">
                  <c:v>19.621625706203183</c:v>
                </c:pt>
                <c:pt idx="731">
                  <c:v>19.363692848856576</c:v>
                </c:pt>
                <c:pt idx="732">
                  <c:v>19.559793783829793</c:v>
                </c:pt>
                <c:pt idx="733">
                  <c:v>20.516297402451031</c:v>
                </c:pt>
                <c:pt idx="734">
                  <c:v>20.615046237968873</c:v>
                </c:pt>
                <c:pt idx="735">
                  <c:v>20.853690297109392</c:v>
                </c:pt>
                <c:pt idx="736">
                  <c:v>20.664202624383698</c:v>
                </c:pt>
                <c:pt idx="737">
                  <c:v>20.692961780330418</c:v>
                </c:pt>
                <c:pt idx="738">
                  <c:v>20.524503259552557</c:v>
                </c:pt>
                <c:pt idx="739">
                  <c:v>20.524503259552557</c:v>
                </c:pt>
                <c:pt idx="740">
                  <c:v>20.853109880488276</c:v>
                </c:pt>
                <c:pt idx="741">
                  <c:v>20.627342786362881</c:v>
                </c:pt>
                <c:pt idx="742">
                  <c:v>21.006489840082569</c:v>
                </c:pt>
                <c:pt idx="743">
                  <c:v>20.577292721017194</c:v>
                </c:pt>
                <c:pt idx="744">
                  <c:v>20.815895275944822</c:v>
                </c:pt>
                <c:pt idx="745">
                  <c:v>20.752266548630779</c:v>
                </c:pt>
                <c:pt idx="746">
                  <c:v>20.975338208628163</c:v>
                </c:pt>
                <c:pt idx="747">
                  <c:v>20.696042676842787</c:v>
                </c:pt>
                <c:pt idx="748">
                  <c:v>20.696042676842787</c:v>
                </c:pt>
                <c:pt idx="749">
                  <c:v>20.557531938984095</c:v>
                </c:pt>
                <c:pt idx="750">
                  <c:v>20.26939420205397</c:v>
                </c:pt>
                <c:pt idx="751">
                  <c:v>19.972219559041481</c:v>
                </c:pt>
                <c:pt idx="752">
                  <c:v>19.555716050532112</c:v>
                </c:pt>
                <c:pt idx="753">
                  <c:v>19.449340206063518</c:v>
                </c:pt>
                <c:pt idx="754">
                  <c:v>19.084368219415381</c:v>
                </c:pt>
                <c:pt idx="755">
                  <c:v>19.128346740038424</c:v>
                </c:pt>
                <c:pt idx="756">
                  <c:v>19.097324044696613</c:v>
                </c:pt>
                <c:pt idx="757">
                  <c:v>19.062690602443162</c:v>
                </c:pt>
                <c:pt idx="758">
                  <c:v>19.013355003507669</c:v>
                </c:pt>
                <c:pt idx="759">
                  <c:v>18.822166357364022</c:v>
                </c:pt>
                <c:pt idx="760">
                  <c:v>18.214879386941373</c:v>
                </c:pt>
                <c:pt idx="761">
                  <c:v>18.043613583156095</c:v>
                </c:pt>
                <c:pt idx="762">
                  <c:v>17.546467192461755</c:v>
                </c:pt>
                <c:pt idx="763">
                  <c:v>17.241548722672128</c:v>
                </c:pt>
                <c:pt idx="764">
                  <c:v>17.436084871883789</c:v>
                </c:pt>
                <c:pt idx="765">
                  <c:v>17.626744347075647</c:v>
                </c:pt>
                <c:pt idx="766">
                  <c:v>17.619482646480527</c:v>
                </c:pt>
                <c:pt idx="767">
                  <c:v>17.536423475448537</c:v>
                </c:pt>
                <c:pt idx="768">
                  <c:v>17.812673307902052</c:v>
                </c:pt>
                <c:pt idx="769">
                  <c:v>17.552060470827108</c:v>
                </c:pt>
                <c:pt idx="770">
                  <c:v>17.470640879738443</c:v>
                </c:pt>
                <c:pt idx="771">
                  <c:v>17.596729934620626</c:v>
                </c:pt>
                <c:pt idx="772">
                  <c:v>17.500041302027974</c:v>
                </c:pt>
                <c:pt idx="773">
                  <c:v>17.339513544974285</c:v>
                </c:pt>
                <c:pt idx="774">
                  <c:v>17.340091989921749</c:v>
                </c:pt>
                <c:pt idx="775">
                  <c:v>17.552907281095926</c:v>
                </c:pt>
                <c:pt idx="776">
                  <c:v>17.596931098992183</c:v>
                </c:pt>
                <c:pt idx="777">
                  <c:v>17.596931098992183</c:v>
                </c:pt>
                <c:pt idx="778">
                  <c:v>17.665548922633104</c:v>
                </c:pt>
                <c:pt idx="779">
                  <c:v>17.68215655520185</c:v>
                </c:pt>
                <c:pt idx="780">
                  <c:v>17.446434440172535</c:v>
                </c:pt>
                <c:pt idx="781">
                  <c:v>17.793928349159899</c:v>
                </c:pt>
                <c:pt idx="782">
                  <c:v>17.723998349159899</c:v>
                </c:pt>
                <c:pt idx="783">
                  <c:v>17.878144165498334</c:v>
                </c:pt>
                <c:pt idx="784">
                  <c:v>17.827156407831733</c:v>
                </c:pt>
                <c:pt idx="785">
                  <c:v>17.839736233655561</c:v>
                </c:pt>
                <c:pt idx="786">
                  <c:v>17.806205725294372</c:v>
                </c:pt>
                <c:pt idx="787">
                  <c:v>17.978237938438994</c:v>
                </c:pt>
                <c:pt idx="788">
                  <c:v>17.770904903484524</c:v>
                </c:pt>
                <c:pt idx="789">
                  <c:v>18.082822002937764</c:v>
                </c:pt>
                <c:pt idx="790">
                  <c:v>18.244883697539073</c:v>
                </c:pt>
                <c:pt idx="791">
                  <c:v>18.282067130128269</c:v>
                </c:pt>
                <c:pt idx="792">
                  <c:v>18.282067130128269</c:v>
                </c:pt>
                <c:pt idx="793">
                  <c:v>18.261465185502093</c:v>
                </c:pt>
                <c:pt idx="794">
                  <c:v>18.001515857292787</c:v>
                </c:pt>
                <c:pt idx="795">
                  <c:v>18.316614671702048</c:v>
                </c:pt>
                <c:pt idx="796">
                  <c:v>18.300558909519623</c:v>
                </c:pt>
                <c:pt idx="797">
                  <c:v>18.022237490958585</c:v>
                </c:pt>
                <c:pt idx="798">
                  <c:v>17.687409657450939</c:v>
                </c:pt>
                <c:pt idx="799">
                  <c:v>17.74981534063436</c:v>
                </c:pt>
                <c:pt idx="800">
                  <c:v>17.86021079059736</c:v>
                </c:pt>
                <c:pt idx="801">
                  <c:v>17.556480427318196</c:v>
                </c:pt>
                <c:pt idx="802">
                  <c:v>17.370280456836454</c:v>
                </c:pt>
                <c:pt idx="803">
                  <c:v>17.402259065424857</c:v>
                </c:pt>
                <c:pt idx="804">
                  <c:v>17.219759142060731</c:v>
                </c:pt>
                <c:pt idx="805">
                  <c:v>16.703594620805244</c:v>
                </c:pt>
                <c:pt idx="806">
                  <c:v>16.375338380277967</c:v>
                </c:pt>
                <c:pt idx="807">
                  <c:v>15.909434849082434</c:v>
                </c:pt>
                <c:pt idx="808">
                  <c:v>16.061824884310923</c:v>
                </c:pt>
                <c:pt idx="809">
                  <c:v>16.22981259236488</c:v>
                </c:pt>
                <c:pt idx="810">
                  <c:v>16.597222535181384</c:v>
                </c:pt>
                <c:pt idx="811">
                  <c:v>16.61451258668923</c:v>
                </c:pt>
                <c:pt idx="812">
                  <c:v>16.590704270646153</c:v>
                </c:pt>
                <c:pt idx="813">
                  <c:v>16.785015107366569</c:v>
                </c:pt>
                <c:pt idx="814">
                  <c:v>16.980113890444279</c:v>
                </c:pt>
                <c:pt idx="815">
                  <c:v>17.106061193461215</c:v>
                </c:pt>
                <c:pt idx="816">
                  <c:v>17.031486490164756</c:v>
                </c:pt>
                <c:pt idx="817">
                  <c:v>16.99873456764599</c:v>
                </c:pt>
              </c:numCache>
            </c:numRef>
          </c:val>
          <c:smooth val="0"/>
          <c:extLst>
            <c:ext xmlns:c16="http://schemas.microsoft.com/office/drawing/2014/chart" uri="{C3380CC4-5D6E-409C-BE32-E72D297353CC}">
              <c16:uniqueId val="{00000000-A17F-4720-B91C-4B770EC6EE4C}"/>
            </c:ext>
          </c:extLst>
        </c:ser>
        <c:ser>
          <c:idx val="3"/>
          <c:order val="3"/>
          <c:tx>
            <c:strRef>
              <c:f>Planilha1!$E$1</c:f>
              <c:strCache>
                <c:ptCount val="1"/>
                <c:pt idx="0">
                  <c:v>Hydrous NY equiv. @ GO</c:v>
                </c:pt>
              </c:strCache>
            </c:strRef>
          </c:tx>
          <c:spPr>
            <a:ln w="28575" cap="rnd">
              <a:solidFill>
                <a:schemeClr val="accent4"/>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0.00</c:formatCode>
                <c:ptCount val="1368"/>
                <c:pt idx="0">
                  <c:v>14.744349969961444</c:v>
                </c:pt>
                <c:pt idx="1">
                  <c:v>15.062041503588725</c:v>
                </c:pt>
                <c:pt idx="2">
                  <c:v>14.739943733100715</c:v>
                </c:pt>
                <c:pt idx="3">
                  <c:v>14.966021486370099</c:v>
                </c:pt>
                <c:pt idx="4">
                  <c:v>14.809721105013397</c:v>
                </c:pt>
                <c:pt idx="5">
                  <c:v>14.822529354575201</c:v>
                </c:pt>
                <c:pt idx="6">
                  <c:v>14.670324823193893</c:v>
                </c:pt>
                <c:pt idx="7">
                  <c:v>14.642180722261738</c:v>
                </c:pt>
                <c:pt idx="8">
                  <c:v>14.577623215046302</c:v>
                </c:pt>
                <c:pt idx="9">
                  <c:v>14.64385866642357</c:v>
                </c:pt>
                <c:pt idx="10">
                  <c:v>14.584693771322085</c:v>
                </c:pt>
                <c:pt idx="11">
                  <c:v>14.40428143043707</c:v>
                </c:pt>
                <c:pt idx="12">
                  <c:v>14.388391607983806</c:v>
                </c:pt>
                <c:pt idx="13">
                  <c:v>14.234116318709491</c:v>
                </c:pt>
                <c:pt idx="14">
                  <c:v>14.167124321617235</c:v>
                </c:pt>
                <c:pt idx="15">
                  <c:v>13.919334560998323</c:v>
                </c:pt>
                <c:pt idx="16">
                  <c:v>13.902680383161732</c:v>
                </c:pt>
                <c:pt idx="17">
                  <c:v>13.968733396112288</c:v>
                </c:pt>
                <c:pt idx="18">
                  <c:v>14.049194104745984</c:v>
                </c:pt>
                <c:pt idx="19">
                  <c:v>14.056471679919117</c:v>
                </c:pt>
                <c:pt idx="20">
                  <c:v>13.982309437206034</c:v>
                </c:pt>
                <c:pt idx="21">
                  <c:v>14.176644301755813</c:v>
                </c:pt>
                <c:pt idx="22">
                  <c:v>14.237422050580513</c:v>
                </c:pt>
                <c:pt idx="23">
                  <c:v>14.241117346355674</c:v>
                </c:pt>
                <c:pt idx="24">
                  <c:v>14.020037675250583</c:v>
                </c:pt>
                <c:pt idx="25">
                  <c:v>14.060164788728191</c:v>
                </c:pt>
                <c:pt idx="26">
                  <c:v>14.490862022036929</c:v>
                </c:pt>
                <c:pt idx="27">
                  <c:v>14.542424333762133</c:v>
                </c:pt>
                <c:pt idx="28">
                  <c:v>14.824466737536515</c:v>
                </c:pt>
                <c:pt idx="29">
                  <c:v>14.928859104668842</c:v>
                </c:pt>
                <c:pt idx="30">
                  <c:v>14.988258234370981</c:v>
                </c:pt>
                <c:pt idx="31">
                  <c:v>15.139727706208651</c:v>
                </c:pt>
                <c:pt idx="32">
                  <c:v>15.432243035916613</c:v>
                </c:pt>
                <c:pt idx="33">
                  <c:v>15.62114724764224</c:v>
                </c:pt>
                <c:pt idx="34">
                  <c:v>15.857667796799813</c:v>
                </c:pt>
                <c:pt idx="35">
                  <c:v>16.214690948929075</c:v>
                </c:pt>
                <c:pt idx="36">
                  <c:v>16.333240166517321</c:v>
                </c:pt>
                <c:pt idx="37">
                  <c:v>16.537434253053863</c:v>
                </c:pt>
                <c:pt idx="38">
                  <c:v>16.734875185556156</c:v>
                </c:pt>
                <c:pt idx="39">
                  <c:v>16.522437684437648</c:v>
                </c:pt>
                <c:pt idx="40">
                  <c:v>16.482800715721527</c:v>
                </c:pt>
                <c:pt idx="41">
                  <c:v>16.540420520083273</c:v>
                </c:pt>
                <c:pt idx="42">
                  <c:v>16.29897861040611</c:v>
                </c:pt>
                <c:pt idx="43">
                  <c:v>16.29897861040611</c:v>
                </c:pt>
                <c:pt idx="44">
                  <c:v>16.29897861040611</c:v>
                </c:pt>
                <c:pt idx="45">
                  <c:v>15.962230352007374</c:v>
                </c:pt>
                <c:pt idx="46">
                  <c:v>15.916103691903306</c:v>
                </c:pt>
                <c:pt idx="47">
                  <c:v>15.879240736440119</c:v>
                </c:pt>
                <c:pt idx="48">
                  <c:v>15.934200403710642</c:v>
                </c:pt>
                <c:pt idx="49">
                  <c:v>16.008686150163609</c:v>
                </c:pt>
                <c:pt idx="50">
                  <c:v>15.950136019785406</c:v>
                </c:pt>
                <c:pt idx="51">
                  <c:v>15.720261496917942</c:v>
                </c:pt>
                <c:pt idx="52">
                  <c:v>15.573328197224203</c:v>
                </c:pt>
                <c:pt idx="53">
                  <c:v>15.512467989127265</c:v>
                </c:pt>
                <c:pt idx="54">
                  <c:v>15.67325128340525</c:v>
                </c:pt>
                <c:pt idx="55">
                  <c:v>15.380333811940133</c:v>
                </c:pt>
                <c:pt idx="56">
                  <c:v>15.215300861346067</c:v>
                </c:pt>
                <c:pt idx="57">
                  <c:v>14.682940408882835</c:v>
                </c:pt>
                <c:pt idx="58">
                  <c:v>14.252572270537904</c:v>
                </c:pt>
                <c:pt idx="59">
                  <c:v>14.15748829456524</c:v>
                </c:pt>
                <c:pt idx="60">
                  <c:v>13.745053708203219</c:v>
                </c:pt>
                <c:pt idx="61">
                  <c:v>13.549659247289549</c:v>
                </c:pt>
                <c:pt idx="62">
                  <c:v>13.590204646955215</c:v>
                </c:pt>
                <c:pt idx="63">
                  <c:v>14.122850833274894</c:v>
                </c:pt>
                <c:pt idx="64">
                  <c:v>14.091721384717586</c:v>
                </c:pt>
                <c:pt idx="65">
                  <c:v>14.180090304642141</c:v>
                </c:pt>
                <c:pt idx="66">
                  <c:v>14.424742060053093</c:v>
                </c:pt>
                <c:pt idx="67">
                  <c:v>15.200153822106081</c:v>
                </c:pt>
                <c:pt idx="68">
                  <c:v>16.013006719462478</c:v>
                </c:pt>
                <c:pt idx="69">
                  <c:v>16.461952766199143</c:v>
                </c:pt>
                <c:pt idx="70">
                  <c:v>16.568884356892433</c:v>
                </c:pt>
                <c:pt idx="71">
                  <c:v>16.530581311189938</c:v>
                </c:pt>
                <c:pt idx="72">
                  <c:v>16.371765176917858</c:v>
                </c:pt>
                <c:pt idx="73">
                  <c:v>16.545470387030509</c:v>
                </c:pt>
                <c:pt idx="74">
                  <c:v>16.734981383704682</c:v>
                </c:pt>
                <c:pt idx="75">
                  <c:v>17.160082511713934</c:v>
                </c:pt>
                <c:pt idx="76">
                  <c:v>17.216242835985152</c:v>
                </c:pt>
                <c:pt idx="77">
                  <c:v>17.216242835985152</c:v>
                </c:pt>
                <c:pt idx="78">
                  <c:v>16.989189458246681</c:v>
                </c:pt>
                <c:pt idx="79">
                  <c:v>16.551364514026055</c:v>
                </c:pt>
                <c:pt idx="80">
                  <c:v>15.718847782809819</c:v>
                </c:pt>
                <c:pt idx="81">
                  <c:v>15.086495717736419</c:v>
                </c:pt>
                <c:pt idx="82">
                  <c:v>14.786722949768189</c:v>
                </c:pt>
                <c:pt idx="83">
                  <c:v>14.509577681400064</c:v>
                </c:pt>
                <c:pt idx="84">
                  <c:v>14.432403833926726</c:v>
                </c:pt>
                <c:pt idx="85">
                  <c:v>14.582253833926726</c:v>
                </c:pt>
                <c:pt idx="86">
                  <c:v>14.316858434530872</c:v>
                </c:pt>
                <c:pt idx="87">
                  <c:v>14.188321773676547</c:v>
                </c:pt>
                <c:pt idx="88">
                  <c:v>13.95681787770598</c:v>
                </c:pt>
                <c:pt idx="89">
                  <c:v>13.855717786634646</c:v>
                </c:pt>
                <c:pt idx="90">
                  <c:v>14.017559553639041</c:v>
                </c:pt>
                <c:pt idx="91">
                  <c:v>13.89109406926997</c:v>
                </c:pt>
                <c:pt idx="92">
                  <c:v>13.960874936271875</c:v>
                </c:pt>
                <c:pt idx="93">
                  <c:v>14.08822058301217</c:v>
                </c:pt>
                <c:pt idx="94">
                  <c:v>14.483178826258845</c:v>
                </c:pt>
                <c:pt idx="95">
                  <c:v>14.596417168829131</c:v>
                </c:pt>
                <c:pt idx="96">
                  <c:v>14.175176235646866</c:v>
                </c:pt>
                <c:pt idx="97">
                  <c:v>14.30621471224098</c:v>
                </c:pt>
                <c:pt idx="98">
                  <c:v>14.071601696129198</c:v>
                </c:pt>
                <c:pt idx="99">
                  <c:v>14.083476847689395</c:v>
                </c:pt>
                <c:pt idx="100">
                  <c:v>14.119393021774547</c:v>
                </c:pt>
                <c:pt idx="101">
                  <c:v>13.802905948480751</c:v>
                </c:pt>
                <c:pt idx="102">
                  <c:v>13.750106574258506</c:v>
                </c:pt>
                <c:pt idx="103">
                  <c:v>13.657010347457502</c:v>
                </c:pt>
                <c:pt idx="104">
                  <c:v>13.624666145551974</c:v>
                </c:pt>
                <c:pt idx="105">
                  <c:v>13.816083911450031</c:v>
                </c:pt>
                <c:pt idx="106">
                  <c:v>14.176375016511178</c:v>
                </c:pt>
                <c:pt idx="107">
                  <c:v>14.440821246711344</c:v>
                </c:pt>
                <c:pt idx="108">
                  <c:v>14.650691090329181</c:v>
                </c:pt>
                <c:pt idx="109">
                  <c:v>14.684583912887927</c:v>
                </c:pt>
                <c:pt idx="110">
                  <c:v>14.639702245160517</c:v>
                </c:pt>
                <c:pt idx="111">
                  <c:v>14.424230933031406</c:v>
                </c:pt>
                <c:pt idx="112">
                  <c:v>14.298171916295175</c:v>
                </c:pt>
                <c:pt idx="113">
                  <c:v>14.131802186377378</c:v>
                </c:pt>
                <c:pt idx="114">
                  <c:v>14.129836790570812</c:v>
                </c:pt>
                <c:pt idx="115">
                  <c:v>14.342344646694784</c:v>
                </c:pt>
                <c:pt idx="116">
                  <c:v>14.353561016195661</c:v>
                </c:pt>
                <c:pt idx="117">
                  <c:v>14.350793731489167</c:v>
                </c:pt>
                <c:pt idx="118">
                  <c:v>14.248569089531388</c:v>
                </c:pt>
                <c:pt idx="119">
                  <c:v>14.347177629711245</c:v>
                </c:pt>
                <c:pt idx="120">
                  <c:v>14.272452285697266</c:v>
                </c:pt>
                <c:pt idx="121">
                  <c:v>14.272452285697266</c:v>
                </c:pt>
                <c:pt idx="122">
                  <c:v>14.31180822389409</c:v>
                </c:pt>
                <c:pt idx="123">
                  <c:v>14.27253581443153</c:v>
                </c:pt>
                <c:pt idx="124">
                  <c:v>14.23210082630259</c:v>
                </c:pt>
                <c:pt idx="125">
                  <c:v>14.182743264309854</c:v>
                </c:pt>
                <c:pt idx="126">
                  <c:v>14.235144744300015</c:v>
                </c:pt>
                <c:pt idx="127">
                  <c:v>14.3516779250832</c:v>
                </c:pt>
                <c:pt idx="128">
                  <c:v>14.476750563907133</c:v>
                </c:pt>
                <c:pt idx="129">
                  <c:v>14.446581045378744</c:v>
                </c:pt>
                <c:pt idx="130">
                  <c:v>14.49442894744705</c:v>
                </c:pt>
                <c:pt idx="131">
                  <c:v>14.806287227031087</c:v>
                </c:pt>
                <c:pt idx="132">
                  <c:v>14.738511216368302</c:v>
                </c:pt>
                <c:pt idx="133">
                  <c:v>14.82198714619323</c:v>
                </c:pt>
                <c:pt idx="134">
                  <c:v>14.90044362722924</c:v>
                </c:pt>
                <c:pt idx="135">
                  <c:v>14.878874036460084</c:v>
                </c:pt>
                <c:pt idx="136">
                  <c:v>15.128173174009943</c:v>
                </c:pt>
                <c:pt idx="137">
                  <c:v>15.195083557940364</c:v>
                </c:pt>
                <c:pt idx="138">
                  <c:v>15.242670164749276</c:v>
                </c:pt>
                <c:pt idx="139">
                  <c:v>15.220483691012358</c:v>
                </c:pt>
                <c:pt idx="140">
                  <c:v>15.361722619576653</c:v>
                </c:pt>
                <c:pt idx="141">
                  <c:v>15.52740327952581</c:v>
                </c:pt>
                <c:pt idx="142">
                  <c:v>15.643159489027282</c:v>
                </c:pt>
                <c:pt idx="143">
                  <c:v>15.638336391293741</c:v>
                </c:pt>
                <c:pt idx="144">
                  <c:v>15.622399500409808</c:v>
                </c:pt>
                <c:pt idx="145">
                  <c:v>15.759382226009636</c:v>
                </c:pt>
                <c:pt idx="146">
                  <c:v>15.793281569263673</c:v>
                </c:pt>
                <c:pt idx="147">
                  <c:v>15.73737603038316</c:v>
                </c:pt>
                <c:pt idx="148">
                  <c:v>15.651318406089807</c:v>
                </c:pt>
                <c:pt idx="149">
                  <c:v>15.658793987569616</c:v>
                </c:pt>
                <c:pt idx="150">
                  <c:v>15.753849331868954</c:v>
                </c:pt>
                <c:pt idx="151">
                  <c:v>15.626962971301184</c:v>
                </c:pt>
                <c:pt idx="152">
                  <c:v>15.434941546430954</c:v>
                </c:pt>
                <c:pt idx="153">
                  <c:v>15.204089455709587</c:v>
                </c:pt>
                <c:pt idx="154">
                  <c:v>15.147733012177964</c:v>
                </c:pt>
                <c:pt idx="155">
                  <c:v>15.212128632709012</c:v>
                </c:pt>
                <c:pt idx="156">
                  <c:v>15.436168870582462</c:v>
                </c:pt>
                <c:pt idx="157">
                  <c:v>15.476231108680611</c:v>
                </c:pt>
                <c:pt idx="158">
                  <c:v>15.301500243293123</c:v>
                </c:pt>
                <c:pt idx="159">
                  <c:v>15.377066943319765</c:v>
                </c:pt>
                <c:pt idx="160">
                  <c:v>15.214374359817747</c:v>
                </c:pt>
                <c:pt idx="161">
                  <c:v>15.114452520437927</c:v>
                </c:pt>
                <c:pt idx="162">
                  <c:v>15.234832962203628</c:v>
                </c:pt>
                <c:pt idx="163">
                  <c:v>14.965608394092722</c:v>
                </c:pt>
                <c:pt idx="164">
                  <c:v>14.809386922370232</c:v>
                </c:pt>
                <c:pt idx="165">
                  <c:v>14.87246943562622</c:v>
                </c:pt>
                <c:pt idx="166">
                  <c:v>14.776975315143401</c:v>
                </c:pt>
                <c:pt idx="167">
                  <c:v>14.557629286172034</c:v>
                </c:pt>
                <c:pt idx="168">
                  <c:v>14.350331359962256</c:v>
                </c:pt>
                <c:pt idx="169">
                  <c:v>14.173541796965042</c:v>
                </c:pt>
                <c:pt idx="170">
                  <c:v>14.129781735026372</c:v>
                </c:pt>
                <c:pt idx="171">
                  <c:v>13.998028452540934</c:v>
                </c:pt>
                <c:pt idx="172">
                  <c:v>14.068697834010395</c:v>
                </c:pt>
                <c:pt idx="173">
                  <c:v>14.133520277288092</c:v>
                </c:pt>
                <c:pt idx="174">
                  <c:v>14.209626240657228</c:v>
                </c:pt>
                <c:pt idx="175">
                  <c:v>14.407101477828801</c:v>
                </c:pt>
                <c:pt idx="176">
                  <c:v>14.398390676649985</c:v>
                </c:pt>
                <c:pt idx="177">
                  <c:v>14.428627594993166</c:v>
                </c:pt>
                <c:pt idx="178">
                  <c:v>14.426073777473057</c:v>
                </c:pt>
                <c:pt idx="179">
                  <c:v>14.25704060733244</c:v>
                </c:pt>
                <c:pt idx="180">
                  <c:v>14.279043280088617</c:v>
                </c:pt>
                <c:pt idx="181">
                  <c:v>14.317756677428276</c:v>
                </c:pt>
                <c:pt idx="182">
                  <c:v>14.274708347551439</c:v>
                </c:pt>
                <c:pt idx="183">
                  <c:v>14.423248851890467</c:v>
                </c:pt>
                <c:pt idx="184">
                  <c:v>14.563060684518819</c:v>
                </c:pt>
                <c:pt idx="185">
                  <c:v>14.521397017965761</c:v>
                </c:pt>
                <c:pt idx="186">
                  <c:v>14.354887907310344</c:v>
                </c:pt>
                <c:pt idx="187">
                  <c:v>14.254531414309792</c:v>
                </c:pt>
                <c:pt idx="188">
                  <c:v>14.278550266846054</c:v>
                </c:pt>
                <c:pt idx="189">
                  <c:v>14.272064475662823</c:v>
                </c:pt>
                <c:pt idx="190">
                  <c:v>14.28748179395917</c:v>
                </c:pt>
                <c:pt idx="191">
                  <c:v>14.419764119403863</c:v>
                </c:pt>
                <c:pt idx="192">
                  <c:v>14.359100723716482</c:v>
                </c:pt>
                <c:pt idx="193">
                  <c:v>14.372585738462487</c:v>
                </c:pt>
                <c:pt idx="194">
                  <c:v>15.111700905189691</c:v>
                </c:pt>
                <c:pt idx="195">
                  <c:v>15.29801688050852</c:v>
                </c:pt>
                <c:pt idx="196">
                  <c:v>15.508336874780081</c:v>
                </c:pt>
                <c:pt idx="197">
                  <c:v>15.648171484612654</c:v>
                </c:pt>
                <c:pt idx="198">
                  <c:v>15.730926010671181</c:v>
                </c:pt>
                <c:pt idx="199">
                  <c:v>15.60557257873746</c:v>
                </c:pt>
                <c:pt idx="200">
                  <c:v>15.282982630196178</c:v>
                </c:pt>
                <c:pt idx="201">
                  <c:v>15.746734920356818</c:v>
                </c:pt>
                <c:pt idx="202">
                  <c:v>15.769052974120147</c:v>
                </c:pt>
                <c:pt idx="203">
                  <c:v>15.685876737064218</c:v>
                </c:pt>
                <c:pt idx="204">
                  <c:v>15.6337706991772</c:v>
                </c:pt>
                <c:pt idx="205">
                  <c:v>15.517450820364067</c:v>
                </c:pt>
                <c:pt idx="206">
                  <c:v>15.565145851526516</c:v>
                </c:pt>
                <c:pt idx="207">
                  <c:v>15.535068286315683</c:v>
                </c:pt>
                <c:pt idx="208">
                  <c:v>15.619576077620176</c:v>
                </c:pt>
                <c:pt idx="209">
                  <c:v>15.856403054219271</c:v>
                </c:pt>
                <c:pt idx="210">
                  <c:v>15.981940610065838</c:v>
                </c:pt>
                <c:pt idx="211">
                  <c:v>16.267189914758518</c:v>
                </c:pt>
                <c:pt idx="212">
                  <c:v>16.27325057037012</c:v>
                </c:pt>
                <c:pt idx="213">
                  <c:v>16.486366234402965</c:v>
                </c:pt>
                <c:pt idx="214">
                  <c:v>16.630572340921855</c:v>
                </c:pt>
                <c:pt idx="215">
                  <c:v>16.569531712610321</c:v>
                </c:pt>
                <c:pt idx="216">
                  <c:v>16.535636497761001</c:v>
                </c:pt>
                <c:pt idx="217">
                  <c:v>16.597848232726566</c:v>
                </c:pt>
                <c:pt idx="218">
                  <c:v>16.603397819966599</c:v>
                </c:pt>
                <c:pt idx="219">
                  <c:v>16.560981586708689</c:v>
                </c:pt>
                <c:pt idx="220">
                  <c:v>16.463244519105341</c:v>
                </c:pt>
                <c:pt idx="221">
                  <c:v>16.218587449194189</c:v>
                </c:pt>
                <c:pt idx="222">
                  <c:v>16.035162613439667</c:v>
                </c:pt>
                <c:pt idx="223">
                  <c:v>16.013006823577829</c:v>
                </c:pt>
                <c:pt idx="224">
                  <c:v>15.950661757930797</c:v>
                </c:pt>
                <c:pt idx="225">
                  <c:v>15.953949181545617</c:v>
                </c:pt>
                <c:pt idx="226">
                  <c:v>15.995758667761125</c:v>
                </c:pt>
                <c:pt idx="227">
                  <c:v>15.995758667761125</c:v>
                </c:pt>
                <c:pt idx="228">
                  <c:v>16.007876183660855</c:v>
                </c:pt>
                <c:pt idx="229">
                  <c:v>15.907304855348164</c:v>
                </c:pt>
                <c:pt idx="230">
                  <c:v>15.923656461755428</c:v>
                </c:pt>
                <c:pt idx="231">
                  <c:v>16.010566420483482</c:v>
                </c:pt>
                <c:pt idx="232">
                  <c:v>16.091789415317074</c:v>
                </c:pt>
                <c:pt idx="233">
                  <c:v>16.182305554512642</c:v>
                </c:pt>
                <c:pt idx="234">
                  <c:v>16.11600289460182</c:v>
                </c:pt>
                <c:pt idx="235">
                  <c:v>16.363920755575265</c:v>
                </c:pt>
                <c:pt idx="236">
                  <c:v>16.554875343877868</c:v>
                </c:pt>
                <c:pt idx="237">
                  <c:v>16.691144381452695</c:v>
                </c:pt>
                <c:pt idx="238">
                  <c:v>16.19001536501521</c:v>
                </c:pt>
                <c:pt idx="239">
                  <c:v>16.269134852948742</c:v>
                </c:pt>
                <c:pt idx="240">
                  <c:v>15.977333111538266</c:v>
                </c:pt>
                <c:pt idx="241">
                  <c:v>15.877669487311159</c:v>
                </c:pt>
                <c:pt idx="242">
                  <c:v>16.003719676438934</c:v>
                </c:pt>
                <c:pt idx="243">
                  <c:v>16.069247574153639</c:v>
                </c:pt>
                <c:pt idx="244">
                  <c:v>16.068133572118661</c:v>
                </c:pt>
                <c:pt idx="245">
                  <c:v>16.139285877161548</c:v>
                </c:pt>
                <c:pt idx="246">
                  <c:v>16.147249469928024</c:v>
                </c:pt>
                <c:pt idx="247">
                  <c:v>16.192913084431311</c:v>
                </c:pt>
                <c:pt idx="248">
                  <c:v>16.222466713638287</c:v>
                </c:pt>
                <c:pt idx="249">
                  <c:v>16.257826434877217</c:v>
                </c:pt>
                <c:pt idx="250">
                  <c:v>16.232135180847148</c:v>
                </c:pt>
                <c:pt idx="251">
                  <c:v>16.234862342272852</c:v>
                </c:pt>
                <c:pt idx="252">
                  <c:v>16.215557322489939</c:v>
                </c:pt>
                <c:pt idx="253">
                  <c:v>16.31578449850349</c:v>
                </c:pt>
                <c:pt idx="254">
                  <c:v>16.31578449850349</c:v>
                </c:pt>
                <c:pt idx="255">
                  <c:v>16.31578449850349</c:v>
                </c:pt>
                <c:pt idx="256">
                  <c:v>16.591328118581782</c:v>
                </c:pt>
                <c:pt idx="257">
                  <c:v>16.721492287936734</c:v>
                </c:pt>
                <c:pt idx="258">
                  <c:v>16.816770654429817</c:v>
                </c:pt>
                <c:pt idx="259">
                  <c:v>16.816770654429817</c:v>
                </c:pt>
                <c:pt idx="260">
                  <c:v>16.927914062989252</c:v>
                </c:pt>
                <c:pt idx="261">
                  <c:v>16.936257931734229</c:v>
                </c:pt>
                <c:pt idx="262">
                  <c:v>16.926593089887099</c:v>
                </c:pt>
                <c:pt idx="263">
                  <c:v>16.755795999314216</c:v>
                </c:pt>
                <c:pt idx="264">
                  <c:v>16.762504812040518</c:v>
                </c:pt>
                <c:pt idx="265">
                  <c:v>16.885863924129367</c:v>
                </c:pt>
                <c:pt idx="266">
                  <c:v>16.670959384883268</c:v>
                </c:pt>
                <c:pt idx="267">
                  <c:v>16.752130970104147</c:v>
                </c:pt>
                <c:pt idx="268">
                  <c:v>16.492117194435458</c:v>
                </c:pt>
                <c:pt idx="269">
                  <c:v>16.526487517798298</c:v>
                </c:pt>
                <c:pt idx="270">
                  <c:v>16.242905980616875</c:v>
                </c:pt>
                <c:pt idx="271">
                  <c:v>16.207785558428391</c:v>
                </c:pt>
                <c:pt idx="272">
                  <c:v>16.309025142599058</c:v>
                </c:pt>
                <c:pt idx="273">
                  <c:v>16.143961001409728</c:v>
                </c:pt>
                <c:pt idx="274">
                  <c:v>16.121771281079361</c:v>
                </c:pt>
                <c:pt idx="275">
                  <c:v>16.214572201300342</c:v>
                </c:pt>
                <c:pt idx="276">
                  <c:v>16.379895456781032</c:v>
                </c:pt>
                <c:pt idx="277">
                  <c:v>16.237881797093177</c:v>
                </c:pt>
                <c:pt idx="278">
                  <c:v>16.1455818892248</c:v>
                </c:pt>
                <c:pt idx="279">
                  <c:v>16.223753501538255</c:v>
                </c:pt>
                <c:pt idx="280">
                  <c:v>16.089752978042203</c:v>
                </c:pt>
                <c:pt idx="281">
                  <c:v>16.186541618525084</c:v>
                </c:pt>
                <c:pt idx="282">
                  <c:v>16.196080835615881</c:v>
                </c:pt>
                <c:pt idx="283">
                  <c:v>16.205641879942341</c:v>
                </c:pt>
                <c:pt idx="284">
                  <c:v>16.21225396901669</c:v>
                </c:pt>
                <c:pt idx="285">
                  <c:v>16.159810155314908</c:v>
                </c:pt>
                <c:pt idx="286">
                  <c:v>16.038657630000607</c:v>
                </c:pt>
                <c:pt idx="287">
                  <c:v>15.880552883604159</c:v>
                </c:pt>
                <c:pt idx="288">
                  <c:v>15.93650955437163</c:v>
                </c:pt>
                <c:pt idx="289">
                  <c:v>15.902727790525796</c:v>
                </c:pt>
                <c:pt idx="290">
                  <c:v>15.897733565204433</c:v>
                </c:pt>
                <c:pt idx="291">
                  <c:v>15.930924324643444</c:v>
                </c:pt>
                <c:pt idx="292">
                  <c:v>16.169350298633162</c:v>
                </c:pt>
                <c:pt idx="293">
                  <c:v>16.15941370243241</c:v>
                </c:pt>
                <c:pt idx="294">
                  <c:v>16.051499280007413</c:v>
                </c:pt>
                <c:pt idx="295">
                  <c:v>15.950643907607512</c:v>
                </c:pt>
                <c:pt idx="296">
                  <c:v>15.880676238768944</c:v>
                </c:pt>
                <c:pt idx="297">
                  <c:v>15.908723318185878</c:v>
                </c:pt>
                <c:pt idx="298">
                  <c:v>15.908723318185878</c:v>
                </c:pt>
                <c:pt idx="299">
                  <c:v>15.908723318185878</c:v>
                </c:pt>
                <c:pt idx="300">
                  <c:v>15.771258040124328</c:v>
                </c:pt>
                <c:pt idx="301">
                  <c:v>15.633236968790563</c:v>
                </c:pt>
                <c:pt idx="302">
                  <c:v>15.54336075447722</c:v>
                </c:pt>
                <c:pt idx="303">
                  <c:v>15.511807176087236</c:v>
                </c:pt>
                <c:pt idx="304">
                  <c:v>15.320694031647422</c:v>
                </c:pt>
                <c:pt idx="305">
                  <c:v>15.084040817070521</c:v>
                </c:pt>
                <c:pt idx="306">
                  <c:v>14.576515703956366</c:v>
                </c:pt>
                <c:pt idx="307">
                  <c:v>14.571176706122538</c:v>
                </c:pt>
                <c:pt idx="308">
                  <c:v>13.918734358940652</c:v>
                </c:pt>
                <c:pt idx="309">
                  <c:v>13.966197149220916</c:v>
                </c:pt>
                <c:pt idx="310">
                  <c:v>13.603387657450572</c:v>
                </c:pt>
                <c:pt idx="311">
                  <c:v>13.190203796693194</c:v>
                </c:pt>
                <c:pt idx="312">
                  <c:v>12.733972490447966</c:v>
                </c:pt>
                <c:pt idx="313">
                  <c:v>11.830104657297017</c:v>
                </c:pt>
                <c:pt idx="314">
                  <c:v>11.627710299992813</c:v>
                </c:pt>
                <c:pt idx="315">
                  <c:v>10.608861152282049</c:v>
                </c:pt>
                <c:pt idx="316">
                  <c:v>10.498406935602679</c:v>
                </c:pt>
                <c:pt idx="317">
                  <c:v>10.50198170433341</c:v>
                </c:pt>
                <c:pt idx="318">
                  <c:v>10.225797402094218</c:v>
                </c:pt>
                <c:pt idx="319">
                  <c:v>10.044763152316561</c:v>
                </c:pt>
                <c:pt idx="320">
                  <c:v>9.9511594737941653</c:v>
                </c:pt>
                <c:pt idx="321">
                  <c:v>9.8856982732033192</c:v>
                </c:pt>
                <c:pt idx="322">
                  <c:v>9.5420058934778318</c:v>
                </c:pt>
                <c:pt idx="323">
                  <c:v>9.1689539085213188</c:v>
                </c:pt>
                <c:pt idx="324">
                  <c:v>9.0221409082433741</c:v>
                </c:pt>
                <c:pt idx="325">
                  <c:v>9.0839410313830253</c:v>
                </c:pt>
                <c:pt idx="326">
                  <c:v>8.8351467988484575</c:v>
                </c:pt>
                <c:pt idx="327">
                  <c:v>8.8276386877419508</c:v>
                </c:pt>
                <c:pt idx="328">
                  <c:v>8.9133746099172519</c:v>
                </c:pt>
                <c:pt idx="329">
                  <c:v>9.1253295129895893</c:v>
                </c:pt>
                <c:pt idx="330">
                  <c:v>9.5734745916585204</c:v>
                </c:pt>
                <c:pt idx="331">
                  <c:v>9.8412726252899532</c:v>
                </c:pt>
                <c:pt idx="332">
                  <c:v>9.8412726252899532</c:v>
                </c:pt>
                <c:pt idx="333">
                  <c:v>9.8128879907113173</c:v>
                </c:pt>
                <c:pt idx="334">
                  <c:v>9.7859032080702857</c:v>
                </c:pt>
                <c:pt idx="335">
                  <c:v>9.5737874880590503</c:v>
                </c:pt>
                <c:pt idx="336">
                  <c:v>9.479685498759773</c:v>
                </c:pt>
                <c:pt idx="337">
                  <c:v>9.2274990903373624</c:v>
                </c:pt>
                <c:pt idx="338">
                  <c:v>9.0655280048499574</c:v>
                </c:pt>
                <c:pt idx="339">
                  <c:v>9.0655280048499574</c:v>
                </c:pt>
                <c:pt idx="340">
                  <c:v>8.7381920206380332</c:v>
                </c:pt>
                <c:pt idx="341">
                  <c:v>8.4679116169220237</c:v>
                </c:pt>
                <c:pt idx="342">
                  <c:v>8.1304655680080735</c:v>
                </c:pt>
                <c:pt idx="343">
                  <c:v>8.1775347226942809</c:v>
                </c:pt>
                <c:pt idx="344">
                  <c:v>8.5282336151606231</c:v>
                </c:pt>
                <c:pt idx="345">
                  <c:v>8.9219232610792965</c:v>
                </c:pt>
                <c:pt idx="346">
                  <c:v>8.8759846646049905</c:v>
                </c:pt>
                <c:pt idx="347">
                  <c:v>8.8759846646049905</c:v>
                </c:pt>
                <c:pt idx="348">
                  <c:v>8.8237057163035608</c:v>
                </c:pt>
                <c:pt idx="349">
                  <c:v>8.7663142268973147</c:v>
                </c:pt>
                <c:pt idx="350">
                  <c:v>8.6142272865126763</c:v>
                </c:pt>
                <c:pt idx="351">
                  <c:v>8.509569912674479</c:v>
                </c:pt>
                <c:pt idx="352">
                  <c:v>8.6389982191790953</c:v>
                </c:pt>
                <c:pt idx="353">
                  <c:v>8.5042772074174735</c:v>
                </c:pt>
                <c:pt idx="354">
                  <c:v>8.3568248400002485</c:v>
                </c:pt>
                <c:pt idx="355">
                  <c:v>8.310307889097027</c:v>
                </c:pt>
                <c:pt idx="356">
                  <c:v>8.4004132875809177</c:v>
                </c:pt>
                <c:pt idx="357">
                  <c:v>8.4629220317603551</c:v>
                </c:pt>
                <c:pt idx="358">
                  <c:v>8.6793477638688206</c:v>
                </c:pt>
                <c:pt idx="359">
                  <c:v>8.7295319159891775</c:v>
                </c:pt>
                <c:pt idx="360">
                  <c:v>8.837816486833896</c:v>
                </c:pt>
                <c:pt idx="361">
                  <c:v>9.1234445985183292</c:v>
                </c:pt>
                <c:pt idx="362">
                  <c:v>9.1802968013468647</c:v>
                </c:pt>
                <c:pt idx="363">
                  <c:v>9.4269250343930899</c:v>
                </c:pt>
                <c:pt idx="364">
                  <c:v>9.7915962465922775</c:v>
                </c:pt>
                <c:pt idx="365">
                  <c:v>10.148398553089573</c:v>
                </c:pt>
                <c:pt idx="366">
                  <c:v>10.056668059497779</c:v>
                </c:pt>
                <c:pt idx="367">
                  <c:v>9.9160867392207663</c:v>
                </c:pt>
                <c:pt idx="368">
                  <c:v>10.202135452728365</c:v>
                </c:pt>
                <c:pt idx="369">
                  <c:v>10.592512422230566</c:v>
                </c:pt>
                <c:pt idx="370">
                  <c:v>10.917789251859881</c:v>
                </c:pt>
                <c:pt idx="371">
                  <c:v>10.882184587071769</c:v>
                </c:pt>
                <c:pt idx="372">
                  <c:v>11.178688222459972</c:v>
                </c:pt>
                <c:pt idx="373">
                  <c:v>11.544536112112578</c:v>
                </c:pt>
                <c:pt idx="374">
                  <c:v>11.715408535648312</c:v>
                </c:pt>
                <c:pt idx="375">
                  <c:v>11.569727970933716</c:v>
                </c:pt>
                <c:pt idx="376">
                  <c:v>11.569727970933716</c:v>
                </c:pt>
                <c:pt idx="377">
                  <c:v>11.346361382763684</c:v>
                </c:pt>
                <c:pt idx="378">
                  <c:v>11.240114887248319</c:v>
                </c:pt>
                <c:pt idx="379">
                  <c:v>11.040829534889093</c:v>
                </c:pt>
                <c:pt idx="380">
                  <c:v>10.769272239239104</c:v>
                </c:pt>
                <c:pt idx="381">
                  <c:v>10.488152298207011</c:v>
                </c:pt>
                <c:pt idx="382">
                  <c:v>10.691283638459069</c:v>
                </c:pt>
                <c:pt idx="383">
                  <c:v>10.64475548848905</c:v>
                </c:pt>
                <c:pt idx="384">
                  <c:v>10.873821499350178</c:v>
                </c:pt>
                <c:pt idx="385">
                  <c:v>10.509157236563581</c:v>
                </c:pt>
                <c:pt idx="386">
                  <c:v>10.429787076292437</c:v>
                </c:pt>
                <c:pt idx="387">
                  <c:v>10.173886204020913</c:v>
                </c:pt>
                <c:pt idx="388">
                  <c:v>10.217651269031974</c:v>
                </c:pt>
                <c:pt idx="389">
                  <c:v>10.143168020214372</c:v>
                </c:pt>
                <c:pt idx="390">
                  <c:v>10.366457043285175</c:v>
                </c:pt>
                <c:pt idx="391">
                  <c:v>10.299380697695753</c:v>
                </c:pt>
                <c:pt idx="392">
                  <c:v>10.409414284144459</c:v>
                </c:pt>
                <c:pt idx="393">
                  <c:v>10.338411691025978</c:v>
                </c:pt>
                <c:pt idx="394">
                  <c:v>10.331911748663334</c:v>
                </c:pt>
                <c:pt idx="395">
                  <c:v>10.401337350074954</c:v>
                </c:pt>
                <c:pt idx="396">
                  <c:v>10.388453508637602</c:v>
                </c:pt>
                <c:pt idx="397">
                  <c:v>10.463283767345844</c:v>
                </c:pt>
                <c:pt idx="398">
                  <c:v>10.351473426372191</c:v>
                </c:pt>
                <c:pt idx="399">
                  <c:v>10.412537866040021</c:v>
                </c:pt>
                <c:pt idx="400">
                  <c:v>10.367213871197494</c:v>
                </c:pt>
                <c:pt idx="401">
                  <c:v>10.478645358321314</c:v>
                </c:pt>
                <c:pt idx="402">
                  <c:v>10.413701118763443</c:v>
                </c:pt>
                <c:pt idx="403">
                  <c:v>10.531066969320522</c:v>
                </c:pt>
                <c:pt idx="404">
                  <c:v>10.901803916502772</c:v>
                </c:pt>
                <c:pt idx="405">
                  <c:v>11.089577067960468</c:v>
                </c:pt>
                <c:pt idx="406">
                  <c:v>10.970160988160577</c:v>
                </c:pt>
                <c:pt idx="407">
                  <c:v>11.06137561560041</c:v>
                </c:pt>
                <c:pt idx="408">
                  <c:v>11.175627751453511</c:v>
                </c:pt>
                <c:pt idx="409">
                  <c:v>11.325155509845919</c:v>
                </c:pt>
                <c:pt idx="410">
                  <c:v>11.38993503952628</c:v>
                </c:pt>
                <c:pt idx="411">
                  <c:v>11.347909628350532</c:v>
                </c:pt>
                <c:pt idx="412">
                  <c:v>11.231412728585347</c:v>
                </c:pt>
                <c:pt idx="413">
                  <c:v>11.159958198675902</c:v>
                </c:pt>
                <c:pt idx="414">
                  <c:v>11.057201369846338</c:v>
                </c:pt>
                <c:pt idx="415">
                  <c:v>11.0378667068845</c:v>
                </c:pt>
                <c:pt idx="416">
                  <c:v>10.933049339797471</c:v>
                </c:pt>
                <c:pt idx="417">
                  <c:v>10.814312791088911</c:v>
                </c:pt>
                <c:pt idx="418">
                  <c:v>10.705750134483736</c:v>
                </c:pt>
                <c:pt idx="419">
                  <c:v>10.822503723722843</c:v>
                </c:pt>
                <c:pt idx="420">
                  <c:v>10.716781284881725</c:v>
                </c:pt>
                <c:pt idx="421">
                  <c:v>10.904340398697563</c:v>
                </c:pt>
                <c:pt idx="422">
                  <c:v>10.958929706760166</c:v>
                </c:pt>
                <c:pt idx="423">
                  <c:v>10.800753414388286</c:v>
                </c:pt>
                <c:pt idx="424">
                  <c:v>10.916205312621942</c:v>
                </c:pt>
                <c:pt idx="425">
                  <c:v>10.914319825797584</c:v>
                </c:pt>
                <c:pt idx="426">
                  <c:v>10.930160487915893</c:v>
                </c:pt>
                <c:pt idx="427">
                  <c:v>11.018117724511463</c:v>
                </c:pt>
                <c:pt idx="428">
                  <c:v>11.09079318277786</c:v>
                </c:pt>
                <c:pt idx="429">
                  <c:v>11.324697861659224</c:v>
                </c:pt>
                <c:pt idx="430">
                  <c:v>11.310590710309153</c:v>
                </c:pt>
                <c:pt idx="431">
                  <c:v>11.449854426127329</c:v>
                </c:pt>
                <c:pt idx="432">
                  <c:v>11.694713422881522</c:v>
                </c:pt>
                <c:pt idx="433">
                  <c:v>11.558580641254473</c:v>
                </c:pt>
                <c:pt idx="434">
                  <c:v>11.740879723699441</c:v>
                </c:pt>
                <c:pt idx="435">
                  <c:v>11.670497706263729</c:v>
                </c:pt>
                <c:pt idx="436">
                  <c:v>11.872292749945331</c:v>
                </c:pt>
                <c:pt idx="437">
                  <c:v>11.864831293268283</c:v>
                </c:pt>
                <c:pt idx="438">
                  <c:v>11.864831293268283</c:v>
                </c:pt>
                <c:pt idx="439">
                  <c:v>11.626977487527725</c:v>
                </c:pt>
                <c:pt idx="440">
                  <c:v>11.691771428753144</c:v>
                </c:pt>
                <c:pt idx="441">
                  <c:v>11.595086804028607</c:v>
                </c:pt>
                <c:pt idx="442">
                  <c:v>11.378240458705861</c:v>
                </c:pt>
                <c:pt idx="443">
                  <c:v>11.46347083213881</c:v>
                </c:pt>
                <c:pt idx="444">
                  <c:v>11.467284157878142</c:v>
                </c:pt>
                <c:pt idx="445">
                  <c:v>11.646909132254061</c:v>
                </c:pt>
                <c:pt idx="446">
                  <c:v>11.816429234016617</c:v>
                </c:pt>
                <c:pt idx="447">
                  <c:v>10.914319825797584</c:v>
                </c:pt>
                <c:pt idx="448">
                  <c:v>11.535118946719317</c:v>
                </c:pt>
                <c:pt idx="449">
                  <c:v>11.536020531006839</c:v>
                </c:pt>
                <c:pt idx="450">
                  <c:v>11.392020382862301</c:v>
                </c:pt>
                <c:pt idx="451">
                  <c:v>11.534360336043317</c:v>
                </c:pt>
                <c:pt idx="452">
                  <c:v>11.430410892598502</c:v>
                </c:pt>
                <c:pt idx="453">
                  <c:v>11.344694898203375</c:v>
                </c:pt>
                <c:pt idx="454">
                  <c:v>11.4227335027599</c:v>
                </c:pt>
                <c:pt idx="455">
                  <c:v>11.281763900262419</c:v>
                </c:pt>
                <c:pt idx="456">
                  <c:v>11.382157430030462</c:v>
                </c:pt>
                <c:pt idx="457">
                  <c:v>11.382157430030462</c:v>
                </c:pt>
                <c:pt idx="458">
                  <c:v>11.415227118140788</c:v>
                </c:pt>
                <c:pt idx="459">
                  <c:v>11.897557953845524</c:v>
                </c:pt>
                <c:pt idx="460">
                  <c:v>11.93555374420098</c:v>
                </c:pt>
                <c:pt idx="461">
                  <c:v>11.99570230115749</c:v>
                </c:pt>
                <c:pt idx="462">
                  <c:v>12.337490755841948</c:v>
                </c:pt>
                <c:pt idx="463">
                  <c:v>12.337490755841948</c:v>
                </c:pt>
                <c:pt idx="464">
                  <c:v>12.343996782811367</c:v>
                </c:pt>
                <c:pt idx="465">
                  <c:v>12.474542134256506</c:v>
                </c:pt>
                <c:pt idx="466">
                  <c:v>12.649901286858062</c:v>
                </c:pt>
                <c:pt idx="467">
                  <c:v>12.614417783371037</c:v>
                </c:pt>
                <c:pt idx="468">
                  <c:v>12.719131280589242</c:v>
                </c:pt>
                <c:pt idx="469">
                  <c:v>12.742664160101649</c:v>
                </c:pt>
                <c:pt idx="470">
                  <c:v>12.688531514944641</c:v>
                </c:pt>
                <c:pt idx="471">
                  <c:v>12.719447161053491</c:v>
                </c:pt>
                <c:pt idx="472">
                  <c:v>12.644565651277301</c:v>
                </c:pt>
                <c:pt idx="473">
                  <c:v>12.633134650190362</c:v>
                </c:pt>
                <c:pt idx="474">
                  <c:v>12.596222536136203</c:v>
                </c:pt>
                <c:pt idx="475">
                  <c:v>12.41389948614275</c:v>
                </c:pt>
                <c:pt idx="476">
                  <c:v>12.343809290136905</c:v>
                </c:pt>
                <c:pt idx="477">
                  <c:v>12.3123567533141</c:v>
                </c:pt>
                <c:pt idx="478">
                  <c:v>12.3123567533141</c:v>
                </c:pt>
                <c:pt idx="479">
                  <c:v>12.149425723728125</c:v>
                </c:pt>
                <c:pt idx="480">
                  <c:v>12.313784904809548</c:v>
                </c:pt>
                <c:pt idx="481">
                  <c:v>12.512039192037701</c:v>
                </c:pt>
                <c:pt idx="482">
                  <c:v>12.796985179420036</c:v>
                </c:pt>
                <c:pt idx="483">
                  <c:v>12.850579698998851</c:v>
                </c:pt>
                <c:pt idx="484">
                  <c:v>12.916761055049001</c:v>
                </c:pt>
                <c:pt idx="485">
                  <c:v>12.914928321152905</c:v>
                </c:pt>
                <c:pt idx="486">
                  <c:v>12.823572489436824</c:v>
                </c:pt>
                <c:pt idx="487">
                  <c:v>12.754319139256838</c:v>
                </c:pt>
                <c:pt idx="488">
                  <c:v>12.796481784087678</c:v>
                </c:pt>
                <c:pt idx="489">
                  <c:v>12.987983097560962</c:v>
                </c:pt>
                <c:pt idx="490">
                  <c:v>13.111611744462161</c:v>
                </c:pt>
                <c:pt idx="491">
                  <c:v>13.049031937158786</c:v>
                </c:pt>
                <c:pt idx="492">
                  <c:v>12.919386709690677</c:v>
                </c:pt>
                <c:pt idx="493">
                  <c:v>12.814733753541789</c:v>
                </c:pt>
                <c:pt idx="494">
                  <c:v>12.953113389468422</c:v>
                </c:pt>
                <c:pt idx="495">
                  <c:v>13.09416369697861</c:v>
                </c:pt>
                <c:pt idx="496">
                  <c:v>13.078515166384149</c:v>
                </c:pt>
                <c:pt idx="497">
                  <c:v>13.025804454527577</c:v>
                </c:pt>
                <c:pt idx="498">
                  <c:v>12.980383347757627</c:v>
                </c:pt>
                <c:pt idx="499">
                  <c:v>13.237884701847461</c:v>
                </c:pt>
                <c:pt idx="500">
                  <c:v>13.130176718237278</c:v>
                </c:pt>
                <c:pt idx="501">
                  <c:v>13.384880812624234</c:v>
                </c:pt>
                <c:pt idx="502">
                  <c:v>13.427698479379188</c:v>
                </c:pt>
                <c:pt idx="503">
                  <c:v>13.58221462354255</c:v>
                </c:pt>
                <c:pt idx="504">
                  <c:v>13.463501060007482</c:v>
                </c:pt>
                <c:pt idx="505">
                  <c:v>13.26861909849818</c:v>
                </c:pt>
                <c:pt idx="506">
                  <c:v>13.582900392435413</c:v>
                </c:pt>
                <c:pt idx="507">
                  <c:v>13.628609640456345</c:v>
                </c:pt>
                <c:pt idx="508">
                  <c:v>13.507547907795981</c:v>
                </c:pt>
                <c:pt idx="509">
                  <c:v>13.545115869465629</c:v>
                </c:pt>
                <c:pt idx="510">
                  <c:v>13.534164607013638</c:v>
                </c:pt>
                <c:pt idx="511">
                  <c:v>13.548010993975051</c:v>
                </c:pt>
                <c:pt idx="512">
                  <c:v>13.586958713530999</c:v>
                </c:pt>
                <c:pt idx="513">
                  <c:v>13.553167412162443</c:v>
                </c:pt>
                <c:pt idx="514">
                  <c:v>13.379272193063299</c:v>
                </c:pt>
                <c:pt idx="515">
                  <c:v>13.291636091431922</c:v>
                </c:pt>
                <c:pt idx="516">
                  <c:v>13.291636091431922</c:v>
                </c:pt>
                <c:pt idx="517">
                  <c:v>13.291636091431922</c:v>
                </c:pt>
                <c:pt idx="518">
                  <c:v>13.153699186887085</c:v>
                </c:pt>
                <c:pt idx="519">
                  <c:v>13.351256346547958</c:v>
                </c:pt>
                <c:pt idx="520">
                  <c:v>13.330537393615527</c:v>
                </c:pt>
                <c:pt idx="521">
                  <c:v>13.330537393615527</c:v>
                </c:pt>
                <c:pt idx="522">
                  <c:v>13.330537393615527</c:v>
                </c:pt>
                <c:pt idx="523">
                  <c:v>13.16448505101738</c:v>
                </c:pt>
                <c:pt idx="524">
                  <c:v>13.125410599517723</c:v>
                </c:pt>
                <c:pt idx="525">
                  <c:v>13.18526760462475</c:v>
                </c:pt>
                <c:pt idx="526">
                  <c:v>12.913585104834437</c:v>
                </c:pt>
                <c:pt idx="527">
                  <c:v>12.891343592947578</c:v>
                </c:pt>
                <c:pt idx="528">
                  <c:v>12.781744647028313</c:v>
                </c:pt>
                <c:pt idx="529">
                  <c:v>13.08433975745878</c:v>
                </c:pt>
                <c:pt idx="530">
                  <c:v>13.253913576033964</c:v>
                </c:pt>
                <c:pt idx="531">
                  <c:v>13.543396473545414</c:v>
                </c:pt>
                <c:pt idx="532">
                  <c:v>13.266613504195211</c:v>
                </c:pt>
                <c:pt idx="533">
                  <c:v>13.325625427852065</c:v>
                </c:pt>
                <c:pt idx="534">
                  <c:v>13.315234510174404</c:v>
                </c:pt>
                <c:pt idx="535">
                  <c:v>13.442695256594089</c:v>
                </c:pt>
                <c:pt idx="536">
                  <c:v>13.31236725858605</c:v>
                </c:pt>
                <c:pt idx="537">
                  <c:v>13.135460477637338</c:v>
                </c:pt>
                <c:pt idx="538">
                  <c:v>13.135460477637338</c:v>
                </c:pt>
                <c:pt idx="539">
                  <c:v>13.421112360297821</c:v>
                </c:pt>
                <c:pt idx="540">
                  <c:v>13.284832856474294</c:v>
                </c:pt>
                <c:pt idx="541">
                  <c:v>13.225270381822346</c:v>
                </c:pt>
                <c:pt idx="542">
                  <c:v>13.132990568836956</c:v>
                </c:pt>
                <c:pt idx="543">
                  <c:v>14.054328737615075</c:v>
                </c:pt>
                <c:pt idx="544">
                  <c:v>14.350692627820242</c:v>
                </c:pt>
                <c:pt idx="545">
                  <c:v>14.325803744754685</c:v>
                </c:pt>
                <c:pt idx="546">
                  <c:v>14.14033997761705</c:v>
                </c:pt>
                <c:pt idx="547">
                  <c:v>14.35622261402861</c:v>
                </c:pt>
                <c:pt idx="548">
                  <c:v>14.538941286353715</c:v>
                </c:pt>
                <c:pt idx="549">
                  <c:v>14.707042692383441</c:v>
                </c:pt>
                <c:pt idx="550">
                  <c:v>14.917688497690841</c:v>
                </c:pt>
                <c:pt idx="551">
                  <c:v>15.355066190274075</c:v>
                </c:pt>
                <c:pt idx="552">
                  <c:v>15.55639571986586</c:v>
                </c:pt>
                <c:pt idx="553">
                  <c:v>15.55639571986586</c:v>
                </c:pt>
                <c:pt idx="554">
                  <c:v>15.676275719865858</c:v>
                </c:pt>
                <c:pt idx="555">
                  <c:v>16.086283675361493</c:v>
                </c:pt>
                <c:pt idx="556">
                  <c:v>16.585465169302481</c:v>
                </c:pt>
                <c:pt idx="557">
                  <c:v>16.803712415625338</c:v>
                </c:pt>
                <c:pt idx="558">
                  <c:v>16.857826339976768</c:v>
                </c:pt>
                <c:pt idx="559">
                  <c:v>17.171120652108637</c:v>
                </c:pt>
                <c:pt idx="560">
                  <c:v>17.464873798325499</c:v>
                </c:pt>
                <c:pt idx="561">
                  <c:v>17.362454410271027</c:v>
                </c:pt>
                <c:pt idx="562">
                  <c:v>17.72227801386779</c:v>
                </c:pt>
                <c:pt idx="563">
                  <c:v>16.542932517012982</c:v>
                </c:pt>
                <c:pt idx="564">
                  <c:v>16.802305319541631</c:v>
                </c:pt>
                <c:pt idx="565">
                  <c:v>16.649837567813186</c:v>
                </c:pt>
                <c:pt idx="566">
                  <c:v>16.930602307817086</c:v>
                </c:pt>
                <c:pt idx="567">
                  <c:v>16.717913842361796</c:v>
                </c:pt>
                <c:pt idx="568">
                  <c:v>16.503809600060922</c:v>
                </c:pt>
                <c:pt idx="569">
                  <c:v>16.455315744750315</c:v>
                </c:pt>
                <c:pt idx="570">
                  <c:v>16.841043662524172</c:v>
                </c:pt>
                <c:pt idx="571">
                  <c:v>17.249346234024475</c:v>
                </c:pt>
                <c:pt idx="572">
                  <c:v>17.171772464872433</c:v>
                </c:pt>
                <c:pt idx="573">
                  <c:v>16.76978267959262</c:v>
                </c:pt>
                <c:pt idx="574">
                  <c:v>16.297475665676359</c:v>
                </c:pt>
                <c:pt idx="575">
                  <c:v>16.089266939650255</c:v>
                </c:pt>
                <c:pt idx="576">
                  <c:v>15.824336106218581</c:v>
                </c:pt>
                <c:pt idx="577">
                  <c:v>15.64645131929308</c:v>
                </c:pt>
                <c:pt idx="578">
                  <c:v>14.642590467112667</c:v>
                </c:pt>
                <c:pt idx="579">
                  <c:v>14.445358242945934</c:v>
                </c:pt>
                <c:pt idx="580">
                  <c:v>13.606881953716663</c:v>
                </c:pt>
                <c:pt idx="581">
                  <c:v>13.325728039203053</c:v>
                </c:pt>
                <c:pt idx="582">
                  <c:v>13.040818205830652</c:v>
                </c:pt>
                <c:pt idx="583">
                  <c:v>13.513688041866484</c:v>
                </c:pt>
                <c:pt idx="584">
                  <c:v>13.845406171137627</c:v>
                </c:pt>
                <c:pt idx="585">
                  <c:v>13.993756670953271</c:v>
                </c:pt>
                <c:pt idx="586">
                  <c:v>14.024501617403651</c:v>
                </c:pt>
                <c:pt idx="587">
                  <c:v>14.024501617403651</c:v>
                </c:pt>
                <c:pt idx="588">
                  <c:v>14.1482829300676</c:v>
                </c:pt>
                <c:pt idx="589">
                  <c:v>14.411532962398111</c:v>
                </c:pt>
                <c:pt idx="590">
                  <c:v>14.538277472929856</c:v>
                </c:pt>
                <c:pt idx="591">
                  <c:v>14.980698710154741</c:v>
                </c:pt>
                <c:pt idx="592">
                  <c:v>14.706425413154296</c:v>
                </c:pt>
                <c:pt idx="593">
                  <c:v>14.738098935216779</c:v>
                </c:pt>
                <c:pt idx="594">
                  <c:v>15.146752864854589</c:v>
                </c:pt>
                <c:pt idx="595">
                  <c:v>15.566464863052778</c:v>
                </c:pt>
                <c:pt idx="596">
                  <c:v>16.024802282235243</c:v>
                </c:pt>
                <c:pt idx="597">
                  <c:v>16.31771441460932</c:v>
                </c:pt>
                <c:pt idx="598">
                  <c:v>16.538851439714904</c:v>
                </c:pt>
                <c:pt idx="599">
                  <c:v>16.61210788608189</c:v>
                </c:pt>
                <c:pt idx="600">
                  <c:v>16.61210788608189</c:v>
                </c:pt>
                <c:pt idx="601">
                  <c:v>16.927795549615272</c:v>
                </c:pt>
                <c:pt idx="602">
                  <c:v>16.780582242014251</c:v>
                </c:pt>
                <c:pt idx="603">
                  <c:v>16.87104624047754</c:v>
                </c:pt>
                <c:pt idx="604">
                  <c:v>16.729003494712845</c:v>
                </c:pt>
                <c:pt idx="605">
                  <c:v>17.003672226297557</c:v>
                </c:pt>
                <c:pt idx="606">
                  <c:v>17.069519831728901</c:v>
                </c:pt>
                <c:pt idx="607">
                  <c:v>16.831411767613758</c:v>
                </c:pt>
                <c:pt idx="608">
                  <c:v>17.1716702157204</c:v>
                </c:pt>
                <c:pt idx="609">
                  <c:v>17.581512706783332</c:v>
                </c:pt>
                <c:pt idx="610">
                  <c:v>18.448507468290156</c:v>
                </c:pt>
                <c:pt idx="611">
                  <c:v>19.090841780841135</c:v>
                </c:pt>
                <c:pt idx="612">
                  <c:v>19.470117377042289</c:v>
                </c:pt>
                <c:pt idx="613">
                  <c:v>19.568303463158891</c:v>
                </c:pt>
                <c:pt idx="614">
                  <c:v>19.606512061389768</c:v>
                </c:pt>
                <c:pt idx="615">
                  <c:v>19.364373052181456</c:v>
                </c:pt>
                <c:pt idx="616">
                  <c:v>19.162645827352748</c:v>
                </c:pt>
                <c:pt idx="617">
                  <c:v>19.377410210624568</c:v>
                </c:pt>
                <c:pt idx="618">
                  <c:v>19.280712451247918</c:v>
                </c:pt>
                <c:pt idx="619">
                  <c:v>18.953139675637491</c:v>
                </c:pt>
                <c:pt idx="620">
                  <c:v>18.809200357565953</c:v>
                </c:pt>
                <c:pt idx="621">
                  <c:v>18.688025099025165</c:v>
                </c:pt>
                <c:pt idx="622">
                  <c:v>18.18851802204367</c:v>
                </c:pt>
                <c:pt idx="623">
                  <c:v>18.088713487380307</c:v>
                </c:pt>
                <c:pt idx="624">
                  <c:v>18.116686677444616</c:v>
                </c:pt>
                <c:pt idx="625">
                  <c:v>18.239829036799129</c:v>
                </c:pt>
                <c:pt idx="626">
                  <c:v>18.687583823777665</c:v>
                </c:pt>
                <c:pt idx="627">
                  <c:v>19.127663045431373</c:v>
                </c:pt>
                <c:pt idx="628">
                  <c:v>19.087986297035926</c:v>
                </c:pt>
                <c:pt idx="629">
                  <c:v>19.70059727930262</c:v>
                </c:pt>
                <c:pt idx="630">
                  <c:v>19.989155877599572</c:v>
                </c:pt>
                <c:pt idx="631">
                  <c:v>19.989155877599572</c:v>
                </c:pt>
                <c:pt idx="632">
                  <c:v>20.136691625409533</c:v>
                </c:pt>
                <c:pt idx="633">
                  <c:v>20.298539276871974</c:v>
                </c:pt>
                <c:pt idx="634">
                  <c:v>20.218114174112358</c:v>
                </c:pt>
                <c:pt idx="635">
                  <c:v>20.095659547231925</c:v>
                </c:pt>
                <c:pt idx="636">
                  <c:v>19.993648570559355</c:v>
                </c:pt>
                <c:pt idx="637">
                  <c:v>19.766891712966455</c:v>
                </c:pt>
                <c:pt idx="638">
                  <c:v>19.729448283597915</c:v>
                </c:pt>
                <c:pt idx="639">
                  <c:v>19.682791554138841</c:v>
                </c:pt>
                <c:pt idx="640">
                  <c:v>19.490094144699029</c:v>
                </c:pt>
                <c:pt idx="641">
                  <c:v>19.167320747434665</c:v>
                </c:pt>
                <c:pt idx="642">
                  <c:v>19.153848750475099</c:v>
                </c:pt>
                <c:pt idx="643">
                  <c:v>19.308520880492573</c:v>
                </c:pt>
                <c:pt idx="644">
                  <c:v>19.470732234328938</c:v>
                </c:pt>
                <c:pt idx="645">
                  <c:v>19.498766291373379</c:v>
                </c:pt>
                <c:pt idx="646">
                  <c:v>19.74595290027861</c:v>
                </c:pt>
                <c:pt idx="647">
                  <c:v>19.587237938201415</c:v>
                </c:pt>
                <c:pt idx="648">
                  <c:v>19.707124038158543</c:v>
                </c:pt>
                <c:pt idx="649">
                  <c:v>19.69981366661353</c:v>
                </c:pt>
                <c:pt idx="650">
                  <c:v>19.447678942540456</c:v>
                </c:pt>
                <c:pt idx="651">
                  <c:v>19.291102058433449</c:v>
                </c:pt>
                <c:pt idx="652">
                  <c:v>19.277463474447789</c:v>
                </c:pt>
                <c:pt idx="653">
                  <c:v>19.638379532604038</c:v>
                </c:pt>
                <c:pt idx="654">
                  <c:v>19.378664634050647</c:v>
                </c:pt>
                <c:pt idx="655">
                  <c:v>19.374112162095042</c:v>
                </c:pt>
                <c:pt idx="656">
                  <c:v>19.316596285945167</c:v>
                </c:pt>
                <c:pt idx="657">
                  <c:v>19.486426285945164</c:v>
                </c:pt>
                <c:pt idx="658">
                  <c:v>19.876178721052366</c:v>
                </c:pt>
                <c:pt idx="659">
                  <c:v>19.992586797864259</c:v>
                </c:pt>
                <c:pt idx="660">
                  <c:v>20.346425657030917</c:v>
                </c:pt>
                <c:pt idx="661">
                  <c:v>20.240099393259797</c:v>
                </c:pt>
                <c:pt idx="662">
                  <c:v>20.568242708481655</c:v>
                </c:pt>
                <c:pt idx="663">
                  <c:v>19.981796017748032</c:v>
                </c:pt>
                <c:pt idx="664">
                  <c:v>20.012452948293973</c:v>
                </c:pt>
                <c:pt idx="665">
                  <c:v>19.978594431931992</c:v>
                </c:pt>
                <c:pt idx="666">
                  <c:v>19.793298432157936</c:v>
                </c:pt>
                <c:pt idx="667">
                  <c:v>19.416836228008918</c:v>
                </c:pt>
                <c:pt idx="668">
                  <c:v>19.705083320940226</c:v>
                </c:pt>
                <c:pt idx="669">
                  <c:v>19.931403687544041</c:v>
                </c:pt>
                <c:pt idx="670">
                  <c:v>20.194240089650052</c:v>
                </c:pt>
                <c:pt idx="671">
                  <c:v>20.548978014304662</c:v>
                </c:pt>
                <c:pt idx="672">
                  <c:v>20.348593786238322</c:v>
                </c:pt>
                <c:pt idx="673">
                  <c:v>20.227254554245533</c:v>
                </c:pt>
                <c:pt idx="674">
                  <c:v>20.107484736644412</c:v>
                </c:pt>
                <c:pt idx="675">
                  <c:v>20.223132080497422</c:v>
                </c:pt>
                <c:pt idx="676">
                  <c:v>20.317945213662515</c:v>
                </c:pt>
                <c:pt idx="677">
                  <c:v>20.496473984133377</c:v>
                </c:pt>
                <c:pt idx="678">
                  <c:v>20.670402801151447</c:v>
                </c:pt>
                <c:pt idx="679">
                  <c:v>20.888351022209928</c:v>
                </c:pt>
                <c:pt idx="680">
                  <c:v>20.924962826307436</c:v>
                </c:pt>
                <c:pt idx="681">
                  <c:v>20.830044830374369</c:v>
                </c:pt>
                <c:pt idx="682">
                  <c:v>20.852535341449396</c:v>
                </c:pt>
                <c:pt idx="683">
                  <c:v>20.846688377171944</c:v>
                </c:pt>
                <c:pt idx="684">
                  <c:v>20.84805514709106</c:v>
                </c:pt>
                <c:pt idx="685">
                  <c:v>20.495135088404979</c:v>
                </c:pt>
                <c:pt idx="686">
                  <c:v>20.23711271582307</c:v>
                </c:pt>
                <c:pt idx="687">
                  <c:v>20.502232093487287</c:v>
                </c:pt>
                <c:pt idx="688">
                  <c:v>20.515503769182885</c:v>
                </c:pt>
                <c:pt idx="689">
                  <c:v>21.051568580954523</c:v>
                </c:pt>
                <c:pt idx="690">
                  <c:v>21.372919296855795</c:v>
                </c:pt>
                <c:pt idx="691">
                  <c:v>21.258708922499121</c:v>
                </c:pt>
                <c:pt idx="692">
                  <c:v>21.583599436886161</c:v>
                </c:pt>
                <c:pt idx="693">
                  <c:v>21.700323794969847</c:v>
                </c:pt>
                <c:pt idx="694">
                  <c:v>21.819232188413242</c:v>
                </c:pt>
                <c:pt idx="695">
                  <c:v>21.556325429962214</c:v>
                </c:pt>
                <c:pt idx="696">
                  <c:v>21.47205512737693</c:v>
                </c:pt>
                <c:pt idx="697">
                  <c:v>21.505243724186872</c:v>
                </c:pt>
                <c:pt idx="698">
                  <c:v>21.604820297464499</c:v>
                </c:pt>
                <c:pt idx="699">
                  <c:v>21.564860297464495</c:v>
                </c:pt>
                <c:pt idx="700">
                  <c:v>21.042291124153916</c:v>
                </c:pt>
                <c:pt idx="701">
                  <c:v>21.06888738280475</c:v>
                </c:pt>
                <c:pt idx="702">
                  <c:v>21.251247316949318</c:v>
                </c:pt>
                <c:pt idx="703">
                  <c:v>21.414935285281839</c:v>
                </c:pt>
                <c:pt idx="704">
                  <c:v>21.350210140107709</c:v>
                </c:pt>
                <c:pt idx="705">
                  <c:v>21.497539405141566</c:v>
                </c:pt>
                <c:pt idx="706">
                  <c:v>21.369785055702007</c:v>
                </c:pt>
                <c:pt idx="707">
                  <c:v>21.348434266217669</c:v>
                </c:pt>
                <c:pt idx="708">
                  <c:v>21.056717526968612</c:v>
                </c:pt>
                <c:pt idx="709">
                  <c:v>21.41589406199828</c:v>
                </c:pt>
                <c:pt idx="710">
                  <c:v>21.234770455689699</c:v>
                </c:pt>
                <c:pt idx="711">
                  <c:v>21.360574635254213</c:v>
                </c:pt>
                <c:pt idx="712">
                  <c:v>21.182476485564386</c:v>
                </c:pt>
                <c:pt idx="713">
                  <c:v>21.005644698032871</c:v>
                </c:pt>
                <c:pt idx="714">
                  <c:v>20.929297021790333</c:v>
                </c:pt>
                <c:pt idx="715">
                  <c:v>21.040810139508665</c:v>
                </c:pt>
                <c:pt idx="716">
                  <c:v>20.879144831075696</c:v>
                </c:pt>
                <c:pt idx="717">
                  <c:v>21.523792906993588</c:v>
                </c:pt>
                <c:pt idx="718">
                  <c:v>21.299019057774473</c:v>
                </c:pt>
                <c:pt idx="719">
                  <c:v>21.284313190309074</c:v>
                </c:pt>
                <c:pt idx="720">
                  <c:v>21.330769237853879</c:v>
                </c:pt>
                <c:pt idx="721">
                  <c:v>21.232861602000526</c:v>
                </c:pt>
                <c:pt idx="722">
                  <c:v>21.288797984272819</c:v>
                </c:pt>
                <c:pt idx="723">
                  <c:v>21.174402875164976</c:v>
                </c:pt>
                <c:pt idx="724">
                  <c:v>21.224352875164978</c:v>
                </c:pt>
                <c:pt idx="725">
                  <c:v>21.465486851964464</c:v>
                </c:pt>
                <c:pt idx="726">
                  <c:v>21.532441797877556</c:v>
                </c:pt>
                <c:pt idx="727">
                  <c:v>21.943658263313573</c:v>
                </c:pt>
                <c:pt idx="728">
                  <c:v>21.85191150466779</c:v>
                </c:pt>
                <c:pt idx="729">
                  <c:v>21.666192018211973</c:v>
                </c:pt>
                <c:pt idx="730">
                  <c:v>22.139575477736464</c:v>
                </c:pt>
                <c:pt idx="731">
                  <c:v>21.842024569629189</c:v>
                </c:pt>
                <c:pt idx="732">
                  <c:v>22.056970424347952</c:v>
                </c:pt>
                <c:pt idx="733">
                  <c:v>23.113209690803945</c:v>
                </c:pt>
                <c:pt idx="734">
                  <c:v>23.229428993699408</c:v>
                </c:pt>
                <c:pt idx="735">
                  <c:v>23.489793705659636</c:v>
                </c:pt>
                <c:pt idx="736">
                  <c:v>23.276084420750529</c:v>
                </c:pt>
                <c:pt idx="737">
                  <c:v>23.30268314735261</c:v>
                </c:pt>
                <c:pt idx="738">
                  <c:v>23.110595385482075</c:v>
                </c:pt>
                <c:pt idx="739">
                  <c:v>23.110595385482075</c:v>
                </c:pt>
                <c:pt idx="740">
                  <c:v>23.481122697712518</c:v>
                </c:pt>
                <c:pt idx="741">
                  <c:v>23.230539535957046</c:v>
                </c:pt>
                <c:pt idx="742">
                  <c:v>23.66013082571812</c:v>
                </c:pt>
                <c:pt idx="743">
                  <c:v>23.203489892071431</c:v>
                </c:pt>
                <c:pt idx="744">
                  <c:v>23.475934932933821</c:v>
                </c:pt>
                <c:pt idx="745">
                  <c:v>23.40423791050101</c:v>
                </c:pt>
                <c:pt idx="746">
                  <c:v>23.661754401323027</c:v>
                </c:pt>
                <c:pt idx="747">
                  <c:v>23.349545848077277</c:v>
                </c:pt>
                <c:pt idx="748">
                  <c:v>23.349545848077277</c:v>
                </c:pt>
                <c:pt idx="749">
                  <c:v>23.185781997180168</c:v>
                </c:pt>
                <c:pt idx="750">
                  <c:v>22.867743830098725</c:v>
                </c:pt>
                <c:pt idx="751">
                  <c:v>22.538303447857491</c:v>
                </c:pt>
                <c:pt idx="752">
                  <c:v>22.080739369821092</c:v>
                </c:pt>
                <c:pt idx="753">
                  <c:v>21.961073117527782</c:v>
                </c:pt>
                <c:pt idx="754">
                  <c:v>21.564499461923802</c:v>
                </c:pt>
                <c:pt idx="755">
                  <c:v>21.615928369934775</c:v>
                </c:pt>
                <c:pt idx="756">
                  <c:v>21.584388031274788</c:v>
                </c:pt>
                <c:pt idx="757">
                  <c:v>21.545533293845757</c:v>
                </c:pt>
                <c:pt idx="758">
                  <c:v>21.488738508179335</c:v>
                </c:pt>
                <c:pt idx="759">
                  <c:v>21.283483307851977</c:v>
                </c:pt>
                <c:pt idx="760">
                  <c:v>19.863779424394433</c:v>
                </c:pt>
                <c:pt idx="761">
                  <c:v>19.686792007077386</c:v>
                </c:pt>
                <c:pt idx="762">
                  <c:v>19.146924559287097</c:v>
                </c:pt>
                <c:pt idx="763">
                  <c:v>18.814752869396152</c:v>
                </c:pt>
                <c:pt idx="764">
                  <c:v>19.023534635341164</c:v>
                </c:pt>
                <c:pt idx="765">
                  <c:v>19.233035787291136</c:v>
                </c:pt>
                <c:pt idx="766">
                  <c:v>19.22384800090164</c:v>
                </c:pt>
                <c:pt idx="767">
                  <c:v>19.132897516022243</c:v>
                </c:pt>
                <c:pt idx="768">
                  <c:v>19.431674970801311</c:v>
                </c:pt>
                <c:pt idx="769">
                  <c:v>19.147875256665493</c:v>
                </c:pt>
                <c:pt idx="770">
                  <c:v>19.058816459956788</c:v>
                </c:pt>
                <c:pt idx="771">
                  <c:v>19.197195224236754</c:v>
                </c:pt>
                <c:pt idx="772">
                  <c:v>19.090215936129358</c:v>
                </c:pt>
                <c:pt idx="773">
                  <c:v>18.914597253045446</c:v>
                </c:pt>
                <c:pt idx="774">
                  <c:v>18.915035896783575</c:v>
                </c:pt>
                <c:pt idx="775">
                  <c:v>19.148035975099898</c:v>
                </c:pt>
                <c:pt idx="776">
                  <c:v>19.196130161847766</c:v>
                </c:pt>
                <c:pt idx="777">
                  <c:v>19.196130161847766</c:v>
                </c:pt>
                <c:pt idx="778">
                  <c:v>19.27143882626126</c:v>
                </c:pt>
                <c:pt idx="779">
                  <c:v>19.289579264369234</c:v>
                </c:pt>
                <c:pt idx="780">
                  <c:v>19.032086881597824</c:v>
                </c:pt>
                <c:pt idx="781">
                  <c:v>19.412498363245447</c:v>
                </c:pt>
                <c:pt idx="782">
                  <c:v>19.342568363245448</c:v>
                </c:pt>
                <c:pt idx="783">
                  <c:v>19.401979682369234</c:v>
                </c:pt>
                <c:pt idx="784">
                  <c:v>19.346408268968435</c:v>
                </c:pt>
                <c:pt idx="785">
                  <c:v>19.36012891744749</c:v>
                </c:pt>
                <c:pt idx="786">
                  <c:v>19.323698657040111</c:v>
                </c:pt>
                <c:pt idx="787">
                  <c:v>19.510963500753103</c:v>
                </c:pt>
                <c:pt idx="788">
                  <c:v>19.289754902660924</c:v>
                </c:pt>
                <c:pt idx="789">
                  <c:v>19.629235891307566</c:v>
                </c:pt>
                <c:pt idx="790">
                  <c:v>19.805693139938626</c:v>
                </c:pt>
                <c:pt idx="791">
                  <c:v>19.846252723882319</c:v>
                </c:pt>
                <c:pt idx="792">
                  <c:v>19.846252723882319</c:v>
                </c:pt>
                <c:pt idx="793">
                  <c:v>19.819566624547139</c:v>
                </c:pt>
                <c:pt idx="794">
                  <c:v>19.536851306930121</c:v>
                </c:pt>
                <c:pt idx="795">
                  <c:v>19.879960154059663</c:v>
                </c:pt>
                <c:pt idx="796">
                  <c:v>19.863243345485557</c:v>
                </c:pt>
                <c:pt idx="797">
                  <c:v>19.560459564176806</c:v>
                </c:pt>
                <c:pt idx="798">
                  <c:v>19.196467063632703</c:v>
                </c:pt>
                <c:pt idx="799">
                  <c:v>19.264732764574134</c:v>
                </c:pt>
                <c:pt idx="800">
                  <c:v>19.384985360293609</c:v>
                </c:pt>
                <c:pt idx="801">
                  <c:v>19.054959193610454</c:v>
                </c:pt>
                <c:pt idx="802">
                  <c:v>18.857442817108012</c:v>
                </c:pt>
                <c:pt idx="803">
                  <c:v>18.892474436911268</c:v>
                </c:pt>
                <c:pt idx="804">
                  <c:v>18.694728790499219</c:v>
                </c:pt>
                <c:pt idx="805">
                  <c:v>18.134145798818395</c:v>
                </c:pt>
                <c:pt idx="806">
                  <c:v>17.777583218816499</c:v>
                </c:pt>
                <c:pt idx="807">
                  <c:v>17.285997757098418</c:v>
                </c:pt>
                <c:pt idx="808">
                  <c:v>17.452043735072394</c:v>
                </c:pt>
                <c:pt idx="809">
                  <c:v>17.634493717731029</c:v>
                </c:pt>
                <c:pt idx="810">
                  <c:v>18.033952360159166</c:v>
                </c:pt>
                <c:pt idx="811">
                  <c:v>18.052576762971423</c:v>
                </c:pt>
                <c:pt idx="812">
                  <c:v>18.026779648787571</c:v>
                </c:pt>
                <c:pt idx="813">
                  <c:v>18.237931784490979</c:v>
                </c:pt>
                <c:pt idx="814">
                  <c:v>18.45018382640394</c:v>
                </c:pt>
                <c:pt idx="815">
                  <c:v>18.587349169936179</c:v>
                </c:pt>
                <c:pt idx="816">
                  <c:v>18.506120569543192</c:v>
                </c:pt>
                <c:pt idx="817">
                  <c:v>18.470916713176191</c:v>
                </c:pt>
              </c:numCache>
            </c:numRef>
          </c:val>
          <c:smooth val="0"/>
          <c:extLst>
            <c:ext xmlns:c16="http://schemas.microsoft.com/office/drawing/2014/chart" uri="{C3380CC4-5D6E-409C-BE32-E72D297353CC}">
              <c16:uniqueId val="{00000001-A17F-4720-B91C-4B770EC6EE4C}"/>
            </c:ext>
          </c:extLst>
        </c:ser>
        <c:ser>
          <c:idx val="4"/>
          <c:order val="4"/>
          <c:tx>
            <c:strRef>
              <c:f>Planilha1!$F$1</c:f>
              <c:strCache>
                <c:ptCount val="1"/>
                <c:pt idx="0">
                  <c:v>Hydrous NY equiv. @ MS</c:v>
                </c:pt>
              </c:strCache>
            </c:strRef>
          </c:tx>
          <c:spPr>
            <a:ln w="28575" cap="rnd">
              <a:solidFill>
                <a:schemeClr val="accent5"/>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Planilha1!$F$2:$F$1369</c:f>
              <c:numCache>
                <c:formatCode>0.00</c:formatCode>
                <c:ptCount val="1368"/>
                <c:pt idx="0">
                  <c:v>14.28743948287798</c:v>
                </c:pt>
                <c:pt idx="1">
                  <c:v>14.594962007755482</c:v>
                </c:pt>
                <c:pt idx="2">
                  <c:v>14.276843759621622</c:v>
                </c:pt>
                <c:pt idx="3">
                  <c:v>14.495183690036267</c:v>
                </c:pt>
                <c:pt idx="4">
                  <c:v>14.346358579190024</c:v>
                </c:pt>
                <c:pt idx="5">
                  <c:v>14.360907759771418</c:v>
                </c:pt>
                <c:pt idx="6">
                  <c:v>14.215372590245428</c:v>
                </c:pt>
                <c:pt idx="7">
                  <c:v>14.188807103597457</c:v>
                </c:pt>
                <c:pt idx="8">
                  <c:v>14.126821549414728</c:v>
                </c:pt>
                <c:pt idx="9">
                  <c:v>14.195689368512829</c:v>
                </c:pt>
                <c:pt idx="10">
                  <c:v>14.138532833170638</c:v>
                </c:pt>
                <c:pt idx="11">
                  <c:v>13.964802158815148</c:v>
                </c:pt>
                <c:pt idx="12">
                  <c:v>13.94980360308802</c:v>
                </c:pt>
                <c:pt idx="13">
                  <c:v>13.801519375262972</c:v>
                </c:pt>
                <c:pt idx="14">
                  <c:v>13.739059182556687</c:v>
                </c:pt>
                <c:pt idx="15">
                  <c:v>13.501932627762233</c:v>
                </c:pt>
                <c:pt idx="16">
                  <c:v>13.487732584302515</c:v>
                </c:pt>
                <c:pt idx="17">
                  <c:v>13.551701263707539</c:v>
                </c:pt>
                <c:pt idx="18">
                  <c:v>13.633382359650048</c:v>
                </c:pt>
                <c:pt idx="19">
                  <c:v>13.642903294022116</c:v>
                </c:pt>
                <c:pt idx="20">
                  <c:v>13.574825345524099</c:v>
                </c:pt>
                <c:pt idx="21">
                  <c:v>13.763943124969174</c:v>
                </c:pt>
                <c:pt idx="22">
                  <c:v>13.819772919220467</c:v>
                </c:pt>
                <c:pt idx="23">
                  <c:v>13.822645732347997</c:v>
                </c:pt>
                <c:pt idx="24">
                  <c:v>13.597291727175515</c:v>
                </c:pt>
                <c:pt idx="25">
                  <c:v>13.632674433940929</c:v>
                </c:pt>
                <c:pt idx="26">
                  <c:v>14.037671868659652</c:v>
                </c:pt>
                <c:pt idx="27">
                  <c:v>14.086421423987298</c:v>
                </c:pt>
                <c:pt idx="28">
                  <c:v>14.350827536502411</c:v>
                </c:pt>
                <c:pt idx="29">
                  <c:v>14.450195609984418</c:v>
                </c:pt>
                <c:pt idx="30">
                  <c:v>14.506429749725426</c:v>
                </c:pt>
                <c:pt idx="31">
                  <c:v>14.657578602052407</c:v>
                </c:pt>
                <c:pt idx="32">
                  <c:v>14.938913467765461</c:v>
                </c:pt>
                <c:pt idx="33">
                  <c:v>15.115805251640124</c:v>
                </c:pt>
                <c:pt idx="34">
                  <c:v>15.340025878484465</c:v>
                </c:pt>
                <c:pt idx="35">
                  <c:v>15.677960340866194</c:v>
                </c:pt>
                <c:pt idx="36">
                  <c:v>15.785530268630588</c:v>
                </c:pt>
                <c:pt idx="37">
                  <c:v>15.979701571386219</c:v>
                </c:pt>
                <c:pt idx="38">
                  <c:v>16.16733556000732</c:v>
                </c:pt>
                <c:pt idx="39">
                  <c:v>15.964167419221701</c:v>
                </c:pt>
                <c:pt idx="40">
                  <c:v>15.928821854819324</c:v>
                </c:pt>
                <c:pt idx="41">
                  <c:v>15.982912678239808</c:v>
                </c:pt>
                <c:pt idx="42">
                  <c:v>15.751157505493326</c:v>
                </c:pt>
                <c:pt idx="43">
                  <c:v>15.751157505493326</c:v>
                </c:pt>
                <c:pt idx="44">
                  <c:v>15.751157505493326</c:v>
                </c:pt>
                <c:pt idx="45">
                  <c:v>15.420926956896396</c:v>
                </c:pt>
                <c:pt idx="46">
                  <c:v>15.375864773409671</c:v>
                </c:pt>
                <c:pt idx="47">
                  <c:v>15.339504083179355</c:v>
                </c:pt>
                <c:pt idx="48">
                  <c:v>15.393160725599934</c:v>
                </c:pt>
                <c:pt idx="49">
                  <c:v>15.466230577458255</c:v>
                </c:pt>
                <c:pt idx="50">
                  <c:v>15.40982731392347</c:v>
                </c:pt>
                <c:pt idx="51">
                  <c:v>15.186727349210901</c:v>
                </c:pt>
                <c:pt idx="52">
                  <c:v>15.047894470652956</c:v>
                </c:pt>
                <c:pt idx="53">
                  <c:v>14.992393190814393</c:v>
                </c:pt>
                <c:pt idx="54">
                  <c:v>15.147424998025055</c:v>
                </c:pt>
                <c:pt idx="55">
                  <c:v>14.869478175996724</c:v>
                </c:pt>
                <c:pt idx="56">
                  <c:v>14.713108445044975</c:v>
                </c:pt>
                <c:pt idx="57">
                  <c:v>14.203587971254368</c:v>
                </c:pt>
                <c:pt idx="58">
                  <c:v>13.797724185704622</c:v>
                </c:pt>
                <c:pt idx="59">
                  <c:v>13.708983202667847</c:v>
                </c:pt>
                <c:pt idx="60">
                  <c:v>13.313727302237853</c:v>
                </c:pt>
                <c:pt idx="61">
                  <c:v>13.127005591833528</c:v>
                </c:pt>
                <c:pt idx="62">
                  <c:v>13.159150933263312</c:v>
                </c:pt>
                <c:pt idx="63">
                  <c:v>13.653265048597241</c:v>
                </c:pt>
                <c:pt idx="64">
                  <c:v>13.624047028023618</c:v>
                </c:pt>
                <c:pt idx="65">
                  <c:v>13.709242398827364</c:v>
                </c:pt>
                <c:pt idx="66">
                  <c:v>13.941901692707241</c:v>
                </c:pt>
                <c:pt idx="67">
                  <c:v>14.6745370155926</c:v>
                </c:pt>
                <c:pt idx="68">
                  <c:v>15.441512712981824</c:v>
                </c:pt>
                <c:pt idx="69">
                  <c:v>15.86602763326508</c:v>
                </c:pt>
                <c:pt idx="70">
                  <c:v>15.968697513527237</c:v>
                </c:pt>
                <c:pt idx="71">
                  <c:v>15.932111015053676</c:v>
                </c:pt>
                <c:pt idx="72">
                  <c:v>15.78161667833762</c:v>
                </c:pt>
                <c:pt idx="73">
                  <c:v>15.945578691231727</c:v>
                </c:pt>
                <c:pt idx="74">
                  <c:v>16.122676318796657</c:v>
                </c:pt>
                <c:pt idx="75">
                  <c:v>16.524888267365032</c:v>
                </c:pt>
                <c:pt idx="76">
                  <c:v>16.576792818389837</c:v>
                </c:pt>
                <c:pt idx="77">
                  <c:v>16.576792818389837</c:v>
                </c:pt>
                <c:pt idx="78">
                  <c:v>16.363588330106086</c:v>
                </c:pt>
                <c:pt idx="79">
                  <c:v>15.945905481618645</c:v>
                </c:pt>
                <c:pt idx="80">
                  <c:v>15.158623154323546</c:v>
                </c:pt>
                <c:pt idx="81">
                  <c:v>14.563831596546652</c:v>
                </c:pt>
                <c:pt idx="82">
                  <c:v>14.280873207359395</c:v>
                </c:pt>
                <c:pt idx="83">
                  <c:v>14.019189510025857</c:v>
                </c:pt>
                <c:pt idx="84">
                  <c:v>13.94566951320415</c:v>
                </c:pt>
                <c:pt idx="85">
                  <c:v>14.095519513204151</c:v>
                </c:pt>
                <c:pt idx="86">
                  <c:v>13.843527230043104</c:v>
                </c:pt>
                <c:pt idx="87">
                  <c:v>13.72417584219593</c:v>
                </c:pt>
                <c:pt idx="88">
                  <c:v>13.501968589409229</c:v>
                </c:pt>
                <c:pt idx="89">
                  <c:v>13.406539244341895</c:v>
                </c:pt>
                <c:pt idx="90">
                  <c:v>13.563326106169104</c:v>
                </c:pt>
                <c:pt idx="91">
                  <c:v>13.441471979945867</c:v>
                </c:pt>
                <c:pt idx="92">
                  <c:v>13.507210785076449</c:v>
                </c:pt>
                <c:pt idx="93">
                  <c:v>13.625086321485572</c:v>
                </c:pt>
                <c:pt idx="94">
                  <c:v>13.998648006103329</c:v>
                </c:pt>
                <c:pt idx="95">
                  <c:v>14.103738118299505</c:v>
                </c:pt>
                <c:pt idx="96">
                  <c:v>13.696534522488173</c:v>
                </c:pt>
                <c:pt idx="97">
                  <c:v>13.823957652057725</c:v>
                </c:pt>
                <c:pt idx="98">
                  <c:v>13.601015380323338</c:v>
                </c:pt>
                <c:pt idx="99">
                  <c:v>13.613953455234354</c:v>
                </c:pt>
                <c:pt idx="100">
                  <c:v>13.652029845244714</c:v>
                </c:pt>
                <c:pt idx="101">
                  <c:v>13.351235330335719</c:v>
                </c:pt>
                <c:pt idx="102">
                  <c:v>13.299412332286961</c:v>
                </c:pt>
                <c:pt idx="103">
                  <c:v>13.212351390503196</c:v>
                </c:pt>
                <c:pt idx="104">
                  <c:v>13.181348728953436</c:v>
                </c:pt>
                <c:pt idx="105">
                  <c:v>13.364297833668997</c:v>
                </c:pt>
                <c:pt idx="106">
                  <c:v>13.706197591100581</c:v>
                </c:pt>
                <c:pt idx="107">
                  <c:v>13.955644244231769</c:v>
                </c:pt>
                <c:pt idx="108">
                  <c:v>14.156837784978396</c:v>
                </c:pt>
                <c:pt idx="109">
                  <c:v>14.193916601893878</c:v>
                </c:pt>
                <c:pt idx="110">
                  <c:v>14.152332385037933</c:v>
                </c:pt>
                <c:pt idx="111">
                  <c:v>13.94804123916181</c:v>
                </c:pt>
                <c:pt idx="112">
                  <c:v>13.830274929008265</c:v>
                </c:pt>
                <c:pt idx="113">
                  <c:v>13.671513221347574</c:v>
                </c:pt>
                <c:pt idx="114">
                  <c:v>13.67064741205334</c:v>
                </c:pt>
                <c:pt idx="115">
                  <c:v>13.873034378079437</c:v>
                </c:pt>
                <c:pt idx="116">
                  <c:v>13.880883680774469</c:v>
                </c:pt>
                <c:pt idx="117">
                  <c:v>13.875239822011805</c:v>
                </c:pt>
                <c:pt idx="118">
                  <c:v>13.778109345273522</c:v>
                </c:pt>
                <c:pt idx="119">
                  <c:v>13.873437579694818</c:v>
                </c:pt>
                <c:pt idx="120">
                  <c:v>13.807040850864819</c:v>
                </c:pt>
                <c:pt idx="121">
                  <c:v>13.807040850864819</c:v>
                </c:pt>
                <c:pt idx="122">
                  <c:v>13.84398732563546</c:v>
                </c:pt>
                <c:pt idx="123">
                  <c:v>13.807086799408847</c:v>
                </c:pt>
                <c:pt idx="124">
                  <c:v>13.76836498229885</c:v>
                </c:pt>
                <c:pt idx="125">
                  <c:v>13.72067219350329</c:v>
                </c:pt>
                <c:pt idx="126">
                  <c:v>13.768540973975179</c:v>
                </c:pt>
                <c:pt idx="127">
                  <c:v>13.880522176465725</c:v>
                </c:pt>
                <c:pt idx="128">
                  <c:v>13.999617355307917</c:v>
                </c:pt>
                <c:pt idx="129">
                  <c:v>13.968173774694446</c:v>
                </c:pt>
                <c:pt idx="130">
                  <c:v>14.014044240645973</c:v>
                </c:pt>
                <c:pt idx="131">
                  <c:v>14.312726268977256</c:v>
                </c:pt>
                <c:pt idx="132">
                  <c:v>14.24660696645817</c:v>
                </c:pt>
                <c:pt idx="133">
                  <c:v>14.326526298207659</c:v>
                </c:pt>
                <c:pt idx="134">
                  <c:v>14.402273698057842</c:v>
                </c:pt>
                <c:pt idx="135">
                  <c:v>14.383242467921887</c:v>
                </c:pt>
                <c:pt idx="136">
                  <c:v>14.637293940241189</c:v>
                </c:pt>
                <c:pt idx="137">
                  <c:v>14.701129873279399</c:v>
                </c:pt>
                <c:pt idx="138">
                  <c:v>14.745955002527761</c:v>
                </c:pt>
                <c:pt idx="139">
                  <c:v>14.723667851626326</c:v>
                </c:pt>
                <c:pt idx="140">
                  <c:v>14.857034552515573</c:v>
                </c:pt>
                <c:pt idx="141">
                  <c:v>15.014499311399307</c:v>
                </c:pt>
                <c:pt idx="142">
                  <c:v>15.12444288294086</c:v>
                </c:pt>
                <c:pt idx="143">
                  <c:v>15.118836965996751</c:v>
                </c:pt>
                <c:pt idx="144">
                  <c:v>15.101944309429577</c:v>
                </c:pt>
                <c:pt idx="145">
                  <c:v>15.231451765325403</c:v>
                </c:pt>
                <c:pt idx="146">
                  <c:v>15.261355910365079</c:v>
                </c:pt>
                <c:pt idx="147">
                  <c:v>15.20947648567676</c:v>
                </c:pt>
                <c:pt idx="148">
                  <c:v>15.126863073388163</c:v>
                </c:pt>
                <c:pt idx="149">
                  <c:v>15.133993113974306</c:v>
                </c:pt>
                <c:pt idx="150">
                  <c:v>15.231111528411395</c:v>
                </c:pt>
                <c:pt idx="151">
                  <c:v>15.106057800463736</c:v>
                </c:pt>
                <c:pt idx="152">
                  <c:v>14.921290470999537</c:v>
                </c:pt>
                <c:pt idx="153">
                  <c:v>14.698256732670309</c:v>
                </c:pt>
                <c:pt idx="154">
                  <c:v>14.643259591053324</c:v>
                </c:pt>
                <c:pt idx="155">
                  <c:v>14.707543273661935</c:v>
                </c:pt>
                <c:pt idx="156">
                  <c:v>14.922323888727801</c:v>
                </c:pt>
                <c:pt idx="157">
                  <c:v>14.960495823350504</c:v>
                </c:pt>
                <c:pt idx="158">
                  <c:v>14.791044277630562</c:v>
                </c:pt>
                <c:pt idx="159">
                  <c:v>14.864077932852709</c:v>
                </c:pt>
                <c:pt idx="160">
                  <c:v>14.70801122164117</c:v>
                </c:pt>
                <c:pt idx="161">
                  <c:v>14.612860453918584</c:v>
                </c:pt>
                <c:pt idx="162">
                  <c:v>14.728359890200931</c:v>
                </c:pt>
                <c:pt idx="163">
                  <c:v>14.465295386509572</c:v>
                </c:pt>
                <c:pt idx="164">
                  <c:v>14.316744230598092</c:v>
                </c:pt>
                <c:pt idx="165">
                  <c:v>14.377525909100553</c:v>
                </c:pt>
                <c:pt idx="166">
                  <c:v>14.286013750961818</c:v>
                </c:pt>
                <c:pt idx="167">
                  <c:v>14.07606996912966</c:v>
                </c:pt>
                <c:pt idx="168">
                  <c:v>13.876803653294076</c:v>
                </c:pt>
                <c:pt idx="169">
                  <c:v>13.708628743045717</c:v>
                </c:pt>
                <c:pt idx="170">
                  <c:v>13.667309563914964</c:v>
                </c:pt>
                <c:pt idx="171">
                  <c:v>13.542123761791055</c:v>
                </c:pt>
                <c:pt idx="172">
                  <c:v>13.609651884220099</c:v>
                </c:pt>
                <c:pt idx="173">
                  <c:v>13.670688487171313</c:v>
                </c:pt>
                <c:pt idx="174">
                  <c:v>13.742008939426684</c:v>
                </c:pt>
                <c:pt idx="175">
                  <c:v>13.931203876647668</c:v>
                </c:pt>
                <c:pt idx="176">
                  <c:v>13.915900670289675</c:v>
                </c:pt>
                <c:pt idx="177">
                  <c:v>13.945923431420105</c:v>
                </c:pt>
                <c:pt idx="178">
                  <c:v>13.942688523388766</c:v>
                </c:pt>
                <c:pt idx="179">
                  <c:v>13.780733203910547</c:v>
                </c:pt>
                <c:pt idx="180">
                  <c:v>13.8049076377847</c:v>
                </c:pt>
                <c:pt idx="181">
                  <c:v>13.842430440892867</c:v>
                </c:pt>
                <c:pt idx="182">
                  <c:v>13.800880086155793</c:v>
                </c:pt>
                <c:pt idx="183">
                  <c:v>13.93927286870197</c:v>
                </c:pt>
                <c:pt idx="184">
                  <c:v>14.070357101937786</c:v>
                </c:pt>
                <c:pt idx="185">
                  <c:v>14.02981178498889</c:v>
                </c:pt>
                <c:pt idx="186">
                  <c:v>13.869718945109019</c:v>
                </c:pt>
                <c:pt idx="187">
                  <c:v>13.772985058119033</c:v>
                </c:pt>
                <c:pt idx="188">
                  <c:v>13.79533854807587</c:v>
                </c:pt>
                <c:pt idx="189">
                  <c:v>13.789304470736568</c:v>
                </c:pt>
                <c:pt idx="190">
                  <c:v>13.803141707608583</c:v>
                </c:pt>
                <c:pt idx="191">
                  <c:v>13.930434827660925</c:v>
                </c:pt>
                <c:pt idx="192">
                  <c:v>13.872368307624079</c:v>
                </c:pt>
                <c:pt idx="193">
                  <c:v>13.884709355192037</c:v>
                </c:pt>
                <c:pt idx="194">
                  <c:v>14.62374260341279</c:v>
                </c:pt>
                <c:pt idx="195">
                  <c:v>14.800925459434618</c:v>
                </c:pt>
                <c:pt idx="196">
                  <c:v>15.003139191298647</c:v>
                </c:pt>
                <c:pt idx="197">
                  <c:v>15.13797282923367</c:v>
                </c:pt>
                <c:pt idx="198">
                  <c:v>15.215529715665122</c:v>
                </c:pt>
                <c:pt idx="199">
                  <c:v>15.087527504444134</c:v>
                </c:pt>
                <c:pt idx="200">
                  <c:v>14.765616368049113</c:v>
                </c:pt>
                <c:pt idx="201">
                  <c:v>15.231159623100842</c:v>
                </c:pt>
                <c:pt idx="202">
                  <c:v>15.252818346700607</c:v>
                </c:pt>
                <c:pt idx="203">
                  <c:v>15.171775832971027</c:v>
                </c:pt>
                <c:pt idx="204">
                  <c:v>15.121044683974585</c:v>
                </c:pt>
                <c:pt idx="205">
                  <c:v>15.009711404386335</c:v>
                </c:pt>
                <c:pt idx="206">
                  <c:v>15.05648128155126</c:v>
                </c:pt>
                <c:pt idx="207">
                  <c:v>15.028646866955292</c:v>
                </c:pt>
                <c:pt idx="208">
                  <c:v>15.108807209031502</c:v>
                </c:pt>
                <c:pt idx="209">
                  <c:v>15.335566184558456</c:v>
                </c:pt>
                <c:pt idx="210">
                  <c:v>15.455031969315661</c:v>
                </c:pt>
                <c:pt idx="211">
                  <c:v>15.728840609759112</c:v>
                </c:pt>
                <c:pt idx="212">
                  <c:v>15.734239265474541</c:v>
                </c:pt>
                <c:pt idx="213">
                  <c:v>15.937908303547994</c:v>
                </c:pt>
                <c:pt idx="214">
                  <c:v>16.072892344331688</c:v>
                </c:pt>
                <c:pt idx="215">
                  <c:v>16.01351488190323</c:v>
                </c:pt>
                <c:pt idx="216">
                  <c:v>15.976978620474672</c:v>
                </c:pt>
                <c:pt idx="217">
                  <c:v>16.037630509104986</c:v>
                </c:pt>
                <c:pt idx="218">
                  <c:v>16.041815848229831</c:v>
                </c:pt>
                <c:pt idx="219">
                  <c:v>16.00088740351686</c:v>
                </c:pt>
                <c:pt idx="220">
                  <c:v>15.906387665819718</c:v>
                </c:pt>
                <c:pt idx="221">
                  <c:v>15.668544436114658</c:v>
                </c:pt>
                <c:pt idx="222">
                  <c:v>15.492361233452312</c:v>
                </c:pt>
                <c:pt idx="223">
                  <c:v>15.470119222635578</c:v>
                </c:pt>
                <c:pt idx="224">
                  <c:v>15.409934255025576</c:v>
                </c:pt>
                <c:pt idx="225">
                  <c:v>15.412963010284541</c:v>
                </c:pt>
                <c:pt idx="226">
                  <c:v>15.451996012103338</c:v>
                </c:pt>
                <c:pt idx="227">
                  <c:v>15.451996012103338</c:v>
                </c:pt>
                <c:pt idx="228">
                  <c:v>15.463460773651828</c:v>
                </c:pt>
                <c:pt idx="229">
                  <c:v>15.366811184384829</c:v>
                </c:pt>
                <c:pt idx="230">
                  <c:v>15.382558485001118</c:v>
                </c:pt>
                <c:pt idx="231">
                  <c:v>15.464760329602717</c:v>
                </c:pt>
                <c:pt idx="232">
                  <c:v>15.542633625503997</c:v>
                </c:pt>
                <c:pt idx="233">
                  <c:v>15.626353738239676</c:v>
                </c:pt>
                <c:pt idx="234">
                  <c:v>15.56068013683899</c:v>
                </c:pt>
                <c:pt idx="235">
                  <c:v>15.794412894716766</c:v>
                </c:pt>
                <c:pt idx="236">
                  <c:v>15.975450631847119</c:v>
                </c:pt>
                <c:pt idx="237">
                  <c:v>16.105651379716807</c:v>
                </c:pt>
                <c:pt idx="238">
                  <c:v>15.609173582945168</c:v>
                </c:pt>
                <c:pt idx="239">
                  <c:v>15.685393021715756</c:v>
                </c:pt>
                <c:pt idx="240">
                  <c:v>15.392249804084397</c:v>
                </c:pt>
                <c:pt idx="241">
                  <c:v>15.296893632099888</c:v>
                </c:pt>
                <c:pt idx="242">
                  <c:v>15.418037187503669</c:v>
                </c:pt>
                <c:pt idx="243">
                  <c:v>15.481631921877256</c:v>
                </c:pt>
                <c:pt idx="244">
                  <c:v>15.481057385056541</c:v>
                </c:pt>
                <c:pt idx="245">
                  <c:v>15.551353850983894</c:v>
                </c:pt>
                <c:pt idx="246">
                  <c:v>15.559260005657913</c:v>
                </c:pt>
                <c:pt idx="247">
                  <c:v>15.603279362923191</c:v>
                </c:pt>
                <c:pt idx="248">
                  <c:v>15.63213118389864</c:v>
                </c:pt>
                <c:pt idx="249">
                  <c:v>15.66624858089053</c:v>
                </c:pt>
                <c:pt idx="250">
                  <c:v>15.641998359945454</c:v>
                </c:pt>
                <c:pt idx="251">
                  <c:v>15.645131702023425</c:v>
                </c:pt>
                <c:pt idx="252">
                  <c:v>15.624792936885148</c:v>
                </c:pt>
                <c:pt idx="253">
                  <c:v>15.720372471530112</c:v>
                </c:pt>
                <c:pt idx="254">
                  <c:v>15.720372471530112</c:v>
                </c:pt>
                <c:pt idx="255">
                  <c:v>15.720372471530112</c:v>
                </c:pt>
                <c:pt idx="256">
                  <c:v>15.981598190446178</c:v>
                </c:pt>
                <c:pt idx="257">
                  <c:v>16.105483288559139</c:v>
                </c:pt>
                <c:pt idx="258">
                  <c:v>16.196341717639275</c:v>
                </c:pt>
                <c:pt idx="259">
                  <c:v>16.196341717639275</c:v>
                </c:pt>
                <c:pt idx="260">
                  <c:v>16.336220822593383</c:v>
                </c:pt>
                <c:pt idx="261">
                  <c:v>16.343903660809424</c:v>
                </c:pt>
                <c:pt idx="262">
                  <c:v>16.333270531926257</c:v>
                </c:pt>
                <c:pt idx="263">
                  <c:v>16.160608111292589</c:v>
                </c:pt>
                <c:pt idx="264">
                  <c:v>16.166514052742372</c:v>
                </c:pt>
                <c:pt idx="265">
                  <c:v>16.284162789504254</c:v>
                </c:pt>
                <c:pt idx="266">
                  <c:v>16.078315488084542</c:v>
                </c:pt>
                <c:pt idx="267">
                  <c:v>16.155360011167691</c:v>
                </c:pt>
                <c:pt idx="268">
                  <c:v>15.90560520211845</c:v>
                </c:pt>
                <c:pt idx="269">
                  <c:v>15.938556599506484</c:v>
                </c:pt>
                <c:pt idx="270">
                  <c:v>15.664854730890383</c:v>
                </c:pt>
                <c:pt idx="271">
                  <c:v>15.630307071379404</c:v>
                </c:pt>
                <c:pt idx="272">
                  <c:v>15.727903126014459</c:v>
                </c:pt>
                <c:pt idx="273">
                  <c:v>15.570468615362323</c:v>
                </c:pt>
                <c:pt idx="274">
                  <c:v>15.54910464237528</c:v>
                </c:pt>
                <c:pt idx="275">
                  <c:v>15.637576939917333</c:v>
                </c:pt>
                <c:pt idx="276">
                  <c:v>15.795052388771175</c:v>
                </c:pt>
                <c:pt idx="277">
                  <c:v>15.659547987588626</c:v>
                </c:pt>
                <c:pt idx="278">
                  <c:v>15.571024282794633</c:v>
                </c:pt>
                <c:pt idx="279">
                  <c:v>15.645278747434572</c:v>
                </c:pt>
                <c:pt idx="280">
                  <c:v>15.509028175054592</c:v>
                </c:pt>
                <c:pt idx="281">
                  <c:v>15.597427126359886</c:v>
                </c:pt>
                <c:pt idx="282">
                  <c:v>15.606093161632444</c:v>
                </c:pt>
                <c:pt idx="283">
                  <c:v>15.616128025746924</c:v>
                </c:pt>
                <c:pt idx="284">
                  <c:v>15.6223617584702</c:v>
                </c:pt>
                <c:pt idx="285">
                  <c:v>15.57260506349742</c:v>
                </c:pt>
                <c:pt idx="286">
                  <c:v>15.456789734721687</c:v>
                </c:pt>
                <c:pt idx="287">
                  <c:v>15.30489224422792</c:v>
                </c:pt>
                <c:pt idx="288">
                  <c:v>15.361371676129709</c:v>
                </c:pt>
                <c:pt idx="289">
                  <c:v>15.32867122122701</c:v>
                </c:pt>
                <c:pt idx="290">
                  <c:v>15.323548473734043</c:v>
                </c:pt>
                <c:pt idx="291">
                  <c:v>15.35504572670999</c:v>
                </c:pt>
                <c:pt idx="292">
                  <c:v>15.582632785460646</c:v>
                </c:pt>
                <c:pt idx="293">
                  <c:v>15.571560942981211</c:v>
                </c:pt>
                <c:pt idx="294">
                  <c:v>15.467863339830899</c:v>
                </c:pt>
                <c:pt idx="295">
                  <c:v>15.367866875425719</c:v>
                </c:pt>
                <c:pt idx="296">
                  <c:v>15.30024388276669</c:v>
                </c:pt>
                <c:pt idx="297">
                  <c:v>15.326979885308418</c:v>
                </c:pt>
                <c:pt idx="298">
                  <c:v>15.326979885308418</c:v>
                </c:pt>
                <c:pt idx="299">
                  <c:v>15.326979885308418</c:v>
                </c:pt>
                <c:pt idx="300">
                  <c:v>15.194183672484684</c:v>
                </c:pt>
                <c:pt idx="301">
                  <c:v>15.061829592130419</c:v>
                </c:pt>
                <c:pt idx="302">
                  <c:v>14.975425850585626</c:v>
                </c:pt>
                <c:pt idx="303">
                  <c:v>14.946276394973724</c:v>
                </c:pt>
                <c:pt idx="304">
                  <c:v>14.76426989186521</c:v>
                </c:pt>
                <c:pt idx="305">
                  <c:v>14.537149613042827</c:v>
                </c:pt>
                <c:pt idx="306">
                  <c:v>14.054198928160684</c:v>
                </c:pt>
                <c:pt idx="307">
                  <c:v>14.049663457065897</c:v>
                </c:pt>
                <c:pt idx="308">
                  <c:v>13.427758583795939</c:v>
                </c:pt>
                <c:pt idx="309">
                  <c:v>13.47767923205355</c:v>
                </c:pt>
                <c:pt idx="310">
                  <c:v>13.129960883594713</c:v>
                </c:pt>
                <c:pt idx="311">
                  <c:v>12.736575826609711</c:v>
                </c:pt>
                <c:pt idx="312">
                  <c:v>12.304324484257585</c:v>
                </c:pt>
                <c:pt idx="313">
                  <c:v>11.442476617478855</c:v>
                </c:pt>
                <c:pt idx="314">
                  <c:v>11.252621402638194</c:v>
                </c:pt>
                <c:pt idx="315">
                  <c:v>10.280010731352741</c:v>
                </c:pt>
                <c:pt idx="316">
                  <c:v>10.181288267310633</c:v>
                </c:pt>
                <c:pt idx="317">
                  <c:v>10.188620607846781</c:v>
                </c:pt>
                <c:pt idx="318">
                  <c:v>9.9225868179049552</c:v>
                </c:pt>
                <c:pt idx="319">
                  <c:v>9.7538272121865628</c:v>
                </c:pt>
                <c:pt idx="320">
                  <c:v>9.6699193726196153</c:v>
                </c:pt>
                <c:pt idx="321">
                  <c:v>9.6078243149952307</c:v>
                </c:pt>
                <c:pt idx="322">
                  <c:v>9.2801916468695165</c:v>
                </c:pt>
                <c:pt idx="323">
                  <c:v>8.9229216449051236</c:v>
                </c:pt>
                <c:pt idx="324">
                  <c:v>8.7834678269220863</c:v>
                </c:pt>
                <c:pt idx="325">
                  <c:v>8.4843220120772074</c:v>
                </c:pt>
                <c:pt idx="326">
                  <c:v>8.2498074905992027</c:v>
                </c:pt>
                <c:pt idx="327">
                  <c:v>8.2437065649565486</c:v>
                </c:pt>
                <c:pt idx="328">
                  <c:v>8.3094216960629215</c:v>
                </c:pt>
                <c:pt idx="329">
                  <c:v>8.5079366542174935</c:v>
                </c:pt>
                <c:pt idx="330">
                  <c:v>8.929285617403977</c:v>
                </c:pt>
                <c:pt idx="331">
                  <c:v>9.1806945261292014</c:v>
                </c:pt>
                <c:pt idx="332">
                  <c:v>9.1806945261292014</c:v>
                </c:pt>
                <c:pt idx="333">
                  <c:v>9.1557769875276431</c:v>
                </c:pt>
                <c:pt idx="334">
                  <c:v>9.1304334205575621</c:v>
                </c:pt>
                <c:pt idx="335">
                  <c:v>8.9316979746581691</c:v>
                </c:pt>
                <c:pt idx="336">
                  <c:v>8.8432964684894237</c:v>
                </c:pt>
                <c:pt idx="337">
                  <c:v>8.6049771988453969</c:v>
                </c:pt>
                <c:pt idx="338">
                  <c:v>8.4535143543352191</c:v>
                </c:pt>
                <c:pt idx="339">
                  <c:v>8.4535143543352191</c:v>
                </c:pt>
                <c:pt idx="340">
                  <c:v>8.1506836158101592</c:v>
                </c:pt>
                <c:pt idx="341">
                  <c:v>7.8975697808364567</c:v>
                </c:pt>
                <c:pt idx="342">
                  <c:v>7.5830926359491446</c:v>
                </c:pt>
                <c:pt idx="343">
                  <c:v>7.6278686464993113</c:v>
                </c:pt>
                <c:pt idx="344">
                  <c:v>7.9548933386101774</c:v>
                </c:pt>
                <c:pt idx="345">
                  <c:v>8.323545674707729</c:v>
                </c:pt>
                <c:pt idx="346">
                  <c:v>8.2813368226806681</c:v>
                </c:pt>
                <c:pt idx="347">
                  <c:v>8.2813368226806681</c:v>
                </c:pt>
                <c:pt idx="348">
                  <c:v>8.2346898462371474</c:v>
                </c:pt>
                <c:pt idx="349">
                  <c:v>8.1811997089928763</c:v>
                </c:pt>
                <c:pt idx="350">
                  <c:v>8.0397470330334517</c:v>
                </c:pt>
                <c:pt idx="351">
                  <c:v>7.9439628362122621</c:v>
                </c:pt>
                <c:pt idx="352">
                  <c:v>8.0644721796794681</c:v>
                </c:pt>
                <c:pt idx="353">
                  <c:v>7.9387948109818964</c:v>
                </c:pt>
                <c:pt idx="354">
                  <c:v>7.8011465491688918</c:v>
                </c:pt>
                <c:pt idx="355">
                  <c:v>7.7581249800543022</c:v>
                </c:pt>
                <c:pt idx="356">
                  <c:v>7.842769826721689</c:v>
                </c:pt>
                <c:pt idx="357">
                  <c:v>7.9005326045650142</c:v>
                </c:pt>
                <c:pt idx="358">
                  <c:v>8.1024918623447277</c:v>
                </c:pt>
                <c:pt idx="359">
                  <c:v>8.1499587770038406</c:v>
                </c:pt>
                <c:pt idx="360">
                  <c:v>8.2499231167303329</c:v>
                </c:pt>
                <c:pt idx="361">
                  <c:v>8.5171317592023037</c:v>
                </c:pt>
                <c:pt idx="362">
                  <c:v>8.5710701698408638</c:v>
                </c:pt>
                <c:pt idx="363">
                  <c:v>8.8013022449065446</c:v>
                </c:pt>
                <c:pt idx="364">
                  <c:v>9.1429756744177038</c:v>
                </c:pt>
                <c:pt idx="365">
                  <c:v>9.4783032084473682</c:v>
                </c:pt>
                <c:pt idx="366">
                  <c:v>9.3932869146777715</c:v>
                </c:pt>
                <c:pt idx="367">
                  <c:v>9.2622432584039185</c:v>
                </c:pt>
                <c:pt idx="368">
                  <c:v>9.5317799201156443</c:v>
                </c:pt>
                <c:pt idx="369">
                  <c:v>9.8962009685812671</c:v>
                </c:pt>
                <c:pt idx="370">
                  <c:v>10.199967437743744</c:v>
                </c:pt>
                <c:pt idx="371">
                  <c:v>10.166859249510903</c:v>
                </c:pt>
                <c:pt idx="372">
                  <c:v>10.44319729886802</c:v>
                </c:pt>
                <c:pt idx="373">
                  <c:v>10.786144288640129</c:v>
                </c:pt>
                <c:pt idx="374">
                  <c:v>10.948004920868199</c:v>
                </c:pt>
                <c:pt idx="375">
                  <c:v>10.811663494184593</c:v>
                </c:pt>
                <c:pt idx="376">
                  <c:v>10.811663494184593</c:v>
                </c:pt>
                <c:pt idx="377">
                  <c:v>10.604222683664709</c:v>
                </c:pt>
                <c:pt idx="378">
                  <c:v>10.505202218383873</c:v>
                </c:pt>
                <c:pt idx="379">
                  <c:v>10.318807517499346</c:v>
                </c:pt>
                <c:pt idx="380">
                  <c:v>10.063659529698764</c:v>
                </c:pt>
                <c:pt idx="381">
                  <c:v>9.8009464727388522</c:v>
                </c:pt>
                <c:pt idx="382">
                  <c:v>9.991136268401096</c:v>
                </c:pt>
                <c:pt idx="383">
                  <c:v>9.9463585880516909</c:v>
                </c:pt>
                <c:pt idx="384">
                  <c:v>10.159730146460486</c:v>
                </c:pt>
                <c:pt idx="385">
                  <c:v>9.8196868148720871</c:v>
                </c:pt>
                <c:pt idx="386">
                  <c:v>9.7450827620726717</c:v>
                </c:pt>
                <c:pt idx="387">
                  <c:v>9.5062923981949368</c:v>
                </c:pt>
                <c:pt idx="388">
                  <c:v>9.5471396939200641</c:v>
                </c:pt>
                <c:pt idx="389">
                  <c:v>9.4776687960498087</c:v>
                </c:pt>
                <c:pt idx="390">
                  <c:v>9.6864175126016452</c:v>
                </c:pt>
                <c:pt idx="391">
                  <c:v>9.6238517763652265</c:v>
                </c:pt>
                <c:pt idx="392">
                  <c:v>9.7265793553689832</c:v>
                </c:pt>
                <c:pt idx="393">
                  <c:v>9.6605236344187286</c:v>
                </c:pt>
                <c:pt idx="394">
                  <c:v>9.6547033447062365</c:v>
                </c:pt>
                <c:pt idx="395">
                  <c:v>9.7197317208159291</c:v>
                </c:pt>
                <c:pt idx="396">
                  <c:v>9.7079279178434277</c:v>
                </c:pt>
                <c:pt idx="397">
                  <c:v>9.7776244240405603</c:v>
                </c:pt>
                <c:pt idx="398">
                  <c:v>9.6728970263765408</c:v>
                </c:pt>
                <c:pt idx="399">
                  <c:v>9.7300334894582825</c:v>
                </c:pt>
                <c:pt idx="400">
                  <c:v>9.6880688162534057</c:v>
                </c:pt>
                <c:pt idx="401">
                  <c:v>9.7920405832206079</c:v>
                </c:pt>
                <c:pt idx="402">
                  <c:v>9.7321572667169178</c:v>
                </c:pt>
                <c:pt idx="403">
                  <c:v>9.8418345338125732</c:v>
                </c:pt>
                <c:pt idx="404">
                  <c:v>10.188031854072621</c:v>
                </c:pt>
                <c:pt idx="405">
                  <c:v>10.363526007050011</c:v>
                </c:pt>
                <c:pt idx="406">
                  <c:v>10.252905205929412</c:v>
                </c:pt>
                <c:pt idx="407">
                  <c:v>10.33904705612847</c:v>
                </c:pt>
                <c:pt idx="408">
                  <c:v>10.446197921506144</c:v>
                </c:pt>
                <c:pt idx="409">
                  <c:v>10.586782330021272</c:v>
                </c:pt>
                <c:pt idx="410">
                  <c:v>10.648216905308088</c:v>
                </c:pt>
                <c:pt idx="411">
                  <c:v>10.608498900626831</c:v>
                </c:pt>
                <c:pt idx="412">
                  <c:v>10.499806584809164</c:v>
                </c:pt>
                <c:pt idx="413">
                  <c:v>10.446421988011689</c:v>
                </c:pt>
                <c:pt idx="414">
                  <c:v>10.349156264974004</c:v>
                </c:pt>
                <c:pt idx="415">
                  <c:v>10.330672349633049</c:v>
                </c:pt>
                <c:pt idx="416">
                  <c:v>10.232926146387523</c:v>
                </c:pt>
                <c:pt idx="417">
                  <c:v>10.12242996260666</c:v>
                </c:pt>
                <c:pt idx="418">
                  <c:v>10.020680758813183</c:v>
                </c:pt>
                <c:pt idx="419">
                  <c:v>10.129582046428144</c:v>
                </c:pt>
                <c:pt idx="420">
                  <c:v>10.031124103892857</c:v>
                </c:pt>
                <c:pt idx="421">
                  <c:v>10.206292788435281</c:v>
                </c:pt>
                <c:pt idx="422">
                  <c:v>10.259044121228703</c:v>
                </c:pt>
                <c:pt idx="423">
                  <c:v>10.111495651228736</c:v>
                </c:pt>
                <c:pt idx="424">
                  <c:v>10.219708488130017</c:v>
                </c:pt>
                <c:pt idx="425">
                  <c:v>10.218909469922496</c:v>
                </c:pt>
                <c:pt idx="426">
                  <c:v>10.234747769261752</c:v>
                </c:pt>
                <c:pt idx="427">
                  <c:v>10.318639219892139</c:v>
                </c:pt>
                <c:pt idx="428">
                  <c:v>10.38702444982885</c:v>
                </c:pt>
                <c:pt idx="429">
                  <c:v>10.606275291878699</c:v>
                </c:pt>
                <c:pt idx="430">
                  <c:v>10.594941104062627</c:v>
                </c:pt>
                <c:pt idx="431">
                  <c:v>10.725358023939989</c:v>
                </c:pt>
                <c:pt idx="432">
                  <c:v>10.953094049683653</c:v>
                </c:pt>
                <c:pt idx="433">
                  <c:v>10.825916469465119</c:v>
                </c:pt>
                <c:pt idx="434">
                  <c:v>10.996054016136618</c:v>
                </c:pt>
                <c:pt idx="435">
                  <c:v>10.929329217954152</c:v>
                </c:pt>
                <c:pt idx="436">
                  <c:v>11.117825620180328</c:v>
                </c:pt>
                <c:pt idx="437">
                  <c:v>11.111322051883455</c:v>
                </c:pt>
                <c:pt idx="438">
                  <c:v>11.111322051883455</c:v>
                </c:pt>
                <c:pt idx="439">
                  <c:v>10.887995976739655</c:v>
                </c:pt>
                <c:pt idx="440">
                  <c:v>10.947643666030128</c:v>
                </c:pt>
                <c:pt idx="441">
                  <c:v>10.856796701821757</c:v>
                </c:pt>
                <c:pt idx="442">
                  <c:v>10.652654714969971</c:v>
                </c:pt>
                <c:pt idx="443">
                  <c:v>10.73067306565861</c:v>
                </c:pt>
                <c:pt idx="444">
                  <c:v>10.734388722509209</c:v>
                </c:pt>
                <c:pt idx="445">
                  <c:v>10.90284868225352</c:v>
                </c:pt>
                <c:pt idx="446">
                  <c:v>11.063003308112183</c:v>
                </c:pt>
                <c:pt idx="447">
                  <c:v>10.218909469922496</c:v>
                </c:pt>
                <c:pt idx="448">
                  <c:v>10.802355558211884</c:v>
                </c:pt>
                <c:pt idx="449">
                  <c:v>10.804659094442515</c:v>
                </c:pt>
                <c:pt idx="450">
                  <c:v>10.670870768114103</c:v>
                </c:pt>
                <c:pt idx="451">
                  <c:v>10.803958595428634</c:v>
                </c:pt>
                <c:pt idx="452">
                  <c:v>10.706666293365066</c:v>
                </c:pt>
                <c:pt idx="453">
                  <c:v>10.627364400153887</c:v>
                </c:pt>
                <c:pt idx="454">
                  <c:v>10.70115445390676</c:v>
                </c:pt>
                <c:pt idx="455">
                  <c:v>10.561451023260963</c:v>
                </c:pt>
                <c:pt idx="456">
                  <c:v>10.656382387079791</c:v>
                </c:pt>
                <c:pt idx="457">
                  <c:v>10.656382387079791</c:v>
                </c:pt>
                <c:pt idx="458">
                  <c:v>10.686011677251624</c:v>
                </c:pt>
                <c:pt idx="459">
                  <c:v>11.167202050172317</c:v>
                </c:pt>
                <c:pt idx="460">
                  <c:v>11.203365678257704</c:v>
                </c:pt>
                <c:pt idx="461">
                  <c:v>11.259762461725964</c:v>
                </c:pt>
                <c:pt idx="462">
                  <c:v>11.576536615074149</c:v>
                </c:pt>
                <c:pt idx="463">
                  <c:v>11.576536615074149</c:v>
                </c:pt>
                <c:pt idx="464">
                  <c:v>11.583618082035226</c:v>
                </c:pt>
                <c:pt idx="465">
                  <c:v>11.707192183843663</c:v>
                </c:pt>
                <c:pt idx="466">
                  <c:v>11.872800353742893</c:v>
                </c:pt>
                <c:pt idx="467">
                  <c:v>11.840145992545953</c:v>
                </c:pt>
                <c:pt idx="468">
                  <c:v>11.938018146318729</c:v>
                </c:pt>
                <c:pt idx="469">
                  <c:v>11.957813845339373</c:v>
                </c:pt>
                <c:pt idx="470">
                  <c:v>11.907216718706463</c:v>
                </c:pt>
                <c:pt idx="471">
                  <c:v>11.936175979069397</c:v>
                </c:pt>
                <c:pt idx="472">
                  <c:v>11.86598890601763</c:v>
                </c:pt>
                <c:pt idx="473">
                  <c:v>11.855232775932585</c:v>
                </c:pt>
                <c:pt idx="474">
                  <c:v>11.822499528703919</c:v>
                </c:pt>
                <c:pt idx="475">
                  <c:v>11.651614002780628</c:v>
                </c:pt>
                <c:pt idx="476">
                  <c:v>11.585910196901239</c:v>
                </c:pt>
                <c:pt idx="477">
                  <c:v>11.556452852893708</c:v>
                </c:pt>
                <c:pt idx="478">
                  <c:v>11.556452852893708</c:v>
                </c:pt>
                <c:pt idx="479">
                  <c:v>11.387173122393126</c:v>
                </c:pt>
                <c:pt idx="480">
                  <c:v>11.540489072387068</c:v>
                </c:pt>
                <c:pt idx="481">
                  <c:v>11.725696551292712</c:v>
                </c:pt>
                <c:pt idx="482">
                  <c:v>11.989039306771874</c:v>
                </c:pt>
                <c:pt idx="483">
                  <c:v>12.039562093014144</c:v>
                </c:pt>
                <c:pt idx="484">
                  <c:v>12.101257060390004</c:v>
                </c:pt>
                <c:pt idx="485">
                  <c:v>12.100238902264946</c:v>
                </c:pt>
                <c:pt idx="486">
                  <c:v>12.014939428793276</c:v>
                </c:pt>
                <c:pt idx="487">
                  <c:v>11.950027203553701</c:v>
                </c:pt>
                <c:pt idx="488">
                  <c:v>11.984154572985355</c:v>
                </c:pt>
                <c:pt idx="489">
                  <c:v>12.163314088822624</c:v>
                </c:pt>
                <c:pt idx="490">
                  <c:v>12.278929854730025</c:v>
                </c:pt>
                <c:pt idx="491">
                  <c:v>12.219732670856251</c:v>
                </c:pt>
                <c:pt idx="492">
                  <c:v>12.098930704698335</c:v>
                </c:pt>
                <c:pt idx="493">
                  <c:v>12.001523686140812</c:v>
                </c:pt>
                <c:pt idx="494">
                  <c:v>12.1307348215016</c:v>
                </c:pt>
                <c:pt idx="495">
                  <c:v>12.26249321181697</c:v>
                </c:pt>
                <c:pt idx="496">
                  <c:v>12.24762998472811</c:v>
                </c:pt>
                <c:pt idx="497">
                  <c:v>12.198194153392569</c:v>
                </c:pt>
                <c:pt idx="498">
                  <c:v>12.154229280232427</c:v>
                </c:pt>
                <c:pt idx="499">
                  <c:v>12.394885391885072</c:v>
                </c:pt>
                <c:pt idx="500">
                  <c:v>12.293653578859127</c:v>
                </c:pt>
                <c:pt idx="501">
                  <c:v>12.531462377437656</c:v>
                </c:pt>
                <c:pt idx="502">
                  <c:v>12.571632523041218</c:v>
                </c:pt>
                <c:pt idx="503">
                  <c:v>12.716411669061351</c:v>
                </c:pt>
                <c:pt idx="504">
                  <c:v>12.605164891960529</c:v>
                </c:pt>
                <c:pt idx="505">
                  <c:v>12.422877577382918</c:v>
                </c:pt>
                <c:pt idx="506">
                  <c:v>12.716138392244103</c:v>
                </c:pt>
                <c:pt idx="507">
                  <c:v>12.763642408923493</c:v>
                </c:pt>
                <c:pt idx="508">
                  <c:v>12.650688147294316</c:v>
                </c:pt>
                <c:pt idx="509">
                  <c:v>12.68535744953072</c:v>
                </c:pt>
                <c:pt idx="510">
                  <c:v>12.675723661373171</c:v>
                </c:pt>
                <c:pt idx="511">
                  <c:v>12.687918971352243</c:v>
                </c:pt>
                <c:pt idx="512">
                  <c:v>12.727104929289787</c:v>
                </c:pt>
                <c:pt idx="513">
                  <c:v>12.695963621698841</c:v>
                </c:pt>
                <c:pt idx="514">
                  <c:v>12.532891146943408</c:v>
                </c:pt>
                <c:pt idx="515">
                  <c:v>12.451108495413408</c:v>
                </c:pt>
                <c:pt idx="516">
                  <c:v>12.451108495413408</c:v>
                </c:pt>
                <c:pt idx="517">
                  <c:v>12.451108495413408</c:v>
                </c:pt>
                <c:pt idx="518">
                  <c:v>12.322362273454962</c:v>
                </c:pt>
                <c:pt idx="519">
                  <c:v>12.5072240865554</c:v>
                </c:pt>
                <c:pt idx="520">
                  <c:v>12.487756795120806</c:v>
                </c:pt>
                <c:pt idx="521">
                  <c:v>12.487756795120806</c:v>
                </c:pt>
                <c:pt idx="522">
                  <c:v>12.487756795120806</c:v>
                </c:pt>
                <c:pt idx="523">
                  <c:v>12.327814323432033</c:v>
                </c:pt>
                <c:pt idx="524">
                  <c:v>12.291337209280186</c:v>
                </c:pt>
                <c:pt idx="525">
                  <c:v>12.347669598255592</c:v>
                </c:pt>
                <c:pt idx="526">
                  <c:v>12.094299850885756</c:v>
                </c:pt>
                <c:pt idx="527">
                  <c:v>12.074048080368101</c:v>
                </c:pt>
                <c:pt idx="528">
                  <c:v>11.97174917962999</c:v>
                </c:pt>
                <c:pt idx="529">
                  <c:v>12.254666056469238</c:v>
                </c:pt>
                <c:pt idx="530">
                  <c:v>12.413513092813684</c:v>
                </c:pt>
                <c:pt idx="531">
                  <c:v>12.684251371183969</c:v>
                </c:pt>
                <c:pt idx="532">
                  <c:v>12.426261073135535</c:v>
                </c:pt>
                <c:pt idx="533">
                  <c:v>12.482019097519617</c:v>
                </c:pt>
                <c:pt idx="534">
                  <c:v>12.473502584081812</c:v>
                </c:pt>
                <c:pt idx="535">
                  <c:v>12.59311704382953</c:v>
                </c:pt>
                <c:pt idx="536">
                  <c:v>12.471189420592776</c:v>
                </c:pt>
                <c:pt idx="537">
                  <c:v>12.306401718029452</c:v>
                </c:pt>
                <c:pt idx="538">
                  <c:v>12.306401718029452</c:v>
                </c:pt>
                <c:pt idx="539">
                  <c:v>12.573391458828896</c:v>
                </c:pt>
                <c:pt idx="540">
                  <c:v>12.445717298920361</c:v>
                </c:pt>
                <c:pt idx="541">
                  <c:v>12.390515436754844</c:v>
                </c:pt>
                <c:pt idx="542">
                  <c:v>12.30427154883199</c:v>
                </c:pt>
                <c:pt idx="543">
                  <c:v>13.185338726138518</c:v>
                </c:pt>
                <c:pt idx="544">
                  <c:v>13.462994239435412</c:v>
                </c:pt>
                <c:pt idx="545">
                  <c:v>13.439870212225756</c:v>
                </c:pt>
                <c:pt idx="546">
                  <c:v>13.266194783725737</c:v>
                </c:pt>
                <c:pt idx="547">
                  <c:v>13.46841029836871</c:v>
                </c:pt>
                <c:pt idx="548">
                  <c:v>13.640929571059971</c:v>
                </c:pt>
                <c:pt idx="549">
                  <c:v>13.79980354428398</c:v>
                </c:pt>
                <c:pt idx="550">
                  <c:v>13.998656712568783</c:v>
                </c:pt>
                <c:pt idx="551">
                  <c:v>14.411750078591396</c:v>
                </c:pt>
                <c:pt idx="552">
                  <c:v>14.601434407965558</c:v>
                </c:pt>
                <c:pt idx="553">
                  <c:v>14.601434407965558</c:v>
                </c:pt>
                <c:pt idx="554">
                  <c:v>14.721314407965556</c:v>
                </c:pt>
                <c:pt idx="555">
                  <c:v>15.109159873237461</c:v>
                </c:pt>
                <c:pt idx="556">
                  <c:v>15.580689841742968</c:v>
                </c:pt>
                <c:pt idx="557">
                  <c:v>15.786139747099154</c:v>
                </c:pt>
                <c:pt idx="558">
                  <c:v>15.837843516919667</c:v>
                </c:pt>
                <c:pt idx="559">
                  <c:v>16.133544795294046</c:v>
                </c:pt>
                <c:pt idx="560">
                  <c:v>16.41054167384786</c:v>
                </c:pt>
                <c:pt idx="561">
                  <c:v>16.315570226676556</c:v>
                </c:pt>
                <c:pt idx="562">
                  <c:v>16.655547080299385</c:v>
                </c:pt>
                <c:pt idx="563">
                  <c:v>15.490534985861553</c:v>
                </c:pt>
                <c:pt idx="564">
                  <c:v>15.736628515810137</c:v>
                </c:pt>
                <c:pt idx="565">
                  <c:v>15.594152494076608</c:v>
                </c:pt>
                <c:pt idx="566">
                  <c:v>15.85745110361499</c:v>
                </c:pt>
                <c:pt idx="567">
                  <c:v>15.657397038389485</c:v>
                </c:pt>
                <c:pt idx="568">
                  <c:v>15.456815569773047</c:v>
                </c:pt>
                <c:pt idx="569">
                  <c:v>15.41131602067105</c:v>
                </c:pt>
                <c:pt idx="570">
                  <c:v>15.773370843202855</c:v>
                </c:pt>
                <c:pt idx="571">
                  <c:v>16.15624257629797</c:v>
                </c:pt>
                <c:pt idx="572">
                  <c:v>16.083450603079836</c:v>
                </c:pt>
                <c:pt idx="573">
                  <c:v>15.702389945456968</c:v>
                </c:pt>
                <c:pt idx="574">
                  <c:v>15.256364523576016</c:v>
                </c:pt>
                <c:pt idx="575">
                  <c:v>15.059220288537702</c:v>
                </c:pt>
                <c:pt idx="576">
                  <c:v>14.808548726755568</c:v>
                </c:pt>
                <c:pt idx="577">
                  <c:v>14.639132757430255</c:v>
                </c:pt>
                <c:pt idx="578">
                  <c:v>13.692102221788264</c:v>
                </c:pt>
                <c:pt idx="579">
                  <c:v>13.505617463231856</c:v>
                </c:pt>
                <c:pt idx="580">
                  <c:v>12.716236259816503</c:v>
                </c:pt>
                <c:pt idx="581">
                  <c:v>12.452236196966343</c:v>
                </c:pt>
                <c:pt idx="582">
                  <c:v>12.184699289530078</c:v>
                </c:pt>
                <c:pt idx="583">
                  <c:v>12.651207475630621</c:v>
                </c:pt>
                <c:pt idx="584">
                  <c:v>12.963670533530795</c:v>
                </c:pt>
                <c:pt idx="585">
                  <c:v>13.102828642860235</c:v>
                </c:pt>
                <c:pt idx="586">
                  <c:v>13.132176649728589</c:v>
                </c:pt>
                <c:pt idx="587">
                  <c:v>13.132176649728589</c:v>
                </c:pt>
                <c:pt idx="588">
                  <c:v>13.248290650987082</c:v>
                </c:pt>
                <c:pt idx="589">
                  <c:v>13.495527221888061</c:v>
                </c:pt>
                <c:pt idx="590">
                  <c:v>13.627026910843508</c:v>
                </c:pt>
                <c:pt idx="591">
                  <c:v>14.04341852712664</c:v>
                </c:pt>
                <c:pt idx="592">
                  <c:v>13.786515137113646</c:v>
                </c:pt>
                <c:pt idx="593">
                  <c:v>13.817378880599289</c:v>
                </c:pt>
                <c:pt idx="594">
                  <c:v>14.202436922386045</c:v>
                </c:pt>
                <c:pt idx="595">
                  <c:v>14.598533274791778</c:v>
                </c:pt>
                <c:pt idx="596">
                  <c:v>15.029744825454362</c:v>
                </c:pt>
                <c:pt idx="597">
                  <c:v>15.31401292003244</c:v>
                </c:pt>
                <c:pt idx="598">
                  <c:v>15.522251120121526</c:v>
                </c:pt>
                <c:pt idx="599">
                  <c:v>15.591479985022524</c:v>
                </c:pt>
                <c:pt idx="600">
                  <c:v>15.591479985022524</c:v>
                </c:pt>
                <c:pt idx="601">
                  <c:v>15.88766323846837</c:v>
                </c:pt>
                <c:pt idx="602">
                  <c:v>15.749214732686452</c:v>
                </c:pt>
                <c:pt idx="603">
                  <c:v>15.833882492145614</c:v>
                </c:pt>
                <c:pt idx="604">
                  <c:v>15.699876707355266</c:v>
                </c:pt>
                <c:pt idx="605">
                  <c:v>15.95717677946646</c:v>
                </c:pt>
                <c:pt idx="606">
                  <c:v>16.019066292306299</c:v>
                </c:pt>
                <c:pt idx="607">
                  <c:v>15.786965398227419</c:v>
                </c:pt>
                <c:pt idx="608">
                  <c:v>16.108467774114871</c:v>
                </c:pt>
                <c:pt idx="609">
                  <c:v>16.495866647972477</c:v>
                </c:pt>
                <c:pt idx="610">
                  <c:v>17.312716430489914</c:v>
                </c:pt>
                <c:pt idx="611">
                  <c:v>17.917389883461521</c:v>
                </c:pt>
                <c:pt idx="612">
                  <c:v>18.274248448561849</c:v>
                </c:pt>
                <c:pt idx="613">
                  <c:v>18.367196913811682</c:v>
                </c:pt>
                <c:pt idx="614">
                  <c:v>18.403044149462115</c:v>
                </c:pt>
                <c:pt idx="615">
                  <c:v>18.175547365478007</c:v>
                </c:pt>
                <c:pt idx="616">
                  <c:v>17.98543606973492</c:v>
                </c:pt>
                <c:pt idx="617">
                  <c:v>18.201514781620698</c:v>
                </c:pt>
                <c:pt idx="618">
                  <c:v>18.110027692222211</c:v>
                </c:pt>
                <c:pt idx="619">
                  <c:v>17.800751908224676</c:v>
                </c:pt>
                <c:pt idx="620">
                  <c:v>17.666213583990096</c:v>
                </c:pt>
                <c:pt idx="621">
                  <c:v>17.551010395876485</c:v>
                </c:pt>
                <c:pt idx="622">
                  <c:v>17.072584104254055</c:v>
                </c:pt>
                <c:pt idx="623">
                  <c:v>16.977741641233436</c:v>
                </c:pt>
                <c:pt idx="624">
                  <c:v>17.004283414239506</c:v>
                </c:pt>
                <c:pt idx="625">
                  <c:v>17.120195241386266</c:v>
                </c:pt>
                <c:pt idx="626">
                  <c:v>17.541408518653025</c:v>
                </c:pt>
                <c:pt idx="627">
                  <c:v>17.956119533315871</c:v>
                </c:pt>
                <c:pt idx="628">
                  <c:v>17.919038002361326</c:v>
                </c:pt>
                <c:pt idx="629">
                  <c:v>18.495971353636413</c:v>
                </c:pt>
                <c:pt idx="630">
                  <c:v>18.766572113425955</c:v>
                </c:pt>
                <c:pt idx="631">
                  <c:v>18.766572113425955</c:v>
                </c:pt>
                <c:pt idx="632">
                  <c:v>18.904977616427104</c:v>
                </c:pt>
                <c:pt idx="633">
                  <c:v>19.063214505263556</c:v>
                </c:pt>
                <c:pt idx="634">
                  <c:v>18.987355152197775</c:v>
                </c:pt>
                <c:pt idx="635">
                  <c:v>18.87234316213733</c:v>
                </c:pt>
                <c:pt idx="636">
                  <c:v>18.776288470316977</c:v>
                </c:pt>
                <c:pt idx="637">
                  <c:v>18.563130679104837</c:v>
                </c:pt>
                <c:pt idx="638">
                  <c:v>18.526785237589607</c:v>
                </c:pt>
                <c:pt idx="639">
                  <c:v>18.487694488966827</c:v>
                </c:pt>
                <c:pt idx="640">
                  <c:v>18.306290033883698</c:v>
                </c:pt>
                <c:pt idx="641">
                  <c:v>18.000741318242092</c:v>
                </c:pt>
                <c:pt idx="642">
                  <c:v>17.995554989786836</c:v>
                </c:pt>
                <c:pt idx="643">
                  <c:v>18.140540379450474</c:v>
                </c:pt>
                <c:pt idx="644">
                  <c:v>18.292816725458213</c:v>
                </c:pt>
                <c:pt idx="645">
                  <c:v>18.318938399887074</c:v>
                </c:pt>
                <c:pt idx="646">
                  <c:v>18.550881899420823</c:v>
                </c:pt>
                <c:pt idx="647">
                  <c:v>18.40210533136921</c:v>
                </c:pt>
                <c:pt idx="648">
                  <c:v>18.514620340004441</c:v>
                </c:pt>
                <c:pt idx="649">
                  <c:v>18.507858354775053</c:v>
                </c:pt>
                <c:pt idx="650">
                  <c:v>18.27136476369035</c:v>
                </c:pt>
                <c:pt idx="651">
                  <c:v>18.124517575944655</c:v>
                </c:pt>
                <c:pt idx="652">
                  <c:v>18.111928475310279</c:v>
                </c:pt>
                <c:pt idx="653">
                  <c:v>18.46531308054967</c:v>
                </c:pt>
                <c:pt idx="654">
                  <c:v>18.222693192259143</c:v>
                </c:pt>
                <c:pt idx="655">
                  <c:v>18.219090247128712</c:v>
                </c:pt>
                <c:pt idx="656">
                  <c:v>18.165262313093454</c:v>
                </c:pt>
                <c:pt idx="657">
                  <c:v>18.335092313093451</c:v>
                </c:pt>
                <c:pt idx="658">
                  <c:v>18.701430536338002</c:v>
                </c:pt>
                <c:pt idx="659">
                  <c:v>18.811012432296451</c:v>
                </c:pt>
                <c:pt idx="660">
                  <c:v>19.14298512096375</c:v>
                </c:pt>
                <c:pt idx="661">
                  <c:v>19.043798117665308</c:v>
                </c:pt>
                <c:pt idx="662">
                  <c:v>19.367049875606963</c:v>
                </c:pt>
                <c:pt idx="663">
                  <c:v>18.816457133857661</c:v>
                </c:pt>
                <c:pt idx="664">
                  <c:v>18.844623170793074</c:v>
                </c:pt>
                <c:pt idx="665">
                  <c:v>18.81242258861489</c:v>
                </c:pt>
                <c:pt idx="666">
                  <c:v>18.637616927965638</c:v>
                </c:pt>
                <c:pt idx="667">
                  <c:v>18.26573263988961</c:v>
                </c:pt>
                <c:pt idx="668">
                  <c:v>18.536823308018633</c:v>
                </c:pt>
                <c:pt idx="669">
                  <c:v>18.75052569343228</c:v>
                </c:pt>
                <c:pt idx="670">
                  <c:v>18.997308965254987</c:v>
                </c:pt>
                <c:pt idx="671">
                  <c:v>19.330944832265391</c:v>
                </c:pt>
                <c:pt idx="672">
                  <c:v>19.142954419531584</c:v>
                </c:pt>
                <c:pt idx="673">
                  <c:v>19.029569155478047</c:v>
                </c:pt>
                <c:pt idx="674">
                  <c:v>18.917597556752291</c:v>
                </c:pt>
                <c:pt idx="675">
                  <c:v>19.026502740593781</c:v>
                </c:pt>
                <c:pt idx="676">
                  <c:v>19.116472268656977</c:v>
                </c:pt>
                <c:pt idx="677">
                  <c:v>19.285493900345877</c:v>
                </c:pt>
                <c:pt idx="678">
                  <c:v>19.449503792562925</c:v>
                </c:pt>
                <c:pt idx="679">
                  <c:v>19.657279261683563</c:v>
                </c:pt>
                <c:pt idx="680">
                  <c:v>19.692223706792714</c:v>
                </c:pt>
                <c:pt idx="681">
                  <c:v>19.603269060245946</c:v>
                </c:pt>
                <c:pt idx="682">
                  <c:v>19.624341291945683</c:v>
                </c:pt>
                <c:pt idx="683">
                  <c:v>19.619358461520836</c:v>
                </c:pt>
                <c:pt idx="684">
                  <c:v>19.620515509069506</c:v>
                </c:pt>
                <c:pt idx="685">
                  <c:v>19.289256061727791</c:v>
                </c:pt>
                <c:pt idx="686">
                  <c:v>19.047032020078223</c:v>
                </c:pt>
                <c:pt idx="687">
                  <c:v>19.304983741436484</c:v>
                </c:pt>
                <c:pt idx="688">
                  <c:v>19.317283005699572</c:v>
                </c:pt>
                <c:pt idx="689">
                  <c:v>19.820626686737466</c:v>
                </c:pt>
                <c:pt idx="690">
                  <c:v>20.123043127726174</c:v>
                </c:pt>
                <c:pt idx="691">
                  <c:v>20.016212165903227</c:v>
                </c:pt>
                <c:pt idx="692">
                  <c:v>20.32144261964552</c:v>
                </c:pt>
                <c:pt idx="693">
                  <c:v>20.431500965474996</c:v>
                </c:pt>
                <c:pt idx="694">
                  <c:v>20.542791069301902</c:v>
                </c:pt>
                <c:pt idx="695">
                  <c:v>20.286684507838167</c:v>
                </c:pt>
                <c:pt idx="696">
                  <c:v>20.207474684486414</c:v>
                </c:pt>
                <c:pt idx="697">
                  <c:v>20.238761613574283</c:v>
                </c:pt>
                <c:pt idx="698">
                  <c:v>20.332477168721017</c:v>
                </c:pt>
                <c:pt idx="699">
                  <c:v>20.292517168721016</c:v>
                </c:pt>
                <c:pt idx="700">
                  <c:v>19.802065497995756</c:v>
                </c:pt>
                <c:pt idx="701">
                  <c:v>19.826995029571602</c:v>
                </c:pt>
                <c:pt idx="702">
                  <c:v>19.998120404322176</c:v>
                </c:pt>
                <c:pt idx="703">
                  <c:v>20.152186253562341</c:v>
                </c:pt>
                <c:pt idx="704">
                  <c:v>20.091411055306992</c:v>
                </c:pt>
                <c:pt idx="705">
                  <c:v>20.230386376380174</c:v>
                </c:pt>
                <c:pt idx="706">
                  <c:v>20.110348053764358</c:v>
                </c:pt>
                <c:pt idx="707">
                  <c:v>20.086788707604637</c:v>
                </c:pt>
                <c:pt idx="708">
                  <c:v>19.813013428371978</c:v>
                </c:pt>
                <c:pt idx="709">
                  <c:v>20.150102969055329</c:v>
                </c:pt>
                <c:pt idx="710">
                  <c:v>19.979974248037955</c:v>
                </c:pt>
                <c:pt idx="711">
                  <c:v>20.098544968743848</c:v>
                </c:pt>
                <c:pt idx="712">
                  <c:v>19.930857260931759</c:v>
                </c:pt>
                <c:pt idx="713">
                  <c:v>19.764816724758258</c:v>
                </c:pt>
                <c:pt idx="714">
                  <c:v>19.693632075097373</c:v>
                </c:pt>
                <c:pt idx="715">
                  <c:v>19.798823927936837</c:v>
                </c:pt>
                <c:pt idx="716">
                  <c:v>19.646472630236108</c:v>
                </c:pt>
                <c:pt idx="717">
                  <c:v>20.277339243166796</c:v>
                </c:pt>
                <c:pt idx="718">
                  <c:v>20.066839396648167</c:v>
                </c:pt>
                <c:pt idx="719">
                  <c:v>20.053398024889727</c:v>
                </c:pt>
                <c:pt idx="720">
                  <c:v>20.096393898906687</c:v>
                </c:pt>
                <c:pt idx="721">
                  <c:v>20.002711566105084</c:v>
                </c:pt>
                <c:pt idx="722">
                  <c:v>20.055529037632411</c:v>
                </c:pt>
                <c:pt idx="723">
                  <c:v>19.945129213677557</c:v>
                </c:pt>
                <c:pt idx="724">
                  <c:v>19.995079213677556</c:v>
                </c:pt>
                <c:pt idx="725">
                  <c:v>20.222316270802693</c:v>
                </c:pt>
                <c:pt idx="726">
                  <c:v>20.284616187988753</c:v>
                </c:pt>
                <c:pt idx="727">
                  <c:v>20.671474762236901</c:v>
                </c:pt>
                <c:pt idx="728">
                  <c:v>20.583550622597148</c:v>
                </c:pt>
                <c:pt idx="729">
                  <c:v>20.40768633484165</c:v>
                </c:pt>
                <c:pt idx="730">
                  <c:v>20.852291885029555</c:v>
                </c:pt>
                <c:pt idx="731">
                  <c:v>20.572028809453883</c:v>
                </c:pt>
                <c:pt idx="732">
                  <c:v>20.774690957631961</c:v>
                </c:pt>
                <c:pt idx="733">
                  <c:v>21.769687287131696</c:v>
                </c:pt>
                <c:pt idx="734">
                  <c:v>21.871424781714975</c:v>
                </c:pt>
                <c:pt idx="735">
                  <c:v>22.117046857660903</c:v>
                </c:pt>
                <c:pt idx="736">
                  <c:v>21.916228216760803</c:v>
                </c:pt>
                <c:pt idx="737">
                  <c:v>21.941861854180168</c:v>
                </c:pt>
                <c:pt idx="738">
                  <c:v>21.761590108959737</c:v>
                </c:pt>
                <c:pt idx="739">
                  <c:v>21.761590108959737</c:v>
                </c:pt>
                <c:pt idx="740">
                  <c:v>22.109776941131987</c:v>
                </c:pt>
                <c:pt idx="741">
                  <c:v>21.873865754659509</c:v>
                </c:pt>
                <c:pt idx="742">
                  <c:v>22.277327926277774</c:v>
                </c:pt>
                <c:pt idx="743">
                  <c:v>21.836898848025196</c:v>
                </c:pt>
                <c:pt idx="744">
                  <c:v>22.092544250107409</c:v>
                </c:pt>
                <c:pt idx="745">
                  <c:v>22.025164753659261</c:v>
                </c:pt>
                <c:pt idx="746">
                  <c:v>22.266498643512886</c:v>
                </c:pt>
                <c:pt idx="747">
                  <c:v>21.972816642088866</c:v>
                </c:pt>
                <c:pt idx="748">
                  <c:v>21.972816642088866</c:v>
                </c:pt>
                <c:pt idx="749">
                  <c:v>21.823459200253509</c:v>
                </c:pt>
                <c:pt idx="750">
                  <c:v>21.52384543470713</c:v>
                </c:pt>
                <c:pt idx="751">
                  <c:v>21.213649772193623</c:v>
                </c:pt>
                <c:pt idx="752">
                  <c:v>20.782351218585053</c:v>
                </c:pt>
                <c:pt idx="753">
                  <c:v>20.672182953338002</c:v>
                </c:pt>
                <c:pt idx="754">
                  <c:v>20.297881406961345</c:v>
                </c:pt>
                <c:pt idx="755">
                  <c:v>20.34600788491937</c:v>
                </c:pt>
                <c:pt idx="756">
                  <c:v>20.315992353924877</c:v>
                </c:pt>
                <c:pt idx="757">
                  <c:v>20.279458738847215</c:v>
                </c:pt>
                <c:pt idx="758">
                  <c:v>20.226216002728467</c:v>
                </c:pt>
                <c:pt idx="759">
                  <c:v>20.02989182305798</c:v>
                </c:pt>
                <c:pt idx="760">
                  <c:v>18.758151203894123</c:v>
                </c:pt>
                <c:pt idx="761">
                  <c:v>18.585391970205801</c:v>
                </c:pt>
                <c:pt idx="762">
                  <c:v>18.075808637254703</c:v>
                </c:pt>
                <c:pt idx="763">
                  <c:v>17.762515876209864</c:v>
                </c:pt>
                <c:pt idx="764">
                  <c:v>17.961962286265649</c:v>
                </c:pt>
                <c:pt idx="765">
                  <c:v>18.159136905501029</c:v>
                </c:pt>
                <c:pt idx="766">
                  <c:v>18.150768845838584</c:v>
                </c:pt>
                <c:pt idx="767">
                  <c:v>18.065096463214619</c:v>
                </c:pt>
                <c:pt idx="768">
                  <c:v>18.347396959811579</c:v>
                </c:pt>
                <c:pt idx="769">
                  <c:v>18.079702178862217</c:v>
                </c:pt>
                <c:pt idx="770">
                  <c:v>17.995789374936752</c:v>
                </c:pt>
                <c:pt idx="771">
                  <c:v>18.12606574400575</c:v>
                </c:pt>
                <c:pt idx="772">
                  <c:v>18.026270239914655</c:v>
                </c:pt>
                <c:pt idx="773">
                  <c:v>17.86080596896112</c:v>
                </c:pt>
                <c:pt idx="774">
                  <c:v>17.861264300721441</c:v>
                </c:pt>
                <c:pt idx="775">
                  <c:v>18.080750738252537</c:v>
                </c:pt>
                <c:pt idx="776">
                  <c:v>18.12607991081628</c:v>
                </c:pt>
                <c:pt idx="777">
                  <c:v>18.12607991081628</c:v>
                </c:pt>
                <c:pt idx="778">
                  <c:v>18.196978440012327</c:v>
                </c:pt>
                <c:pt idx="779">
                  <c:v>18.214076583666813</c:v>
                </c:pt>
                <c:pt idx="780">
                  <c:v>17.971382239067811</c:v>
                </c:pt>
                <c:pt idx="781">
                  <c:v>18.329739956169615</c:v>
                </c:pt>
                <c:pt idx="782">
                  <c:v>18.259809956169615</c:v>
                </c:pt>
                <c:pt idx="783">
                  <c:v>18.38627671768915</c:v>
                </c:pt>
                <c:pt idx="784">
                  <c:v>18.333672894960753</c:v>
                </c:pt>
                <c:pt idx="785">
                  <c:v>18.346668113679726</c:v>
                </c:pt>
                <c:pt idx="786">
                  <c:v>18.312267149243912</c:v>
                </c:pt>
                <c:pt idx="787">
                  <c:v>18.489361497165525</c:v>
                </c:pt>
                <c:pt idx="788">
                  <c:v>18.277498034743566</c:v>
                </c:pt>
                <c:pt idx="789">
                  <c:v>18.598501320984603</c:v>
                </c:pt>
                <c:pt idx="790">
                  <c:v>18.765408592946535</c:v>
                </c:pt>
                <c:pt idx="791">
                  <c:v>18.803826741872577</c:v>
                </c:pt>
                <c:pt idx="792">
                  <c:v>18.803826741872577</c:v>
                </c:pt>
                <c:pt idx="793">
                  <c:v>18.781422216478035</c:v>
                </c:pt>
                <c:pt idx="794">
                  <c:v>18.514245596544225</c:v>
                </c:pt>
                <c:pt idx="795">
                  <c:v>18.838800244012155</c:v>
                </c:pt>
                <c:pt idx="796">
                  <c:v>18.823548943446454</c:v>
                </c:pt>
                <c:pt idx="797">
                  <c:v>18.537342760486123</c:v>
                </c:pt>
                <c:pt idx="798">
                  <c:v>18.193472863362921</c:v>
                </c:pt>
                <c:pt idx="799">
                  <c:v>18.258276071721802</c:v>
                </c:pt>
                <c:pt idx="800">
                  <c:v>18.372057886205123</c:v>
                </c:pt>
                <c:pt idx="801">
                  <c:v>18.060394134711792</c:v>
                </c:pt>
                <c:pt idx="802">
                  <c:v>17.871440468288053</c:v>
                </c:pt>
                <c:pt idx="803">
                  <c:v>17.904731844908866</c:v>
                </c:pt>
                <c:pt idx="804">
                  <c:v>17.718395800429573</c:v>
                </c:pt>
                <c:pt idx="805">
                  <c:v>17.189200844677263</c:v>
                </c:pt>
                <c:pt idx="806">
                  <c:v>16.852560004445547</c:v>
                </c:pt>
                <c:pt idx="807">
                  <c:v>16.378840775827427</c:v>
                </c:pt>
                <c:pt idx="808">
                  <c:v>16.53598782354852</c:v>
                </c:pt>
                <c:pt idx="809">
                  <c:v>16.708226600785181</c:v>
                </c:pt>
                <c:pt idx="810">
                  <c:v>17.085635744738383</c:v>
                </c:pt>
                <c:pt idx="811">
                  <c:v>17.103104514823904</c:v>
                </c:pt>
                <c:pt idx="812">
                  <c:v>17.078795930769111</c:v>
                </c:pt>
                <c:pt idx="813">
                  <c:v>17.278213387877557</c:v>
                </c:pt>
                <c:pt idx="814">
                  <c:v>17.478848564287308</c:v>
                </c:pt>
                <c:pt idx="815">
                  <c:v>17.608612744684763</c:v>
                </c:pt>
                <c:pt idx="816">
                  <c:v>17.531758589960308</c:v>
                </c:pt>
                <c:pt idx="817">
                  <c:v>17.498795177625112</c:v>
                </c:pt>
              </c:numCache>
            </c:numRef>
          </c:val>
          <c:smooth val="0"/>
          <c:extLst>
            <c:ext xmlns:c16="http://schemas.microsoft.com/office/drawing/2014/chart" uri="{C3380CC4-5D6E-409C-BE32-E72D297353CC}">
              <c16:uniqueId val="{00000002-A17F-4720-B91C-4B770EC6EE4C}"/>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Offset val="100"/>
        <c:baseTimeUnit val="days"/>
      </c:dateAx>
      <c:valAx>
        <c:axId val="843382912"/>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valAx>
      <c:spPr>
        <a:noFill/>
        <a:ln>
          <a:noFill/>
        </a:ln>
        <a:effectLst/>
      </c:spPr>
    </c:plotArea>
    <c:legend>
      <c:legendPos val="b"/>
      <c:layout>
        <c:manualLayout>
          <c:xMode val="edge"/>
          <c:yMode val="edge"/>
          <c:x val="4.1417852235987561E-2"/>
          <c:y val="5.1743768628844528E-2"/>
          <c:w val="0.9100375690460657"/>
          <c:h val="5.591690175573460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Global Stocks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9602745375952866E-2"/>
          <c:y val="0.17120455680005017"/>
          <c:w val="0.95663925440108288"/>
          <c:h val="0.73182872122422604"/>
        </c:manualLayout>
      </c:layout>
      <c:barChart>
        <c:barDir val="col"/>
        <c:grouping val="clustered"/>
        <c:varyColors val="0"/>
        <c:ser>
          <c:idx val="0"/>
          <c:order val="0"/>
          <c:tx>
            <c:strRef>
              <c:f>Planilha1!$B$1</c:f>
              <c:strCache>
                <c:ptCount val="1"/>
                <c:pt idx="0">
                  <c:v>2021</c:v>
                </c:pt>
              </c:strCache>
            </c:strRef>
          </c:tx>
          <c:spPr>
            <a:solidFill>
              <a:schemeClr val="accent1"/>
            </a:solidFill>
            <a:ln>
              <a:noFill/>
            </a:ln>
            <a:effectLst/>
          </c:spPr>
          <c:invertIfNegative val="0"/>
          <c:cat>
            <c:strRef>
              <c:f>Planilha1!$A$2:$A$5</c:f>
              <c:strCache>
                <c:ptCount val="4"/>
                <c:pt idx="0">
                  <c:v>Origins stocks</c:v>
                </c:pt>
                <c:pt idx="1">
                  <c:v>India stocks (?)</c:v>
                </c:pt>
                <c:pt idx="2">
                  <c:v>Destination stocks</c:v>
                </c:pt>
                <c:pt idx="3">
                  <c:v>World stocks?</c:v>
                </c:pt>
              </c:strCache>
            </c:strRef>
          </c:cat>
          <c:val>
            <c:numRef>
              <c:f>Planilha1!$B$2:$B$5</c:f>
              <c:numCache>
                <c:formatCode>General</c:formatCode>
                <c:ptCount val="4"/>
                <c:pt idx="0">
                  <c:v>3</c:v>
                </c:pt>
                <c:pt idx="1">
                  <c:v>2.5</c:v>
                </c:pt>
                <c:pt idx="2">
                  <c:v>0.5</c:v>
                </c:pt>
                <c:pt idx="3">
                  <c:v>4.5</c:v>
                </c:pt>
              </c:numCache>
            </c:numRef>
          </c:val>
          <c:extLst>
            <c:ext xmlns:c16="http://schemas.microsoft.com/office/drawing/2014/chart" uri="{C3380CC4-5D6E-409C-BE32-E72D297353CC}">
              <c16:uniqueId val="{00000000-EB6D-48CE-B410-638D7BA08D00}"/>
            </c:ext>
          </c:extLst>
        </c:ser>
        <c:ser>
          <c:idx val="1"/>
          <c:order val="1"/>
          <c:tx>
            <c:strRef>
              <c:f>Planilha1!$C$1</c:f>
              <c:strCache>
                <c:ptCount val="1"/>
                <c:pt idx="0">
                  <c:v>2022</c:v>
                </c:pt>
              </c:strCache>
            </c:strRef>
          </c:tx>
          <c:spPr>
            <a:solidFill>
              <a:schemeClr val="accent2"/>
            </a:solidFill>
            <a:ln>
              <a:noFill/>
            </a:ln>
            <a:effectLst/>
          </c:spPr>
          <c:invertIfNegative val="0"/>
          <c:cat>
            <c:strRef>
              <c:f>Planilha1!$A$2:$A$5</c:f>
              <c:strCache>
                <c:ptCount val="4"/>
                <c:pt idx="0">
                  <c:v>Origins stocks</c:v>
                </c:pt>
                <c:pt idx="1">
                  <c:v>India stocks (?)</c:v>
                </c:pt>
                <c:pt idx="2">
                  <c:v>Destination stocks</c:v>
                </c:pt>
                <c:pt idx="3">
                  <c:v>World stocks?</c:v>
                </c:pt>
              </c:strCache>
            </c:strRef>
          </c:cat>
          <c:val>
            <c:numRef>
              <c:f>Planilha1!$C$2:$C$5</c:f>
              <c:numCache>
                <c:formatCode>General</c:formatCode>
                <c:ptCount val="4"/>
                <c:pt idx="0">
                  <c:v>3.5</c:v>
                </c:pt>
                <c:pt idx="1">
                  <c:v>3.5</c:v>
                </c:pt>
                <c:pt idx="2">
                  <c:v>1.5</c:v>
                </c:pt>
                <c:pt idx="3">
                  <c:v>2.8</c:v>
                </c:pt>
              </c:numCache>
            </c:numRef>
          </c:val>
          <c:extLst>
            <c:ext xmlns:c16="http://schemas.microsoft.com/office/drawing/2014/chart" uri="{C3380CC4-5D6E-409C-BE32-E72D297353CC}">
              <c16:uniqueId val="{00000001-EB6D-48CE-B410-638D7BA08D00}"/>
            </c:ext>
          </c:extLst>
        </c:ser>
        <c:ser>
          <c:idx val="2"/>
          <c:order val="2"/>
          <c:tx>
            <c:strRef>
              <c:f>Planilha1!$D$1</c:f>
              <c:strCache>
                <c:ptCount val="1"/>
                <c:pt idx="0">
                  <c:v>2023</c:v>
                </c:pt>
              </c:strCache>
            </c:strRef>
          </c:tx>
          <c:spPr>
            <a:solidFill>
              <a:schemeClr val="accent3"/>
            </a:solidFill>
            <a:ln>
              <a:noFill/>
            </a:ln>
            <a:effectLst/>
          </c:spPr>
          <c:invertIfNegative val="0"/>
          <c:cat>
            <c:strRef>
              <c:f>Planilha1!$A$2:$A$5</c:f>
              <c:strCache>
                <c:ptCount val="4"/>
                <c:pt idx="0">
                  <c:v>Origins stocks</c:v>
                </c:pt>
                <c:pt idx="1">
                  <c:v>India stocks (?)</c:v>
                </c:pt>
                <c:pt idx="2">
                  <c:v>Destination stocks</c:v>
                </c:pt>
                <c:pt idx="3">
                  <c:v>World stocks?</c:v>
                </c:pt>
              </c:strCache>
            </c:strRef>
          </c:cat>
          <c:val>
            <c:numRef>
              <c:f>Planilha1!$D$2:$D$5</c:f>
              <c:numCache>
                <c:formatCode>General</c:formatCode>
                <c:ptCount val="4"/>
                <c:pt idx="0">
                  <c:v>4.5</c:v>
                </c:pt>
                <c:pt idx="1">
                  <c:v>5</c:v>
                </c:pt>
                <c:pt idx="2">
                  <c:v>2.5</c:v>
                </c:pt>
                <c:pt idx="3">
                  <c:v>5</c:v>
                </c:pt>
              </c:numCache>
            </c:numRef>
          </c:val>
          <c:extLst>
            <c:ext xmlns:c16="http://schemas.microsoft.com/office/drawing/2014/chart" uri="{C3380CC4-5D6E-409C-BE32-E72D297353CC}">
              <c16:uniqueId val="{00000002-EB6D-48CE-B410-638D7BA08D00}"/>
            </c:ext>
          </c:extLst>
        </c:ser>
        <c:dLbls>
          <c:showLegendKey val="0"/>
          <c:showVal val="0"/>
          <c:showCatName val="0"/>
          <c:showSerName val="0"/>
          <c:showPercent val="0"/>
          <c:showBubbleSize val="0"/>
        </c:dLbls>
        <c:gapWidth val="219"/>
        <c:overlap val="-27"/>
        <c:axId val="664358112"/>
        <c:axId val="1433007664"/>
      </c:barChart>
      <c:catAx>
        <c:axId val="66435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3007664"/>
        <c:crosses val="autoZero"/>
        <c:auto val="1"/>
        <c:lblAlgn val="ctr"/>
        <c:lblOffset val="100"/>
        <c:noMultiLvlLbl val="0"/>
      </c:catAx>
      <c:valAx>
        <c:axId val="1433007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4358112"/>
        <c:crosses val="autoZero"/>
        <c:crossBetween val="between"/>
      </c:valAx>
      <c:spPr>
        <a:noFill/>
        <a:ln>
          <a:noFill/>
        </a:ln>
        <a:effectLst/>
      </c:spPr>
    </c:plotArea>
    <c:legend>
      <c:legendPos val="b"/>
      <c:layout>
        <c:manualLayout>
          <c:xMode val="edge"/>
          <c:yMode val="edge"/>
          <c:x val="0.36324971252968752"/>
          <c:y val="0.1088598838852726"/>
          <c:w val="0.25599029435620635"/>
          <c:h val="6.3659793940694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numCache>
            </c:numRef>
          </c:val>
          <c:smooth val="0"/>
          <c:extLst>
            <c:ext xmlns:c16="http://schemas.microsoft.com/office/drawing/2014/chart" uri="{C3380CC4-5D6E-409C-BE32-E72D297353CC}">
              <c16:uniqueId val="{00000000-4457-426F-AEBB-39880A88E012}"/>
            </c:ext>
          </c:extLst>
        </c:ser>
        <c:ser>
          <c:idx val="0"/>
          <c:order val="1"/>
          <c:tx>
            <c:strRef>
              <c:f>Planilha1!$C$1</c:f>
              <c:strCache>
                <c:ptCount val="1"/>
                <c:pt idx="0">
                  <c:v>TTF Nat Gas (Eu/MWh)</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0.00</c:formatCode>
                <c:ptCount val="1368"/>
                <c:pt idx="0">
                  <c:v>22.3</c:v>
                </c:pt>
                <c:pt idx="1">
                  <c:v>21.8</c:v>
                </c:pt>
                <c:pt idx="2">
                  <c:v>22.05</c:v>
                </c:pt>
                <c:pt idx="3">
                  <c:v>20.65</c:v>
                </c:pt>
                <c:pt idx="4">
                  <c:v>21.78</c:v>
                </c:pt>
                <c:pt idx="5">
                  <c:v>21.13</c:v>
                </c:pt>
                <c:pt idx="6">
                  <c:v>21.93</c:v>
                </c:pt>
                <c:pt idx="7">
                  <c:v>21.38</c:v>
                </c:pt>
                <c:pt idx="8">
                  <c:v>21.38</c:v>
                </c:pt>
                <c:pt idx="9">
                  <c:v>21.2</c:v>
                </c:pt>
                <c:pt idx="10">
                  <c:v>21.7</c:v>
                </c:pt>
                <c:pt idx="11">
                  <c:v>22.68</c:v>
                </c:pt>
                <c:pt idx="12">
                  <c:v>22.25</c:v>
                </c:pt>
                <c:pt idx="13">
                  <c:v>21.8</c:v>
                </c:pt>
                <c:pt idx="14">
                  <c:v>21.67</c:v>
                </c:pt>
                <c:pt idx="15">
                  <c:v>21.95</c:v>
                </c:pt>
                <c:pt idx="16">
                  <c:v>21.2</c:v>
                </c:pt>
                <c:pt idx="17">
                  <c:v>20.8</c:v>
                </c:pt>
                <c:pt idx="18">
                  <c:v>20.55</c:v>
                </c:pt>
                <c:pt idx="19">
                  <c:v>20.8</c:v>
                </c:pt>
                <c:pt idx="20">
                  <c:v>20.149999999999999</c:v>
                </c:pt>
                <c:pt idx="21">
                  <c:v>19.95</c:v>
                </c:pt>
                <c:pt idx="22">
                  <c:v>19.23</c:v>
                </c:pt>
                <c:pt idx="23">
                  <c:v>19.350000000000001</c:v>
                </c:pt>
                <c:pt idx="24">
                  <c:v>18.649999999999999</c:v>
                </c:pt>
                <c:pt idx="25">
                  <c:v>19</c:v>
                </c:pt>
                <c:pt idx="26">
                  <c:v>18.579999999999998</c:v>
                </c:pt>
                <c:pt idx="27">
                  <c:v>18.27</c:v>
                </c:pt>
                <c:pt idx="28">
                  <c:v>18.27</c:v>
                </c:pt>
                <c:pt idx="29">
                  <c:v>17.45</c:v>
                </c:pt>
                <c:pt idx="30">
                  <c:v>18.100000000000001</c:v>
                </c:pt>
                <c:pt idx="31">
                  <c:v>17.75</c:v>
                </c:pt>
                <c:pt idx="32">
                  <c:v>17.95</c:v>
                </c:pt>
                <c:pt idx="33">
                  <c:v>17.350000000000001</c:v>
                </c:pt>
                <c:pt idx="34">
                  <c:v>17.88</c:v>
                </c:pt>
                <c:pt idx="35">
                  <c:v>18.100000000000001</c:v>
                </c:pt>
                <c:pt idx="36">
                  <c:v>17.5</c:v>
                </c:pt>
                <c:pt idx="37">
                  <c:v>16.93</c:v>
                </c:pt>
                <c:pt idx="38">
                  <c:v>16.850000000000001</c:v>
                </c:pt>
                <c:pt idx="39">
                  <c:v>17.329999999999998</c:v>
                </c:pt>
                <c:pt idx="40">
                  <c:v>17.78</c:v>
                </c:pt>
                <c:pt idx="41">
                  <c:v>17.75</c:v>
                </c:pt>
                <c:pt idx="42">
                  <c:v>17.420000000000002</c:v>
                </c:pt>
                <c:pt idx="43">
                  <c:v>17.53</c:v>
                </c:pt>
                <c:pt idx="44">
                  <c:v>17.079999999999998</c:v>
                </c:pt>
                <c:pt idx="45">
                  <c:v>16.93</c:v>
                </c:pt>
                <c:pt idx="46">
                  <c:v>16.920000000000002</c:v>
                </c:pt>
                <c:pt idx="47">
                  <c:v>16.78</c:v>
                </c:pt>
                <c:pt idx="48">
                  <c:v>16.88</c:v>
                </c:pt>
                <c:pt idx="49">
                  <c:v>16.5</c:v>
                </c:pt>
                <c:pt idx="50">
                  <c:v>15.9</c:v>
                </c:pt>
                <c:pt idx="51">
                  <c:v>15.52</c:v>
                </c:pt>
                <c:pt idx="52">
                  <c:v>14.85</c:v>
                </c:pt>
                <c:pt idx="53">
                  <c:v>15.4</c:v>
                </c:pt>
                <c:pt idx="54">
                  <c:v>15.23</c:v>
                </c:pt>
                <c:pt idx="55">
                  <c:v>15.08</c:v>
                </c:pt>
                <c:pt idx="56">
                  <c:v>14.55</c:v>
                </c:pt>
                <c:pt idx="57">
                  <c:v>14.2</c:v>
                </c:pt>
                <c:pt idx="58">
                  <c:v>14.35</c:v>
                </c:pt>
                <c:pt idx="59">
                  <c:v>14.7</c:v>
                </c:pt>
                <c:pt idx="60">
                  <c:v>14.95</c:v>
                </c:pt>
                <c:pt idx="61">
                  <c:v>14.2</c:v>
                </c:pt>
                <c:pt idx="62">
                  <c:v>14.68</c:v>
                </c:pt>
                <c:pt idx="63">
                  <c:v>14.1</c:v>
                </c:pt>
                <c:pt idx="64">
                  <c:v>13.75</c:v>
                </c:pt>
                <c:pt idx="65">
                  <c:v>14.45</c:v>
                </c:pt>
                <c:pt idx="66">
                  <c:v>15.08</c:v>
                </c:pt>
                <c:pt idx="67">
                  <c:v>15.82</c:v>
                </c:pt>
                <c:pt idx="68">
                  <c:v>15.88</c:v>
                </c:pt>
                <c:pt idx="69">
                  <c:v>16.850000000000001</c:v>
                </c:pt>
                <c:pt idx="70">
                  <c:v>16.2</c:v>
                </c:pt>
                <c:pt idx="71">
                  <c:v>16.079999999999998</c:v>
                </c:pt>
                <c:pt idx="72">
                  <c:v>15.94</c:v>
                </c:pt>
                <c:pt idx="73">
                  <c:v>15</c:v>
                </c:pt>
                <c:pt idx="74">
                  <c:v>15.35</c:v>
                </c:pt>
                <c:pt idx="75">
                  <c:v>15.05</c:v>
                </c:pt>
                <c:pt idx="76">
                  <c:v>14.93</c:v>
                </c:pt>
                <c:pt idx="77">
                  <c:v>14.93</c:v>
                </c:pt>
                <c:pt idx="78">
                  <c:v>14.93</c:v>
                </c:pt>
                <c:pt idx="79">
                  <c:v>14.43</c:v>
                </c:pt>
                <c:pt idx="80">
                  <c:v>14.18</c:v>
                </c:pt>
                <c:pt idx="81">
                  <c:v>14.75</c:v>
                </c:pt>
                <c:pt idx="82">
                  <c:v>14.3</c:v>
                </c:pt>
                <c:pt idx="83">
                  <c:v>14.57</c:v>
                </c:pt>
                <c:pt idx="84">
                  <c:v>14.35</c:v>
                </c:pt>
                <c:pt idx="85">
                  <c:v>14.4</c:v>
                </c:pt>
                <c:pt idx="86">
                  <c:v>14.65</c:v>
                </c:pt>
                <c:pt idx="87">
                  <c:v>14.75</c:v>
                </c:pt>
                <c:pt idx="88">
                  <c:v>14.88</c:v>
                </c:pt>
                <c:pt idx="89">
                  <c:v>14.48</c:v>
                </c:pt>
                <c:pt idx="90">
                  <c:v>14.48</c:v>
                </c:pt>
                <c:pt idx="91">
                  <c:v>14.55</c:v>
                </c:pt>
                <c:pt idx="92">
                  <c:v>14.06</c:v>
                </c:pt>
                <c:pt idx="93">
                  <c:v>13.8</c:v>
                </c:pt>
                <c:pt idx="94">
                  <c:v>13.8</c:v>
                </c:pt>
                <c:pt idx="95">
                  <c:v>14</c:v>
                </c:pt>
                <c:pt idx="96">
                  <c:v>13.4</c:v>
                </c:pt>
                <c:pt idx="97">
                  <c:v>13.07</c:v>
                </c:pt>
                <c:pt idx="98">
                  <c:v>12.9</c:v>
                </c:pt>
                <c:pt idx="99">
                  <c:v>12.8</c:v>
                </c:pt>
                <c:pt idx="100">
                  <c:v>12.93</c:v>
                </c:pt>
                <c:pt idx="101">
                  <c:v>12.45</c:v>
                </c:pt>
                <c:pt idx="102">
                  <c:v>12.3</c:v>
                </c:pt>
                <c:pt idx="103">
                  <c:v>12.3</c:v>
                </c:pt>
                <c:pt idx="104">
                  <c:v>12.5</c:v>
                </c:pt>
                <c:pt idx="105">
                  <c:v>11.75</c:v>
                </c:pt>
                <c:pt idx="106">
                  <c:v>11.27</c:v>
                </c:pt>
                <c:pt idx="107">
                  <c:v>10.35</c:v>
                </c:pt>
                <c:pt idx="108">
                  <c:v>10.130000000000001</c:v>
                </c:pt>
                <c:pt idx="109">
                  <c:v>11.3</c:v>
                </c:pt>
                <c:pt idx="110">
                  <c:v>10.65</c:v>
                </c:pt>
                <c:pt idx="111">
                  <c:v>10.43</c:v>
                </c:pt>
                <c:pt idx="112">
                  <c:v>10.98</c:v>
                </c:pt>
                <c:pt idx="113">
                  <c:v>11.57</c:v>
                </c:pt>
                <c:pt idx="114">
                  <c:v>11.2</c:v>
                </c:pt>
                <c:pt idx="115">
                  <c:v>11.2</c:v>
                </c:pt>
                <c:pt idx="116">
                  <c:v>11.43</c:v>
                </c:pt>
                <c:pt idx="117">
                  <c:v>11.27</c:v>
                </c:pt>
                <c:pt idx="118">
                  <c:v>11.38</c:v>
                </c:pt>
                <c:pt idx="119">
                  <c:v>11.1</c:v>
                </c:pt>
                <c:pt idx="120">
                  <c:v>10.32</c:v>
                </c:pt>
                <c:pt idx="121">
                  <c:v>10.23</c:v>
                </c:pt>
                <c:pt idx="122">
                  <c:v>10.3</c:v>
                </c:pt>
                <c:pt idx="123">
                  <c:v>9.8000000000000007</c:v>
                </c:pt>
                <c:pt idx="124">
                  <c:v>9.1300000000000008</c:v>
                </c:pt>
                <c:pt idx="125">
                  <c:v>9.4</c:v>
                </c:pt>
                <c:pt idx="126">
                  <c:v>9.1300000000000008</c:v>
                </c:pt>
                <c:pt idx="127">
                  <c:v>9.5</c:v>
                </c:pt>
                <c:pt idx="128">
                  <c:v>10.199999999999999</c:v>
                </c:pt>
                <c:pt idx="129">
                  <c:v>10.27</c:v>
                </c:pt>
                <c:pt idx="130">
                  <c:v>10.27</c:v>
                </c:pt>
                <c:pt idx="131">
                  <c:v>10.35</c:v>
                </c:pt>
                <c:pt idx="132">
                  <c:v>11.13</c:v>
                </c:pt>
                <c:pt idx="133">
                  <c:v>11.9</c:v>
                </c:pt>
                <c:pt idx="134">
                  <c:v>11.55</c:v>
                </c:pt>
                <c:pt idx="135">
                  <c:v>12.5</c:v>
                </c:pt>
                <c:pt idx="136">
                  <c:v>12.75</c:v>
                </c:pt>
                <c:pt idx="137">
                  <c:v>13</c:v>
                </c:pt>
                <c:pt idx="138">
                  <c:v>12.85</c:v>
                </c:pt>
                <c:pt idx="139">
                  <c:v>11.25</c:v>
                </c:pt>
                <c:pt idx="140">
                  <c:v>11.15</c:v>
                </c:pt>
                <c:pt idx="141">
                  <c:v>10.7</c:v>
                </c:pt>
                <c:pt idx="142">
                  <c:v>10.75</c:v>
                </c:pt>
                <c:pt idx="143">
                  <c:v>10.3</c:v>
                </c:pt>
                <c:pt idx="144">
                  <c:v>10.65</c:v>
                </c:pt>
                <c:pt idx="145">
                  <c:v>10.35</c:v>
                </c:pt>
                <c:pt idx="146">
                  <c:v>10.3</c:v>
                </c:pt>
                <c:pt idx="147">
                  <c:v>10.050000000000001</c:v>
                </c:pt>
                <c:pt idx="148">
                  <c:v>9.5</c:v>
                </c:pt>
                <c:pt idx="149">
                  <c:v>9.73</c:v>
                </c:pt>
                <c:pt idx="150">
                  <c:v>10.15</c:v>
                </c:pt>
                <c:pt idx="151">
                  <c:v>11.25</c:v>
                </c:pt>
                <c:pt idx="152">
                  <c:v>11.3</c:v>
                </c:pt>
                <c:pt idx="153">
                  <c:v>10.07</c:v>
                </c:pt>
                <c:pt idx="154">
                  <c:v>9.77</c:v>
                </c:pt>
                <c:pt idx="155">
                  <c:v>9.73</c:v>
                </c:pt>
                <c:pt idx="156">
                  <c:v>10.050000000000001</c:v>
                </c:pt>
                <c:pt idx="157">
                  <c:v>10.130000000000001</c:v>
                </c:pt>
                <c:pt idx="158">
                  <c:v>10.43</c:v>
                </c:pt>
                <c:pt idx="159">
                  <c:v>10.73</c:v>
                </c:pt>
                <c:pt idx="160">
                  <c:v>9.65</c:v>
                </c:pt>
                <c:pt idx="161">
                  <c:v>9.5</c:v>
                </c:pt>
                <c:pt idx="162">
                  <c:v>9.6</c:v>
                </c:pt>
                <c:pt idx="163">
                  <c:v>9.5500000000000007</c:v>
                </c:pt>
                <c:pt idx="164">
                  <c:v>9.93</c:v>
                </c:pt>
                <c:pt idx="165">
                  <c:v>9.93</c:v>
                </c:pt>
                <c:pt idx="166">
                  <c:v>10.050000000000001</c:v>
                </c:pt>
                <c:pt idx="167">
                  <c:v>9.65</c:v>
                </c:pt>
                <c:pt idx="168">
                  <c:v>9.8800000000000008</c:v>
                </c:pt>
                <c:pt idx="169">
                  <c:v>10.45</c:v>
                </c:pt>
                <c:pt idx="170">
                  <c:v>10.1</c:v>
                </c:pt>
                <c:pt idx="171">
                  <c:v>9.9</c:v>
                </c:pt>
                <c:pt idx="172">
                  <c:v>9</c:v>
                </c:pt>
                <c:pt idx="173">
                  <c:v>7.85</c:v>
                </c:pt>
                <c:pt idx="174">
                  <c:v>7.18</c:v>
                </c:pt>
                <c:pt idx="175">
                  <c:v>7.5</c:v>
                </c:pt>
                <c:pt idx="176">
                  <c:v>8.07</c:v>
                </c:pt>
                <c:pt idx="177">
                  <c:v>9.4</c:v>
                </c:pt>
                <c:pt idx="178">
                  <c:v>9.52</c:v>
                </c:pt>
                <c:pt idx="179">
                  <c:v>10.9</c:v>
                </c:pt>
                <c:pt idx="180">
                  <c:v>10.23</c:v>
                </c:pt>
                <c:pt idx="181">
                  <c:v>10.9</c:v>
                </c:pt>
                <c:pt idx="182">
                  <c:v>10.57</c:v>
                </c:pt>
                <c:pt idx="183">
                  <c:v>11.2</c:v>
                </c:pt>
                <c:pt idx="184">
                  <c:v>9.6999999999999993</c:v>
                </c:pt>
                <c:pt idx="185">
                  <c:v>9.5500000000000007</c:v>
                </c:pt>
                <c:pt idx="186">
                  <c:v>9.3000000000000007</c:v>
                </c:pt>
                <c:pt idx="187">
                  <c:v>9.9</c:v>
                </c:pt>
                <c:pt idx="188">
                  <c:v>10.050000000000001</c:v>
                </c:pt>
                <c:pt idx="189">
                  <c:v>11.15</c:v>
                </c:pt>
                <c:pt idx="190">
                  <c:v>10.15</c:v>
                </c:pt>
                <c:pt idx="191">
                  <c:v>10.18</c:v>
                </c:pt>
                <c:pt idx="192">
                  <c:v>9.4</c:v>
                </c:pt>
                <c:pt idx="193">
                  <c:v>8.23</c:v>
                </c:pt>
                <c:pt idx="194">
                  <c:v>9.9499999999999993</c:v>
                </c:pt>
                <c:pt idx="195">
                  <c:v>10.1</c:v>
                </c:pt>
                <c:pt idx="196">
                  <c:v>12.5</c:v>
                </c:pt>
                <c:pt idx="197">
                  <c:v>11.25</c:v>
                </c:pt>
                <c:pt idx="198">
                  <c:v>10.25</c:v>
                </c:pt>
                <c:pt idx="199">
                  <c:v>9.4499999999999993</c:v>
                </c:pt>
                <c:pt idx="200">
                  <c:v>8.15</c:v>
                </c:pt>
                <c:pt idx="201">
                  <c:v>8.9</c:v>
                </c:pt>
                <c:pt idx="202">
                  <c:v>9.35</c:v>
                </c:pt>
                <c:pt idx="203">
                  <c:v>11.1</c:v>
                </c:pt>
                <c:pt idx="204">
                  <c:v>10.9</c:v>
                </c:pt>
                <c:pt idx="205">
                  <c:v>10.55</c:v>
                </c:pt>
                <c:pt idx="206">
                  <c:v>10</c:v>
                </c:pt>
                <c:pt idx="207">
                  <c:v>10.6</c:v>
                </c:pt>
                <c:pt idx="208">
                  <c:v>10.1</c:v>
                </c:pt>
                <c:pt idx="209">
                  <c:v>10.32</c:v>
                </c:pt>
                <c:pt idx="210">
                  <c:v>10.45</c:v>
                </c:pt>
                <c:pt idx="211">
                  <c:v>9.9</c:v>
                </c:pt>
                <c:pt idx="212">
                  <c:v>11.35</c:v>
                </c:pt>
                <c:pt idx="213">
                  <c:v>11.3</c:v>
                </c:pt>
                <c:pt idx="214">
                  <c:v>10.32</c:v>
                </c:pt>
                <c:pt idx="215">
                  <c:v>10.32</c:v>
                </c:pt>
                <c:pt idx="216">
                  <c:v>10</c:v>
                </c:pt>
                <c:pt idx="217">
                  <c:v>11.45</c:v>
                </c:pt>
                <c:pt idx="218">
                  <c:v>13.05</c:v>
                </c:pt>
                <c:pt idx="219">
                  <c:v>13.33</c:v>
                </c:pt>
                <c:pt idx="220">
                  <c:v>13</c:v>
                </c:pt>
                <c:pt idx="221">
                  <c:v>14.38</c:v>
                </c:pt>
                <c:pt idx="222">
                  <c:v>14.7</c:v>
                </c:pt>
                <c:pt idx="223">
                  <c:v>14.6</c:v>
                </c:pt>
                <c:pt idx="224">
                  <c:v>15</c:v>
                </c:pt>
                <c:pt idx="225">
                  <c:v>14.9</c:v>
                </c:pt>
                <c:pt idx="226">
                  <c:v>14.63</c:v>
                </c:pt>
                <c:pt idx="227">
                  <c:v>15.15</c:v>
                </c:pt>
                <c:pt idx="228">
                  <c:v>14.77</c:v>
                </c:pt>
                <c:pt idx="229">
                  <c:v>15.2</c:v>
                </c:pt>
                <c:pt idx="230">
                  <c:v>15.18</c:v>
                </c:pt>
                <c:pt idx="231">
                  <c:v>15.7</c:v>
                </c:pt>
                <c:pt idx="232">
                  <c:v>15.65</c:v>
                </c:pt>
                <c:pt idx="233">
                  <c:v>16.600000000000001</c:v>
                </c:pt>
                <c:pt idx="234">
                  <c:v>15.55</c:v>
                </c:pt>
                <c:pt idx="235">
                  <c:v>15.95</c:v>
                </c:pt>
                <c:pt idx="236">
                  <c:v>15.6</c:v>
                </c:pt>
                <c:pt idx="237">
                  <c:v>15.65</c:v>
                </c:pt>
                <c:pt idx="238">
                  <c:v>15.43</c:v>
                </c:pt>
                <c:pt idx="239">
                  <c:v>15.02</c:v>
                </c:pt>
                <c:pt idx="240">
                  <c:v>14.88</c:v>
                </c:pt>
                <c:pt idx="241">
                  <c:v>14.1</c:v>
                </c:pt>
                <c:pt idx="242">
                  <c:v>14.2</c:v>
                </c:pt>
                <c:pt idx="243">
                  <c:v>13.73</c:v>
                </c:pt>
                <c:pt idx="244">
                  <c:v>13.65</c:v>
                </c:pt>
                <c:pt idx="245">
                  <c:v>13.18</c:v>
                </c:pt>
                <c:pt idx="246">
                  <c:v>13.4</c:v>
                </c:pt>
                <c:pt idx="247">
                  <c:v>13</c:v>
                </c:pt>
                <c:pt idx="248">
                  <c:v>12.6</c:v>
                </c:pt>
                <c:pt idx="249">
                  <c:v>13.2</c:v>
                </c:pt>
                <c:pt idx="250">
                  <c:v>12.77</c:v>
                </c:pt>
                <c:pt idx="251">
                  <c:v>13.18</c:v>
                </c:pt>
                <c:pt idx="252">
                  <c:v>13</c:v>
                </c:pt>
                <c:pt idx="253">
                  <c:v>11.38</c:v>
                </c:pt>
                <c:pt idx="254">
                  <c:v>11.35</c:v>
                </c:pt>
                <c:pt idx="255">
                  <c:v>11</c:v>
                </c:pt>
                <c:pt idx="256">
                  <c:v>11</c:v>
                </c:pt>
                <c:pt idx="257">
                  <c:v>12.7</c:v>
                </c:pt>
                <c:pt idx="258">
                  <c:v>12.35</c:v>
                </c:pt>
                <c:pt idx="259">
                  <c:v>11.57</c:v>
                </c:pt>
                <c:pt idx="260">
                  <c:v>11.6</c:v>
                </c:pt>
                <c:pt idx="261">
                  <c:v>11.85</c:v>
                </c:pt>
                <c:pt idx="262">
                  <c:v>12.73</c:v>
                </c:pt>
                <c:pt idx="263">
                  <c:v>12.23</c:v>
                </c:pt>
                <c:pt idx="264">
                  <c:v>11.77</c:v>
                </c:pt>
                <c:pt idx="265">
                  <c:v>11.8</c:v>
                </c:pt>
                <c:pt idx="266">
                  <c:v>11.8</c:v>
                </c:pt>
                <c:pt idx="267">
                  <c:v>11.8</c:v>
                </c:pt>
                <c:pt idx="268">
                  <c:v>12</c:v>
                </c:pt>
                <c:pt idx="269">
                  <c:v>11.25</c:v>
                </c:pt>
                <c:pt idx="270">
                  <c:v>11.18</c:v>
                </c:pt>
                <c:pt idx="271">
                  <c:v>11.05</c:v>
                </c:pt>
                <c:pt idx="272">
                  <c:v>10.85</c:v>
                </c:pt>
                <c:pt idx="273">
                  <c:v>10.7</c:v>
                </c:pt>
                <c:pt idx="274">
                  <c:v>10.95</c:v>
                </c:pt>
                <c:pt idx="275">
                  <c:v>10.5</c:v>
                </c:pt>
                <c:pt idx="276">
                  <c:v>10.43</c:v>
                </c:pt>
                <c:pt idx="277">
                  <c:v>10.5</c:v>
                </c:pt>
                <c:pt idx="278">
                  <c:v>10.48</c:v>
                </c:pt>
                <c:pt idx="279">
                  <c:v>10.88</c:v>
                </c:pt>
                <c:pt idx="280">
                  <c:v>10.23</c:v>
                </c:pt>
                <c:pt idx="281">
                  <c:v>9.9</c:v>
                </c:pt>
                <c:pt idx="282">
                  <c:v>9.85</c:v>
                </c:pt>
                <c:pt idx="283">
                  <c:v>9.4499999999999993</c:v>
                </c:pt>
                <c:pt idx="284">
                  <c:v>9.8000000000000007</c:v>
                </c:pt>
                <c:pt idx="285">
                  <c:v>9.5500000000000007</c:v>
                </c:pt>
                <c:pt idx="286">
                  <c:v>9.27</c:v>
                </c:pt>
                <c:pt idx="287">
                  <c:v>9.1999999999999993</c:v>
                </c:pt>
                <c:pt idx="288">
                  <c:v>8.8800000000000008</c:v>
                </c:pt>
                <c:pt idx="289">
                  <c:v>9.0500000000000007</c:v>
                </c:pt>
                <c:pt idx="290">
                  <c:v>9.3800000000000008</c:v>
                </c:pt>
                <c:pt idx="291">
                  <c:v>9</c:v>
                </c:pt>
                <c:pt idx="292">
                  <c:v>9.15</c:v>
                </c:pt>
                <c:pt idx="293">
                  <c:v>9.3800000000000008</c:v>
                </c:pt>
                <c:pt idx="294">
                  <c:v>9.65</c:v>
                </c:pt>
                <c:pt idx="295">
                  <c:v>9.8000000000000007</c:v>
                </c:pt>
                <c:pt idx="296">
                  <c:v>9.82</c:v>
                </c:pt>
                <c:pt idx="297">
                  <c:v>9.5</c:v>
                </c:pt>
                <c:pt idx="298">
                  <c:v>9.2200000000000006</c:v>
                </c:pt>
                <c:pt idx="299">
                  <c:v>9.25</c:v>
                </c:pt>
                <c:pt idx="300">
                  <c:v>9.5</c:v>
                </c:pt>
                <c:pt idx="301">
                  <c:v>9.1999999999999993</c:v>
                </c:pt>
                <c:pt idx="302">
                  <c:v>9.4</c:v>
                </c:pt>
                <c:pt idx="303">
                  <c:v>9.4</c:v>
                </c:pt>
                <c:pt idx="304">
                  <c:v>9.5500000000000007</c:v>
                </c:pt>
                <c:pt idx="305">
                  <c:v>9.27</c:v>
                </c:pt>
                <c:pt idx="306">
                  <c:v>9.4</c:v>
                </c:pt>
                <c:pt idx="307">
                  <c:v>9.15</c:v>
                </c:pt>
                <c:pt idx="308">
                  <c:v>8.75</c:v>
                </c:pt>
                <c:pt idx="309">
                  <c:v>9.15</c:v>
                </c:pt>
                <c:pt idx="310">
                  <c:v>9.18</c:v>
                </c:pt>
                <c:pt idx="311">
                  <c:v>9.43</c:v>
                </c:pt>
                <c:pt idx="312">
                  <c:v>9.4</c:v>
                </c:pt>
                <c:pt idx="313">
                  <c:v>8.8800000000000008</c:v>
                </c:pt>
                <c:pt idx="314">
                  <c:v>8.5</c:v>
                </c:pt>
                <c:pt idx="315">
                  <c:v>8.4499999999999993</c:v>
                </c:pt>
                <c:pt idx="316">
                  <c:v>8.6999999999999993</c:v>
                </c:pt>
                <c:pt idx="317">
                  <c:v>8.75</c:v>
                </c:pt>
                <c:pt idx="318">
                  <c:v>8.1999999999999993</c:v>
                </c:pt>
                <c:pt idx="319">
                  <c:v>8.15</c:v>
                </c:pt>
                <c:pt idx="320">
                  <c:v>8</c:v>
                </c:pt>
                <c:pt idx="321">
                  <c:v>7.63</c:v>
                </c:pt>
                <c:pt idx="322">
                  <c:v>7.43</c:v>
                </c:pt>
                <c:pt idx="323">
                  <c:v>7.15</c:v>
                </c:pt>
                <c:pt idx="324">
                  <c:v>7.2</c:v>
                </c:pt>
                <c:pt idx="325">
                  <c:v>6.97</c:v>
                </c:pt>
                <c:pt idx="326">
                  <c:v>7.03</c:v>
                </c:pt>
                <c:pt idx="327">
                  <c:v>7.05</c:v>
                </c:pt>
                <c:pt idx="328">
                  <c:v>7.13</c:v>
                </c:pt>
                <c:pt idx="329">
                  <c:v>7.32</c:v>
                </c:pt>
                <c:pt idx="330">
                  <c:v>7.1</c:v>
                </c:pt>
                <c:pt idx="331">
                  <c:v>7.05</c:v>
                </c:pt>
                <c:pt idx="332">
                  <c:v>7.05</c:v>
                </c:pt>
                <c:pt idx="333">
                  <c:v>7.05</c:v>
                </c:pt>
                <c:pt idx="334">
                  <c:v>7.18</c:v>
                </c:pt>
                <c:pt idx="335">
                  <c:v>6.85</c:v>
                </c:pt>
                <c:pt idx="336">
                  <c:v>7.07</c:v>
                </c:pt>
                <c:pt idx="337">
                  <c:v>6.35</c:v>
                </c:pt>
                <c:pt idx="338">
                  <c:v>6.25</c:v>
                </c:pt>
                <c:pt idx="339">
                  <c:v>5.95</c:v>
                </c:pt>
                <c:pt idx="340">
                  <c:v>6.05</c:v>
                </c:pt>
                <c:pt idx="341">
                  <c:v>5.65</c:v>
                </c:pt>
                <c:pt idx="342">
                  <c:v>5.6</c:v>
                </c:pt>
                <c:pt idx="343">
                  <c:v>6.13</c:v>
                </c:pt>
                <c:pt idx="344">
                  <c:v>5.98</c:v>
                </c:pt>
                <c:pt idx="345">
                  <c:v>5.65</c:v>
                </c:pt>
                <c:pt idx="346">
                  <c:v>5.55</c:v>
                </c:pt>
                <c:pt idx="347">
                  <c:v>5.25</c:v>
                </c:pt>
                <c:pt idx="348">
                  <c:v>5.5</c:v>
                </c:pt>
                <c:pt idx="349">
                  <c:v>5.3</c:v>
                </c:pt>
                <c:pt idx="350">
                  <c:v>5.53</c:v>
                </c:pt>
                <c:pt idx="351">
                  <c:v>5.25</c:v>
                </c:pt>
                <c:pt idx="352">
                  <c:v>5.2</c:v>
                </c:pt>
                <c:pt idx="353">
                  <c:v>5.88</c:v>
                </c:pt>
                <c:pt idx="354">
                  <c:v>5.13</c:v>
                </c:pt>
                <c:pt idx="355">
                  <c:v>5.0999999999999996</c:v>
                </c:pt>
                <c:pt idx="356">
                  <c:v>4.8499999999999996</c:v>
                </c:pt>
                <c:pt idx="357">
                  <c:v>4.78</c:v>
                </c:pt>
                <c:pt idx="358">
                  <c:v>4.5</c:v>
                </c:pt>
                <c:pt idx="359">
                  <c:v>4.22</c:v>
                </c:pt>
                <c:pt idx="360">
                  <c:v>3.95</c:v>
                </c:pt>
                <c:pt idx="361">
                  <c:v>3.1</c:v>
                </c:pt>
                <c:pt idx="362">
                  <c:v>4.03</c:v>
                </c:pt>
                <c:pt idx="363">
                  <c:v>4.03</c:v>
                </c:pt>
                <c:pt idx="364">
                  <c:v>4</c:v>
                </c:pt>
                <c:pt idx="365">
                  <c:v>3.55</c:v>
                </c:pt>
                <c:pt idx="366">
                  <c:v>3.2</c:v>
                </c:pt>
                <c:pt idx="367">
                  <c:v>3.5</c:v>
                </c:pt>
                <c:pt idx="368">
                  <c:v>3.6</c:v>
                </c:pt>
                <c:pt idx="369">
                  <c:v>4.3</c:v>
                </c:pt>
                <c:pt idx="370">
                  <c:v>4.9000000000000004</c:v>
                </c:pt>
                <c:pt idx="371">
                  <c:v>4.47</c:v>
                </c:pt>
                <c:pt idx="372">
                  <c:v>4.88</c:v>
                </c:pt>
                <c:pt idx="373">
                  <c:v>4.8499999999999996</c:v>
                </c:pt>
                <c:pt idx="374">
                  <c:v>4.6500000000000004</c:v>
                </c:pt>
                <c:pt idx="375">
                  <c:v>4.57</c:v>
                </c:pt>
                <c:pt idx="376">
                  <c:v>4.72</c:v>
                </c:pt>
                <c:pt idx="377">
                  <c:v>4.95</c:v>
                </c:pt>
                <c:pt idx="378">
                  <c:v>5.38</c:v>
                </c:pt>
                <c:pt idx="379">
                  <c:v>5.0999999999999996</c:v>
                </c:pt>
                <c:pt idx="380">
                  <c:v>5.0999999999999996</c:v>
                </c:pt>
                <c:pt idx="381">
                  <c:v>5.2</c:v>
                </c:pt>
                <c:pt idx="382">
                  <c:v>5.45</c:v>
                </c:pt>
                <c:pt idx="383">
                  <c:v>5.22</c:v>
                </c:pt>
                <c:pt idx="384">
                  <c:v>5.72</c:v>
                </c:pt>
                <c:pt idx="385">
                  <c:v>5.72</c:v>
                </c:pt>
                <c:pt idx="386">
                  <c:v>5.03</c:v>
                </c:pt>
                <c:pt idx="387">
                  <c:v>4.97</c:v>
                </c:pt>
                <c:pt idx="388">
                  <c:v>5.65</c:v>
                </c:pt>
                <c:pt idx="389">
                  <c:v>5.5</c:v>
                </c:pt>
                <c:pt idx="390">
                  <c:v>5.57</c:v>
                </c:pt>
                <c:pt idx="391">
                  <c:v>5.18</c:v>
                </c:pt>
                <c:pt idx="392">
                  <c:v>5</c:v>
                </c:pt>
                <c:pt idx="393">
                  <c:v>5.43</c:v>
                </c:pt>
                <c:pt idx="394">
                  <c:v>5.55</c:v>
                </c:pt>
                <c:pt idx="395">
                  <c:v>5.5</c:v>
                </c:pt>
                <c:pt idx="396">
                  <c:v>4.75</c:v>
                </c:pt>
                <c:pt idx="397">
                  <c:v>4.75</c:v>
                </c:pt>
                <c:pt idx="398">
                  <c:v>4.2</c:v>
                </c:pt>
                <c:pt idx="399">
                  <c:v>4.22</c:v>
                </c:pt>
                <c:pt idx="400">
                  <c:v>4.72</c:v>
                </c:pt>
                <c:pt idx="401">
                  <c:v>4.45</c:v>
                </c:pt>
                <c:pt idx="402">
                  <c:v>5.15</c:v>
                </c:pt>
                <c:pt idx="403">
                  <c:v>4.43</c:v>
                </c:pt>
                <c:pt idx="404">
                  <c:v>4.63</c:v>
                </c:pt>
                <c:pt idx="405">
                  <c:v>4.9000000000000004</c:v>
                </c:pt>
                <c:pt idx="406">
                  <c:v>4.8499999999999996</c:v>
                </c:pt>
                <c:pt idx="407">
                  <c:v>4.78</c:v>
                </c:pt>
                <c:pt idx="408">
                  <c:v>4.38</c:v>
                </c:pt>
                <c:pt idx="409">
                  <c:v>4.68</c:v>
                </c:pt>
                <c:pt idx="410">
                  <c:v>4.93</c:v>
                </c:pt>
                <c:pt idx="411">
                  <c:v>4.93</c:v>
                </c:pt>
                <c:pt idx="412">
                  <c:v>5.2</c:v>
                </c:pt>
                <c:pt idx="413">
                  <c:v>6.22</c:v>
                </c:pt>
                <c:pt idx="414">
                  <c:v>6.75</c:v>
                </c:pt>
                <c:pt idx="415">
                  <c:v>6.68</c:v>
                </c:pt>
                <c:pt idx="416">
                  <c:v>7.05</c:v>
                </c:pt>
                <c:pt idx="417">
                  <c:v>7</c:v>
                </c:pt>
                <c:pt idx="418">
                  <c:v>6.93</c:v>
                </c:pt>
                <c:pt idx="419">
                  <c:v>6.82</c:v>
                </c:pt>
                <c:pt idx="420">
                  <c:v>6.35</c:v>
                </c:pt>
                <c:pt idx="421">
                  <c:v>6.47</c:v>
                </c:pt>
                <c:pt idx="422">
                  <c:v>7</c:v>
                </c:pt>
                <c:pt idx="423">
                  <c:v>7.45</c:v>
                </c:pt>
                <c:pt idx="424">
                  <c:v>8.06</c:v>
                </c:pt>
                <c:pt idx="425">
                  <c:v>7.9</c:v>
                </c:pt>
                <c:pt idx="426">
                  <c:v>7.25</c:v>
                </c:pt>
                <c:pt idx="427">
                  <c:v>6.6</c:v>
                </c:pt>
                <c:pt idx="428">
                  <c:v>8.02</c:v>
                </c:pt>
                <c:pt idx="429">
                  <c:v>8.52</c:v>
                </c:pt>
                <c:pt idx="430">
                  <c:v>8.8000000000000007</c:v>
                </c:pt>
                <c:pt idx="431">
                  <c:v>8.82</c:v>
                </c:pt>
                <c:pt idx="432">
                  <c:v>9.57</c:v>
                </c:pt>
                <c:pt idx="433">
                  <c:v>10.130000000000001</c:v>
                </c:pt>
                <c:pt idx="434">
                  <c:v>10.7</c:v>
                </c:pt>
                <c:pt idx="435">
                  <c:v>10.48</c:v>
                </c:pt>
                <c:pt idx="436">
                  <c:v>11.35</c:v>
                </c:pt>
                <c:pt idx="437">
                  <c:v>11.68</c:v>
                </c:pt>
                <c:pt idx="438">
                  <c:v>11.3</c:v>
                </c:pt>
                <c:pt idx="439">
                  <c:v>10.88</c:v>
                </c:pt>
                <c:pt idx="440">
                  <c:v>10.79</c:v>
                </c:pt>
                <c:pt idx="441">
                  <c:v>10.3</c:v>
                </c:pt>
                <c:pt idx="442">
                  <c:v>10.43</c:v>
                </c:pt>
                <c:pt idx="443">
                  <c:v>10.5</c:v>
                </c:pt>
                <c:pt idx="444">
                  <c:v>10.7</c:v>
                </c:pt>
                <c:pt idx="445">
                  <c:v>11.15</c:v>
                </c:pt>
                <c:pt idx="446">
                  <c:v>11</c:v>
                </c:pt>
                <c:pt idx="447">
                  <c:v>11.1</c:v>
                </c:pt>
                <c:pt idx="448">
                  <c:v>11.38</c:v>
                </c:pt>
                <c:pt idx="449">
                  <c:v>11.32</c:v>
                </c:pt>
                <c:pt idx="450">
                  <c:v>11.6</c:v>
                </c:pt>
                <c:pt idx="451">
                  <c:v>11.6</c:v>
                </c:pt>
                <c:pt idx="452">
                  <c:v>11.43</c:v>
                </c:pt>
                <c:pt idx="453">
                  <c:v>12.32</c:v>
                </c:pt>
                <c:pt idx="454">
                  <c:v>12.55</c:v>
                </c:pt>
                <c:pt idx="455">
                  <c:v>11.55</c:v>
                </c:pt>
                <c:pt idx="456">
                  <c:v>12.13</c:v>
                </c:pt>
                <c:pt idx="457">
                  <c:v>11.77</c:v>
                </c:pt>
                <c:pt idx="458">
                  <c:v>13.07</c:v>
                </c:pt>
                <c:pt idx="459">
                  <c:v>12.85</c:v>
                </c:pt>
                <c:pt idx="460">
                  <c:v>13.55</c:v>
                </c:pt>
                <c:pt idx="461">
                  <c:v>13.65</c:v>
                </c:pt>
                <c:pt idx="462">
                  <c:v>13.9</c:v>
                </c:pt>
                <c:pt idx="463">
                  <c:v>13.68</c:v>
                </c:pt>
                <c:pt idx="464">
                  <c:v>13.25</c:v>
                </c:pt>
                <c:pt idx="465">
                  <c:v>13.75</c:v>
                </c:pt>
                <c:pt idx="466">
                  <c:v>14.4</c:v>
                </c:pt>
                <c:pt idx="467">
                  <c:v>14.77</c:v>
                </c:pt>
                <c:pt idx="468">
                  <c:v>15</c:v>
                </c:pt>
                <c:pt idx="469">
                  <c:v>14.8</c:v>
                </c:pt>
                <c:pt idx="470">
                  <c:v>14.93</c:v>
                </c:pt>
                <c:pt idx="471">
                  <c:v>15.23</c:v>
                </c:pt>
                <c:pt idx="472">
                  <c:v>15.18</c:v>
                </c:pt>
                <c:pt idx="473">
                  <c:v>14.82</c:v>
                </c:pt>
                <c:pt idx="474">
                  <c:v>14.77</c:v>
                </c:pt>
                <c:pt idx="475">
                  <c:v>14.15</c:v>
                </c:pt>
                <c:pt idx="476">
                  <c:v>13.82</c:v>
                </c:pt>
                <c:pt idx="477">
                  <c:v>13.5</c:v>
                </c:pt>
                <c:pt idx="478">
                  <c:v>13.2</c:v>
                </c:pt>
                <c:pt idx="479">
                  <c:v>13.7</c:v>
                </c:pt>
                <c:pt idx="480">
                  <c:v>13.9</c:v>
                </c:pt>
                <c:pt idx="481">
                  <c:v>14.4</c:v>
                </c:pt>
                <c:pt idx="482">
                  <c:v>13.38</c:v>
                </c:pt>
                <c:pt idx="483">
                  <c:v>14.05</c:v>
                </c:pt>
                <c:pt idx="484">
                  <c:v>14.07</c:v>
                </c:pt>
                <c:pt idx="485">
                  <c:v>13.98</c:v>
                </c:pt>
                <c:pt idx="486">
                  <c:v>14</c:v>
                </c:pt>
                <c:pt idx="487">
                  <c:v>13.9</c:v>
                </c:pt>
                <c:pt idx="488">
                  <c:v>14.18</c:v>
                </c:pt>
                <c:pt idx="489">
                  <c:v>13.45</c:v>
                </c:pt>
                <c:pt idx="490">
                  <c:v>13</c:v>
                </c:pt>
                <c:pt idx="491">
                  <c:v>12.95</c:v>
                </c:pt>
                <c:pt idx="492">
                  <c:v>12.6</c:v>
                </c:pt>
                <c:pt idx="493">
                  <c:v>13.52</c:v>
                </c:pt>
                <c:pt idx="494">
                  <c:v>13.9</c:v>
                </c:pt>
                <c:pt idx="495">
                  <c:v>14.02</c:v>
                </c:pt>
                <c:pt idx="496">
                  <c:v>14.13</c:v>
                </c:pt>
                <c:pt idx="497">
                  <c:v>14.6</c:v>
                </c:pt>
                <c:pt idx="498">
                  <c:v>15.2</c:v>
                </c:pt>
                <c:pt idx="499">
                  <c:v>14.82</c:v>
                </c:pt>
                <c:pt idx="500">
                  <c:v>14.8</c:v>
                </c:pt>
                <c:pt idx="501">
                  <c:v>13.9</c:v>
                </c:pt>
                <c:pt idx="502">
                  <c:v>14.65</c:v>
                </c:pt>
                <c:pt idx="503">
                  <c:v>14.15</c:v>
                </c:pt>
                <c:pt idx="504">
                  <c:v>14.45</c:v>
                </c:pt>
                <c:pt idx="505">
                  <c:v>14.75</c:v>
                </c:pt>
                <c:pt idx="506">
                  <c:v>15.58</c:v>
                </c:pt>
                <c:pt idx="507">
                  <c:v>15.93</c:v>
                </c:pt>
                <c:pt idx="508">
                  <c:v>16.68</c:v>
                </c:pt>
                <c:pt idx="509">
                  <c:v>17.28</c:v>
                </c:pt>
                <c:pt idx="510">
                  <c:v>16.149999999999999</c:v>
                </c:pt>
                <c:pt idx="511">
                  <c:v>15.88</c:v>
                </c:pt>
                <c:pt idx="512">
                  <c:v>15.68</c:v>
                </c:pt>
                <c:pt idx="513">
                  <c:v>16.899999999999999</c:v>
                </c:pt>
                <c:pt idx="514">
                  <c:v>17.45</c:v>
                </c:pt>
                <c:pt idx="515">
                  <c:v>17.100000000000001</c:v>
                </c:pt>
                <c:pt idx="516">
                  <c:v>17.63</c:v>
                </c:pt>
                <c:pt idx="517">
                  <c:v>17.63</c:v>
                </c:pt>
                <c:pt idx="518">
                  <c:v>17.63</c:v>
                </c:pt>
                <c:pt idx="519">
                  <c:v>19.05</c:v>
                </c:pt>
                <c:pt idx="520">
                  <c:v>19</c:v>
                </c:pt>
                <c:pt idx="521">
                  <c:v>18.88</c:v>
                </c:pt>
                <c:pt idx="522">
                  <c:v>18.8</c:v>
                </c:pt>
                <c:pt idx="523">
                  <c:v>19.829999999999998</c:v>
                </c:pt>
                <c:pt idx="524">
                  <c:v>18.05</c:v>
                </c:pt>
                <c:pt idx="525">
                  <c:v>17.73</c:v>
                </c:pt>
                <c:pt idx="526">
                  <c:v>19.52</c:v>
                </c:pt>
                <c:pt idx="527">
                  <c:v>20.45</c:v>
                </c:pt>
                <c:pt idx="528">
                  <c:v>22.3</c:v>
                </c:pt>
                <c:pt idx="529">
                  <c:v>26.9</c:v>
                </c:pt>
                <c:pt idx="530">
                  <c:v>23.13</c:v>
                </c:pt>
                <c:pt idx="531">
                  <c:v>21.1</c:v>
                </c:pt>
                <c:pt idx="532">
                  <c:v>20.350000000000001</c:v>
                </c:pt>
                <c:pt idx="533">
                  <c:v>19.05</c:v>
                </c:pt>
                <c:pt idx="534">
                  <c:v>20.25</c:v>
                </c:pt>
                <c:pt idx="535">
                  <c:v>19.829999999999998</c:v>
                </c:pt>
                <c:pt idx="536">
                  <c:v>19.75</c:v>
                </c:pt>
                <c:pt idx="537">
                  <c:v>21.55</c:v>
                </c:pt>
                <c:pt idx="538">
                  <c:v>20.45</c:v>
                </c:pt>
                <c:pt idx="539">
                  <c:v>19.850000000000001</c:v>
                </c:pt>
                <c:pt idx="540">
                  <c:v>19.78</c:v>
                </c:pt>
                <c:pt idx="541">
                  <c:v>20.85</c:v>
                </c:pt>
                <c:pt idx="542">
                  <c:v>19.899999999999999</c:v>
                </c:pt>
                <c:pt idx="543">
                  <c:v>17.5</c:v>
                </c:pt>
                <c:pt idx="544">
                  <c:v>18.03</c:v>
                </c:pt>
                <c:pt idx="545">
                  <c:v>17.850000000000001</c:v>
                </c:pt>
                <c:pt idx="546">
                  <c:v>18.02</c:v>
                </c:pt>
                <c:pt idx="547">
                  <c:v>18.45</c:v>
                </c:pt>
                <c:pt idx="548">
                  <c:v>20.8</c:v>
                </c:pt>
                <c:pt idx="549">
                  <c:v>19.850000000000001</c:v>
                </c:pt>
                <c:pt idx="550">
                  <c:v>19</c:v>
                </c:pt>
                <c:pt idx="551">
                  <c:v>18.100000000000001</c:v>
                </c:pt>
                <c:pt idx="552">
                  <c:v>17.75</c:v>
                </c:pt>
                <c:pt idx="553">
                  <c:v>16.329999999999998</c:v>
                </c:pt>
                <c:pt idx="554">
                  <c:v>16.579999999999998</c:v>
                </c:pt>
                <c:pt idx="555">
                  <c:v>16.399999999999999</c:v>
                </c:pt>
                <c:pt idx="556">
                  <c:v>17.2</c:v>
                </c:pt>
                <c:pt idx="557">
                  <c:v>16.579999999999998</c:v>
                </c:pt>
                <c:pt idx="558">
                  <c:v>15.95</c:v>
                </c:pt>
                <c:pt idx="559">
                  <c:v>15.9</c:v>
                </c:pt>
                <c:pt idx="560">
                  <c:v>16.25</c:v>
                </c:pt>
                <c:pt idx="561">
                  <c:v>15.93</c:v>
                </c:pt>
                <c:pt idx="562">
                  <c:v>15.8</c:v>
                </c:pt>
                <c:pt idx="563">
                  <c:v>16.350000000000001</c:v>
                </c:pt>
                <c:pt idx="564">
                  <c:v>16.13</c:v>
                </c:pt>
                <c:pt idx="565">
                  <c:v>16.05</c:v>
                </c:pt>
                <c:pt idx="566">
                  <c:v>16.399999999999999</c:v>
                </c:pt>
                <c:pt idx="567">
                  <c:v>16.55</c:v>
                </c:pt>
                <c:pt idx="568">
                  <c:v>16.850000000000001</c:v>
                </c:pt>
                <c:pt idx="569">
                  <c:v>17.38</c:v>
                </c:pt>
                <c:pt idx="570">
                  <c:v>17.850000000000001</c:v>
                </c:pt>
                <c:pt idx="571">
                  <c:v>18.2</c:v>
                </c:pt>
                <c:pt idx="572">
                  <c:v>18.649999999999999</c:v>
                </c:pt>
                <c:pt idx="573">
                  <c:v>18.399999999999999</c:v>
                </c:pt>
                <c:pt idx="574">
                  <c:v>17.93</c:v>
                </c:pt>
                <c:pt idx="575">
                  <c:v>18.7</c:v>
                </c:pt>
                <c:pt idx="576">
                  <c:v>17.600000000000001</c:v>
                </c:pt>
                <c:pt idx="577">
                  <c:v>17.75</c:v>
                </c:pt>
                <c:pt idx="578">
                  <c:v>18.55</c:v>
                </c:pt>
                <c:pt idx="579">
                  <c:v>18.5</c:v>
                </c:pt>
                <c:pt idx="580">
                  <c:v>18.75</c:v>
                </c:pt>
                <c:pt idx="581">
                  <c:v>18.149999999999999</c:v>
                </c:pt>
                <c:pt idx="582">
                  <c:v>18.48</c:v>
                </c:pt>
                <c:pt idx="583">
                  <c:v>18.420000000000002</c:v>
                </c:pt>
                <c:pt idx="584">
                  <c:v>18.75</c:v>
                </c:pt>
                <c:pt idx="585">
                  <c:v>18.93</c:v>
                </c:pt>
                <c:pt idx="586">
                  <c:v>19.2</c:v>
                </c:pt>
                <c:pt idx="587">
                  <c:v>19.2</c:v>
                </c:pt>
                <c:pt idx="588">
                  <c:v>19.2</c:v>
                </c:pt>
                <c:pt idx="589">
                  <c:v>20.399999999999999</c:v>
                </c:pt>
                <c:pt idx="590">
                  <c:v>20.05</c:v>
                </c:pt>
                <c:pt idx="591">
                  <c:v>19.45</c:v>
                </c:pt>
                <c:pt idx="592">
                  <c:v>19.5</c:v>
                </c:pt>
                <c:pt idx="593">
                  <c:v>20.8</c:v>
                </c:pt>
                <c:pt idx="594">
                  <c:v>20.420000000000002</c:v>
                </c:pt>
                <c:pt idx="595">
                  <c:v>20.41</c:v>
                </c:pt>
                <c:pt idx="596">
                  <c:v>20.8</c:v>
                </c:pt>
                <c:pt idx="597">
                  <c:v>21.15</c:v>
                </c:pt>
                <c:pt idx="598">
                  <c:v>21.52</c:v>
                </c:pt>
                <c:pt idx="599">
                  <c:v>21.55</c:v>
                </c:pt>
                <c:pt idx="600">
                  <c:v>21.32</c:v>
                </c:pt>
                <c:pt idx="601">
                  <c:v>21.73</c:v>
                </c:pt>
                <c:pt idx="602">
                  <c:v>20.170000000000002</c:v>
                </c:pt>
                <c:pt idx="603">
                  <c:v>20.170000000000002</c:v>
                </c:pt>
                <c:pt idx="604">
                  <c:v>21.75</c:v>
                </c:pt>
                <c:pt idx="605">
                  <c:v>21.9</c:v>
                </c:pt>
                <c:pt idx="606">
                  <c:v>22.67</c:v>
                </c:pt>
                <c:pt idx="607">
                  <c:v>23.6</c:v>
                </c:pt>
                <c:pt idx="608">
                  <c:v>24.15</c:v>
                </c:pt>
                <c:pt idx="609">
                  <c:v>24.02</c:v>
                </c:pt>
                <c:pt idx="610">
                  <c:v>24.68</c:v>
                </c:pt>
                <c:pt idx="611">
                  <c:v>24.98</c:v>
                </c:pt>
                <c:pt idx="612">
                  <c:v>23.88</c:v>
                </c:pt>
                <c:pt idx="613">
                  <c:v>25.05</c:v>
                </c:pt>
                <c:pt idx="614">
                  <c:v>26.05</c:v>
                </c:pt>
                <c:pt idx="615">
                  <c:v>26.1</c:v>
                </c:pt>
                <c:pt idx="616">
                  <c:v>26.4</c:v>
                </c:pt>
                <c:pt idx="617">
                  <c:v>26.92</c:v>
                </c:pt>
                <c:pt idx="618">
                  <c:v>26.55</c:v>
                </c:pt>
                <c:pt idx="619">
                  <c:v>25.65</c:v>
                </c:pt>
                <c:pt idx="620">
                  <c:v>22.9</c:v>
                </c:pt>
                <c:pt idx="621">
                  <c:v>24.7</c:v>
                </c:pt>
                <c:pt idx="622">
                  <c:v>24.8</c:v>
                </c:pt>
                <c:pt idx="623">
                  <c:v>24.8</c:v>
                </c:pt>
                <c:pt idx="624">
                  <c:v>26.35</c:v>
                </c:pt>
                <c:pt idx="625">
                  <c:v>26.33</c:v>
                </c:pt>
                <c:pt idx="626">
                  <c:v>25.35</c:v>
                </c:pt>
                <c:pt idx="627">
                  <c:v>25.45</c:v>
                </c:pt>
                <c:pt idx="628">
                  <c:v>25.5</c:v>
                </c:pt>
                <c:pt idx="629">
                  <c:v>26.13</c:v>
                </c:pt>
                <c:pt idx="630">
                  <c:v>25.52</c:v>
                </c:pt>
                <c:pt idx="631">
                  <c:v>25.83</c:v>
                </c:pt>
                <c:pt idx="632">
                  <c:v>25.83</c:v>
                </c:pt>
                <c:pt idx="633">
                  <c:v>26.67</c:v>
                </c:pt>
                <c:pt idx="634">
                  <c:v>28.13</c:v>
                </c:pt>
                <c:pt idx="635">
                  <c:v>27.9</c:v>
                </c:pt>
                <c:pt idx="636">
                  <c:v>27.8</c:v>
                </c:pt>
                <c:pt idx="637">
                  <c:v>28</c:v>
                </c:pt>
                <c:pt idx="638">
                  <c:v>28.9</c:v>
                </c:pt>
                <c:pt idx="639">
                  <c:v>27.95</c:v>
                </c:pt>
                <c:pt idx="640">
                  <c:v>28.15</c:v>
                </c:pt>
                <c:pt idx="641">
                  <c:v>28.6</c:v>
                </c:pt>
                <c:pt idx="642">
                  <c:v>29.55</c:v>
                </c:pt>
                <c:pt idx="643">
                  <c:v>29.8</c:v>
                </c:pt>
                <c:pt idx="644">
                  <c:v>31.4</c:v>
                </c:pt>
                <c:pt idx="645">
                  <c:v>31.68</c:v>
                </c:pt>
                <c:pt idx="646">
                  <c:v>31.95</c:v>
                </c:pt>
                <c:pt idx="647">
                  <c:v>32.1</c:v>
                </c:pt>
                <c:pt idx="648">
                  <c:v>32.200000000000003</c:v>
                </c:pt>
                <c:pt idx="649">
                  <c:v>33.67</c:v>
                </c:pt>
                <c:pt idx="650">
                  <c:v>35.5</c:v>
                </c:pt>
                <c:pt idx="651">
                  <c:v>36.4</c:v>
                </c:pt>
                <c:pt idx="652">
                  <c:v>36.200000000000003</c:v>
                </c:pt>
                <c:pt idx="653">
                  <c:v>37.85</c:v>
                </c:pt>
                <c:pt idx="654">
                  <c:v>33.97</c:v>
                </c:pt>
                <c:pt idx="655">
                  <c:v>32.799999999999997</c:v>
                </c:pt>
                <c:pt idx="656">
                  <c:v>34</c:v>
                </c:pt>
                <c:pt idx="657">
                  <c:v>36.85</c:v>
                </c:pt>
                <c:pt idx="658">
                  <c:v>34.65</c:v>
                </c:pt>
                <c:pt idx="659">
                  <c:v>35.28</c:v>
                </c:pt>
                <c:pt idx="660">
                  <c:v>33.9</c:v>
                </c:pt>
                <c:pt idx="661">
                  <c:v>34</c:v>
                </c:pt>
                <c:pt idx="662">
                  <c:v>35.28</c:v>
                </c:pt>
                <c:pt idx="663">
                  <c:v>36.200000000000003</c:v>
                </c:pt>
                <c:pt idx="664">
                  <c:v>35.299999999999997</c:v>
                </c:pt>
                <c:pt idx="665">
                  <c:v>36</c:v>
                </c:pt>
                <c:pt idx="666">
                  <c:v>35.799999999999997</c:v>
                </c:pt>
                <c:pt idx="667">
                  <c:v>35.65</c:v>
                </c:pt>
                <c:pt idx="668">
                  <c:v>36.97</c:v>
                </c:pt>
                <c:pt idx="669">
                  <c:v>37.979999999999997</c:v>
                </c:pt>
                <c:pt idx="670">
                  <c:v>39.75</c:v>
                </c:pt>
                <c:pt idx="671">
                  <c:v>41.38</c:v>
                </c:pt>
                <c:pt idx="672">
                  <c:v>40.47</c:v>
                </c:pt>
                <c:pt idx="673">
                  <c:v>42.1</c:v>
                </c:pt>
                <c:pt idx="674">
                  <c:v>41.25</c:v>
                </c:pt>
                <c:pt idx="675">
                  <c:v>41.75</c:v>
                </c:pt>
                <c:pt idx="676">
                  <c:v>42.58</c:v>
                </c:pt>
                <c:pt idx="677">
                  <c:v>42.9</c:v>
                </c:pt>
                <c:pt idx="678">
                  <c:v>42.75</c:v>
                </c:pt>
                <c:pt idx="679">
                  <c:v>44.44</c:v>
                </c:pt>
                <c:pt idx="680">
                  <c:v>46.2</c:v>
                </c:pt>
                <c:pt idx="681">
                  <c:v>45.6</c:v>
                </c:pt>
                <c:pt idx="682">
                  <c:v>44.25</c:v>
                </c:pt>
                <c:pt idx="683">
                  <c:v>47.69</c:v>
                </c:pt>
                <c:pt idx="684">
                  <c:v>46.25</c:v>
                </c:pt>
                <c:pt idx="685">
                  <c:v>44.8</c:v>
                </c:pt>
                <c:pt idx="686">
                  <c:v>40.380000000000003</c:v>
                </c:pt>
                <c:pt idx="687">
                  <c:v>41.55</c:v>
                </c:pt>
                <c:pt idx="688">
                  <c:v>42.4</c:v>
                </c:pt>
                <c:pt idx="689">
                  <c:v>45.6</c:v>
                </c:pt>
                <c:pt idx="690">
                  <c:v>45.2</c:v>
                </c:pt>
                <c:pt idx="691">
                  <c:v>45.4</c:v>
                </c:pt>
                <c:pt idx="692">
                  <c:v>47.25</c:v>
                </c:pt>
                <c:pt idx="693">
                  <c:v>47.25</c:v>
                </c:pt>
                <c:pt idx="694">
                  <c:v>50.1</c:v>
                </c:pt>
                <c:pt idx="695">
                  <c:v>51</c:v>
                </c:pt>
                <c:pt idx="696">
                  <c:v>51.08</c:v>
                </c:pt>
                <c:pt idx="697">
                  <c:v>51.2</c:v>
                </c:pt>
                <c:pt idx="698">
                  <c:v>52.13</c:v>
                </c:pt>
                <c:pt idx="699">
                  <c:v>53.6</c:v>
                </c:pt>
                <c:pt idx="700">
                  <c:v>54.75</c:v>
                </c:pt>
                <c:pt idx="701">
                  <c:v>56.33</c:v>
                </c:pt>
                <c:pt idx="702">
                  <c:v>58.03</c:v>
                </c:pt>
                <c:pt idx="703">
                  <c:v>61.5</c:v>
                </c:pt>
                <c:pt idx="704">
                  <c:v>65.8</c:v>
                </c:pt>
                <c:pt idx="705">
                  <c:v>65.5</c:v>
                </c:pt>
                <c:pt idx="706">
                  <c:v>60.85</c:v>
                </c:pt>
                <c:pt idx="707">
                  <c:v>65.599999999999994</c:v>
                </c:pt>
                <c:pt idx="708">
                  <c:v>73.2</c:v>
                </c:pt>
                <c:pt idx="709">
                  <c:v>72</c:v>
                </c:pt>
                <c:pt idx="710">
                  <c:v>70.099999999999994</c:v>
                </c:pt>
                <c:pt idx="711">
                  <c:v>67.03</c:v>
                </c:pt>
                <c:pt idx="712">
                  <c:v>68.349999999999994</c:v>
                </c:pt>
                <c:pt idx="713">
                  <c:v>75.98</c:v>
                </c:pt>
                <c:pt idx="714">
                  <c:v>79</c:v>
                </c:pt>
                <c:pt idx="715">
                  <c:v>80</c:v>
                </c:pt>
                <c:pt idx="716">
                  <c:v>93.15</c:v>
                </c:pt>
                <c:pt idx="717">
                  <c:v>87.6</c:v>
                </c:pt>
                <c:pt idx="718">
                  <c:v>89.4</c:v>
                </c:pt>
                <c:pt idx="719">
                  <c:v>115.8</c:v>
                </c:pt>
                <c:pt idx="720">
                  <c:v>100.3</c:v>
                </c:pt>
                <c:pt idx="721">
                  <c:v>91.9</c:v>
                </c:pt>
                <c:pt idx="722">
                  <c:v>79.78</c:v>
                </c:pt>
                <c:pt idx="723">
                  <c:v>84</c:v>
                </c:pt>
                <c:pt idx="724">
                  <c:v>85.1</c:v>
                </c:pt>
                <c:pt idx="725">
                  <c:v>91.5</c:v>
                </c:pt>
                <c:pt idx="726">
                  <c:v>99.45</c:v>
                </c:pt>
                <c:pt idx="727">
                  <c:v>87</c:v>
                </c:pt>
                <c:pt idx="728">
                  <c:v>85.2</c:v>
                </c:pt>
                <c:pt idx="729">
                  <c:v>84.7</c:v>
                </c:pt>
                <c:pt idx="730">
                  <c:v>90.5</c:v>
                </c:pt>
                <c:pt idx="731">
                  <c:v>86.2</c:v>
                </c:pt>
                <c:pt idx="732">
                  <c:v>87.05</c:v>
                </c:pt>
                <c:pt idx="733">
                  <c:v>89</c:v>
                </c:pt>
                <c:pt idx="734">
                  <c:v>87.83</c:v>
                </c:pt>
                <c:pt idx="735">
                  <c:v>84.95</c:v>
                </c:pt>
                <c:pt idx="736">
                  <c:v>74</c:v>
                </c:pt>
                <c:pt idx="737">
                  <c:v>60.4</c:v>
                </c:pt>
                <c:pt idx="738">
                  <c:v>64.400000000000006</c:v>
                </c:pt>
                <c:pt idx="739">
                  <c:v>67.98</c:v>
                </c:pt>
                <c:pt idx="740">
                  <c:v>78</c:v>
                </c:pt>
                <c:pt idx="741">
                  <c:v>72.400000000000006</c:v>
                </c:pt>
                <c:pt idx="742">
                  <c:v>73</c:v>
                </c:pt>
                <c:pt idx="743">
                  <c:v>77.13</c:v>
                </c:pt>
                <c:pt idx="744">
                  <c:v>71</c:v>
                </c:pt>
                <c:pt idx="745">
                  <c:v>70.599999999999994</c:v>
                </c:pt>
                <c:pt idx="746">
                  <c:v>74.25</c:v>
                </c:pt>
                <c:pt idx="747">
                  <c:v>74.7</c:v>
                </c:pt>
                <c:pt idx="748">
                  <c:v>79.5</c:v>
                </c:pt>
                <c:pt idx="749">
                  <c:v>93.8</c:v>
                </c:pt>
                <c:pt idx="750">
                  <c:v>94</c:v>
                </c:pt>
                <c:pt idx="751">
                  <c:v>90.64</c:v>
                </c:pt>
                <c:pt idx="752">
                  <c:v>86.5</c:v>
                </c:pt>
                <c:pt idx="753">
                  <c:v>84.35</c:v>
                </c:pt>
                <c:pt idx="754">
                  <c:v>91.25</c:v>
                </c:pt>
                <c:pt idx="755">
                  <c:v>94</c:v>
                </c:pt>
                <c:pt idx="756">
                  <c:v>92.2</c:v>
                </c:pt>
                <c:pt idx="757">
                  <c:v>87.95</c:v>
                </c:pt>
                <c:pt idx="758">
                  <c:v>93.88</c:v>
                </c:pt>
                <c:pt idx="759">
                  <c:v>91.35</c:v>
                </c:pt>
                <c:pt idx="760">
                  <c:v>97.5</c:v>
                </c:pt>
                <c:pt idx="761">
                  <c:v>91.85</c:v>
                </c:pt>
                <c:pt idx="762">
                  <c:v>89.2</c:v>
                </c:pt>
                <c:pt idx="763">
                  <c:v>87.57</c:v>
                </c:pt>
                <c:pt idx="764">
                  <c:v>96.7</c:v>
                </c:pt>
                <c:pt idx="765">
                  <c:v>98.9</c:v>
                </c:pt>
                <c:pt idx="766">
                  <c:v>101.25</c:v>
                </c:pt>
                <c:pt idx="767">
                  <c:v>103.6</c:v>
                </c:pt>
                <c:pt idx="768">
                  <c:v>115.85</c:v>
                </c:pt>
                <c:pt idx="769">
                  <c:v>127.2</c:v>
                </c:pt>
                <c:pt idx="770">
                  <c:v>127</c:v>
                </c:pt>
                <c:pt idx="771">
                  <c:v>132.25</c:v>
                </c:pt>
                <c:pt idx="772">
                  <c:v>136.9</c:v>
                </c:pt>
                <c:pt idx="773">
                  <c:v>149</c:v>
                </c:pt>
                <c:pt idx="774">
                  <c:v>182.3</c:v>
                </c:pt>
                <c:pt idx="775">
                  <c:v>166.75</c:v>
                </c:pt>
                <c:pt idx="776">
                  <c:v>124</c:v>
                </c:pt>
                <c:pt idx="777">
                  <c:v>105</c:v>
                </c:pt>
                <c:pt idx="778">
                  <c:v>105</c:v>
                </c:pt>
                <c:pt idx="779">
                  <c:v>105</c:v>
                </c:pt>
                <c:pt idx="780">
                  <c:v>95.9</c:v>
                </c:pt>
                <c:pt idx="781">
                  <c:v>78.5</c:v>
                </c:pt>
                <c:pt idx="782">
                  <c:v>66.5</c:v>
                </c:pt>
                <c:pt idx="783">
                  <c:v>66.5</c:v>
                </c:pt>
                <c:pt idx="784">
                  <c:v>86</c:v>
                </c:pt>
                <c:pt idx="785">
                  <c:v>90</c:v>
                </c:pt>
                <c:pt idx="786">
                  <c:v>96.5</c:v>
                </c:pt>
                <c:pt idx="787">
                  <c:v>84.4</c:v>
                </c:pt>
                <c:pt idx="788">
                  <c:v>84.2</c:v>
                </c:pt>
                <c:pt idx="789">
                  <c:v>88.15</c:v>
                </c:pt>
                <c:pt idx="790">
                  <c:v>75.400000000000006</c:v>
                </c:pt>
                <c:pt idx="791">
                  <c:v>79.95</c:v>
                </c:pt>
                <c:pt idx="792">
                  <c:v>85.4</c:v>
                </c:pt>
                <c:pt idx="793">
                  <c:v>76.05</c:v>
                </c:pt>
                <c:pt idx="794">
                  <c:v>79.08</c:v>
                </c:pt>
                <c:pt idx="795">
                  <c:v>73.599999999999994</c:v>
                </c:pt>
                <c:pt idx="796">
                  <c:v>76</c:v>
                </c:pt>
                <c:pt idx="797">
                  <c:v>80.5</c:v>
                </c:pt>
                <c:pt idx="798">
                  <c:v>93</c:v>
                </c:pt>
                <c:pt idx="799">
                  <c:v>92.9</c:v>
                </c:pt>
                <c:pt idx="800">
                  <c:v>91.7</c:v>
                </c:pt>
                <c:pt idx="801">
                  <c:v>91.7</c:v>
                </c:pt>
                <c:pt idx="802">
                  <c:v>92.43</c:v>
                </c:pt>
                <c:pt idx="803">
                  <c:v>84.6</c:v>
                </c:pt>
                <c:pt idx="804">
                  <c:v>75.900000000000006</c:v>
                </c:pt>
                <c:pt idx="805">
                  <c:v>76.5</c:v>
                </c:pt>
                <c:pt idx="806">
                  <c:v>77.599999999999994</c:v>
                </c:pt>
                <c:pt idx="807">
                  <c:v>80.2</c:v>
                </c:pt>
                <c:pt idx="808">
                  <c:v>78.5</c:v>
                </c:pt>
                <c:pt idx="809">
                  <c:v>75.7</c:v>
                </c:pt>
                <c:pt idx="810">
                  <c:v>75.650000000000006</c:v>
                </c:pt>
                <c:pt idx="811">
                  <c:v>72.569999999999993</c:v>
                </c:pt>
                <c:pt idx="812">
                  <c:v>74.569999999999993</c:v>
                </c:pt>
                <c:pt idx="813">
                  <c:v>80</c:v>
                </c:pt>
                <c:pt idx="814">
                  <c:v>67.95</c:v>
                </c:pt>
                <c:pt idx="815">
                  <c:v>68.900000000000006</c:v>
                </c:pt>
                <c:pt idx="816">
                  <c:v>72</c:v>
                </c:pt>
                <c:pt idx="817">
                  <c:v>73.5</c:v>
                </c:pt>
                <c:pt idx="818">
                  <c:v>71.5</c:v>
                </c:pt>
                <c:pt idx="819">
                  <c:v>80.3</c:v>
                </c:pt>
                <c:pt idx="820">
                  <c:v>84.98</c:v>
                </c:pt>
              </c:numCache>
            </c:numRef>
          </c:val>
          <c:smooth val="0"/>
          <c:extLst>
            <c:ext xmlns:c16="http://schemas.microsoft.com/office/drawing/2014/chart" uri="{C3380CC4-5D6E-409C-BE32-E72D297353CC}">
              <c16:uniqueId val="{00000001-4457-426F-AEBB-39880A88E012}"/>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General</c:formatCode>
                <c:ptCount val="1368"/>
              </c:numCache>
            </c:numRef>
          </c:val>
          <c:smooth val="0"/>
          <c:extLst>
            <c:ext xmlns:c16="http://schemas.microsoft.com/office/drawing/2014/chart" uri="{C3380CC4-5D6E-409C-BE32-E72D297353CC}">
              <c16:uniqueId val="{00000002-4457-426F-AEBB-39880A88E012}"/>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General</c:formatCode>
                <c:ptCount val="1368"/>
              </c:numCache>
            </c:numRef>
          </c:val>
          <c:smooth val="0"/>
          <c:extLst>
            <c:ext xmlns:c16="http://schemas.microsoft.com/office/drawing/2014/chart" uri="{C3380CC4-5D6E-409C-BE32-E72D297353CC}">
              <c16:uniqueId val="{00000003-4457-426F-AEBB-39880A88E012}"/>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Offset val="100"/>
        <c:baseTimeUnit val="days"/>
      </c:dateAx>
      <c:valAx>
        <c:axId val="843382912"/>
        <c:scaling>
          <c:orientation val="minMax"/>
          <c:max val="24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majorUnit val="4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numCache>
            </c:numRef>
          </c:val>
          <c:smooth val="0"/>
          <c:extLst>
            <c:ext xmlns:c16="http://schemas.microsoft.com/office/drawing/2014/chart" uri="{C3380CC4-5D6E-409C-BE32-E72D297353CC}">
              <c16:uniqueId val="{00000000-8711-4DB5-A61C-0B9B9C450416}"/>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0.00</c:formatCode>
                <c:ptCount val="1368"/>
                <c:pt idx="0">
                  <c:v>22.3</c:v>
                </c:pt>
                <c:pt idx="1">
                  <c:v>21.8</c:v>
                </c:pt>
                <c:pt idx="2">
                  <c:v>22.05</c:v>
                </c:pt>
                <c:pt idx="3">
                  <c:v>20.65</c:v>
                </c:pt>
                <c:pt idx="4">
                  <c:v>21.78</c:v>
                </c:pt>
                <c:pt idx="5">
                  <c:v>21.13</c:v>
                </c:pt>
                <c:pt idx="6">
                  <c:v>21.93</c:v>
                </c:pt>
                <c:pt idx="7">
                  <c:v>21.38</c:v>
                </c:pt>
                <c:pt idx="8">
                  <c:v>21.38</c:v>
                </c:pt>
                <c:pt idx="9">
                  <c:v>21.2</c:v>
                </c:pt>
                <c:pt idx="10">
                  <c:v>21.7</c:v>
                </c:pt>
                <c:pt idx="11">
                  <c:v>22.68</c:v>
                </c:pt>
                <c:pt idx="12">
                  <c:v>22.25</c:v>
                </c:pt>
                <c:pt idx="13">
                  <c:v>21.8</c:v>
                </c:pt>
                <c:pt idx="14">
                  <c:v>21.67</c:v>
                </c:pt>
                <c:pt idx="15">
                  <c:v>21.95</c:v>
                </c:pt>
                <c:pt idx="16">
                  <c:v>21.2</c:v>
                </c:pt>
                <c:pt idx="17">
                  <c:v>20.8</c:v>
                </c:pt>
                <c:pt idx="18">
                  <c:v>20.55</c:v>
                </c:pt>
                <c:pt idx="19">
                  <c:v>20.8</c:v>
                </c:pt>
                <c:pt idx="20">
                  <c:v>20.149999999999999</c:v>
                </c:pt>
                <c:pt idx="21">
                  <c:v>19.95</c:v>
                </c:pt>
                <c:pt idx="22">
                  <c:v>19.23</c:v>
                </c:pt>
                <c:pt idx="23">
                  <c:v>19.350000000000001</c:v>
                </c:pt>
                <c:pt idx="24">
                  <c:v>18.649999999999999</c:v>
                </c:pt>
                <c:pt idx="25">
                  <c:v>19</c:v>
                </c:pt>
                <c:pt idx="26">
                  <c:v>18.579999999999998</c:v>
                </c:pt>
                <c:pt idx="27">
                  <c:v>18.27</c:v>
                </c:pt>
                <c:pt idx="28">
                  <c:v>18.27</c:v>
                </c:pt>
                <c:pt idx="29">
                  <c:v>17.45</c:v>
                </c:pt>
                <c:pt idx="30">
                  <c:v>18.100000000000001</c:v>
                </c:pt>
                <c:pt idx="31">
                  <c:v>17.75</c:v>
                </c:pt>
                <c:pt idx="32">
                  <c:v>17.95</c:v>
                </c:pt>
                <c:pt idx="33">
                  <c:v>17.350000000000001</c:v>
                </c:pt>
                <c:pt idx="34">
                  <c:v>17.88</c:v>
                </c:pt>
                <c:pt idx="35">
                  <c:v>18.100000000000001</c:v>
                </c:pt>
                <c:pt idx="36">
                  <c:v>17.5</c:v>
                </c:pt>
                <c:pt idx="37">
                  <c:v>16.93</c:v>
                </c:pt>
                <c:pt idx="38">
                  <c:v>16.850000000000001</c:v>
                </c:pt>
                <c:pt idx="39">
                  <c:v>17.329999999999998</c:v>
                </c:pt>
                <c:pt idx="40">
                  <c:v>17.78</c:v>
                </c:pt>
                <c:pt idx="41">
                  <c:v>17.75</c:v>
                </c:pt>
                <c:pt idx="42">
                  <c:v>17.420000000000002</c:v>
                </c:pt>
                <c:pt idx="43">
                  <c:v>17.53</c:v>
                </c:pt>
                <c:pt idx="44">
                  <c:v>17.079999999999998</c:v>
                </c:pt>
                <c:pt idx="45">
                  <c:v>16.93</c:v>
                </c:pt>
                <c:pt idx="46">
                  <c:v>16.920000000000002</c:v>
                </c:pt>
                <c:pt idx="47">
                  <c:v>16.78</c:v>
                </c:pt>
                <c:pt idx="48">
                  <c:v>16.88</c:v>
                </c:pt>
                <c:pt idx="49">
                  <c:v>16.5</c:v>
                </c:pt>
                <c:pt idx="50">
                  <c:v>15.9</c:v>
                </c:pt>
                <c:pt idx="51">
                  <c:v>15.52</c:v>
                </c:pt>
                <c:pt idx="52">
                  <c:v>14.85</c:v>
                </c:pt>
                <c:pt idx="53">
                  <c:v>15.4</c:v>
                </c:pt>
                <c:pt idx="54">
                  <c:v>15.23</c:v>
                </c:pt>
                <c:pt idx="55">
                  <c:v>15.08</c:v>
                </c:pt>
                <c:pt idx="56">
                  <c:v>14.55</c:v>
                </c:pt>
                <c:pt idx="57">
                  <c:v>14.2</c:v>
                </c:pt>
                <c:pt idx="58">
                  <c:v>14.35</c:v>
                </c:pt>
                <c:pt idx="59">
                  <c:v>14.7</c:v>
                </c:pt>
                <c:pt idx="60">
                  <c:v>14.95</c:v>
                </c:pt>
                <c:pt idx="61">
                  <c:v>14.2</c:v>
                </c:pt>
                <c:pt idx="62">
                  <c:v>14.68</c:v>
                </c:pt>
                <c:pt idx="63">
                  <c:v>14.1</c:v>
                </c:pt>
                <c:pt idx="64">
                  <c:v>13.75</c:v>
                </c:pt>
                <c:pt idx="65">
                  <c:v>14.45</c:v>
                </c:pt>
                <c:pt idx="66">
                  <c:v>15.08</c:v>
                </c:pt>
                <c:pt idx="67">
                  <c:v>15.82</c:v>
                </c:pt>
                <c:pt idx="68">
                  <c:v>15.88</c:v>
                </c:pt>
                <c:pt idx="69">
                  <c:v>16.850000000000001</c:v>
                </c:pt>
                <c:pt idx="70">
                  <c:v>16.2</c:v>
                </c:pt>
                <c:pt idx="71">
                  <c:v>16.079999999999998</c:v>
                </c:pt>
                <c:pt idx="72">
                  <c:v>15.94</c:v>
                </c:pt>
                <c:pt idx="73">
                  <c:v>15</c:v>
                </c:pt>
                <c:pt idx="74">
                  <c:v>15.35</c:v>
                </c:pt>
                <c:pt idx="75">
                  <c:v>15.05</c:v>
                </c:pt>
                <c:pt idx="76">
                  <c:v>14.93</c:v>
                </c:pt>
                <c:pt idx="77">
                  <c:v>14.93</c:v>
                </c:pt>
                <c:pt idx="78">
                  <c:v>14.93</c:v>
                </c:pt>
                <c:pt idx="79">
                  <c:v>14.43</c:v>
                </c:pt>
                <c:pt idx="80">
                  <c:v>14.18</c:v>
                </c:pt>
                <c:pt idx="81">
                  <c:v>14.75</c:v>
                </c:pt>
                <c:pt idx="82">
                  <c:v>14.3</c:v>
                </c:pt>
                <c:pt idx="83">
                  <c:v>14.57</c:v>
                </c:pt>
                <c:pt idx="84">
                  <c:v>14.35</c:v>
                </c:pt>
                <c:pt idx="85">
                  <c:v>14.4</c:v>
                </c:pt>
                <c:pt idx="86">
                  <c:v>14.65</c:v>
                </c:pt>
                <c:pt idx="87">
                  <c:v>14.75</c:v>
                </c:pt>
                <c:pt idx="88">
                  <c:v>14.88</c:v>
                </c:pt>
                <c:pt idx="89">
                  <c:v>14.48</c:v>
                </c:pt>
                <c:pt idx="90">
                  <c:v>14.48</c:v>
                </c:pt>
                <c:pt idx="91">
                  <c:v>14.55</c:v>
                </c:pt>
                <c:pt idx="92">
                  <c:v>14.06</c:v>
                </c:pt>
                <c:pt idx="93">
                  <c:v>13.8</c:v>
                </c:pt>
                <c:pt idx="94">
                  <c:v>13.8</c:v>
                </c:pt>
                <c:pt idx="95">
                  <c:v>14</c:v>
                </c:pt>
                <c:pt idx="96">
                  <c:v>13.4</c:v>
                </c:pt>
                <c:pt idx="97">
                  <c:v>13.07</c:v>
                </c:pt>
                <c:pt idx="98">
                  <c:v>12.9</c:v>
                </c:pt>
                <c:pt idx="99">
                  <c:v>12.8</c:v>
                </c:pt>
                <c:pt idx="100">
                  <c:v>12.93</c:v>
                </c:pt>
                <c:pt idx="101">
                  <c:v>12.45</c:v>
                </c:pt>
                <c:pt idx="102">
                  <c:v>12.3</c:v>
                </c:pt>
                <c:pt idx="103">
                  <c:v>12.3</c:v>
                </c:pt>
                <c:pt idx="104">
                  <c:v>12.5</c:v>
                </c:pt>
                <c:pt idx="105">
                  <c:v>11.75</c:v>
                </c:pt>
                <c:pt idx="106">
                  <c:v>11.27</c:v>
                </c:pt>
                <c:pt idx="107">
                  <c:v>10.35</c:v>
                </c:pt>
                <c:pt idx="108">
                  <c:v>10.130000000000001</c:v>
                </c:pt>
                <c:pt idx="109">
                  <c:v>11.3</c:v>
                </c:pt>
                <c:pt idx="110">
                  <c:v>10.65</c:v>
                </c:pt>
                <c:pt idx="111">
                  <c:v>10.43</c:v>
                </c:pt>
                <c:pt idx="112">
                  <c:v>10.98</c:v>
                </c:pt>
                <c:pt idx="113">
                  <c:v>11.57</c:v>
                </c:pt>
                <c:pt idx="114">
                  <c:v>11.2</c:v>
                </c:pt>
                <c:pt idx="115">
                  <c:v>11.2</c:v>
                </c:pt>
                <c:pt idx="116">
                  <c:v>11.43</c:v>
                </c:pt>
                <c:pt idx="117">
                  <c:v>11.27</c:v>
                </c:pt>
                <c:pt idx="118">
                  <c:v>11.38</c:v>
                </c:pt>
                <c:pt idx="119">
                  <c:v>11.1</c:v>
                </c:pt>
                <c:pt idx="120">
                  <c:v>10.32</c:v>
                </c:pt>
                <c:pt idx="121">
                  <c:v>10.23</c:v>
                </c:pt>
                <c:pt idx="122">
                  <c:v>10.3</c:v>
                </c:pt>
                <c:pt idx="123">
                  <c:v>9.8000000000000007</c:v>
                </c:pt>
                <c:pt idx="124">
                  <c:v>9.1300000000000008</c:v>
                </c:pt>
                <c:pt idx="125">
                  <c:v>9.4</c:v>
                </c:pt>
                <c:pt idx="126">
                  <c:v>9.1300000000000008</c:v>
                </c:pt>
                <c:pt idx="127">
                  <c:v>9.5</c:v>
                </c:pt>
                <c:pt idx="128">
                  <c:v>10.199999999999999</c:v>
                </c:pt>
                <c:pt idx="129">
                  <c:v>10.27</c:v>
                </c:pt>
                <c:pt idx="130">
                  <c:v>10.27</c:v>
                </c:pt>
                <c:pt idx="131">
                  <c:v>10.35</c:v>
                </c:pt>
                <c:pt idx="132">
                  <c:v>11.13</c:v>
                </c:pt>
                <c:pt idx="133">
                  <c:v>11.9</c:v>
                </c:pt>
                <c:pt idx="134">
                  <c:v>11.55</c:v>
                </c:pt>
                <c:pt idx="135">
                  <c:v>12.5</c:v>
                </c:pt>
                <c:pt idx="136">
                  <c:v>12.75</c:v>
                </c:pt>
                <c:pt idx="137">
                  <c:v>13</c:v>
                </c:pt>
                <c:pt idx="138">
                  <c:v>12.85</c:v>
                </c:pt>
                <c:pt idx="139">
                  <c:v>11.25</c:v>
                </c:pt>
                <c:pt idx="140">
                  <c:v>11.15</c:v>
                </c:pt>
                <c:pt idx="141">
                  <c:v>10.7</c:v>
                </c:pt>
                <c:pt idx="142">
                  <c:v>10.75</c:v>
                </c:pt>
                <c:pt idx="143">
                  <c:v>10.3</c:v>
                </c:pt>
                <c:pt idx="144">
                  <c:v>10.65</c:v>
                </c:pt>
                <c:pt idx="145">
                  <c:v>10.35</c:v>
                </c:pt>
                <c:pt idx="146">
                  <c:v>10.3</c:v>
                </c:pt>
                <c:pt idx="147">
                  <c:v>10.050000000000001</c:v>
                </c:pt>
                <c:pt idx="148">
                  <c:v>9.5</c:v>
                </c:pt>
                <c:pt idx="149">
                  <c:v>9.73</c:v>
                </c:pt>
                <c:pt idx="150">
                  <c:v>10.15</c:v>
                </c:pt>
                <c:pt idx="151">
                  <c:v>11.25</c:v>
                </c:pt>
                <c:pt idx="152">
                  <c:v>11.3</c:v>
                </c:pt>
                <c:pt idx="153">
                  <c:v>10.07</c:v>
                </c:pt>
                <c:pt idx="154">
                  <c:v>9.77</c:v>
                </c:pt>
                <c:pt idx="155">
                  <c:v>9.73</c:v>
                </c:pt>
                <c:pt idx="156">
                  <c:v>10.050000000000001</c:v>
                </c:pt>
                <c:pt idx="157">
                  <c:v>10.130000000000001</c:v>
                </c:pt>
                <c:pt idx="158">
                  <c:v>10.43</c:v>
                </c:pt>
                <c:pt idx="159">
                  <c:v>10.73</c:v>
                </c:pt>
                <c:pt idx="160">
                  <c:v>9.65</c:v>
                </c:pt>
                <c:pt idx="161">
                  <c:v>9.5</c:v>
                </c:pt>
                <c:pt idx="162">
                  <c:v>9.6</c:v>
                </c:pt>
                <c:pt idx="163">
                  <c:v>9.5500000000000007</c:v>
                </c:pt>
                <c:pt idx="164">
                  <c:v>9.93</c:v>
                </c:pt>
                <c:pt idx="165">
                  <c:v>9.93</c:v>
                </c:pt>
                <c:pt idx="166">
                  <c:v>10.050000000000001</c:v>
                </c:pt>
                <c:pt idx="167">
                  <c:v>9.65</c:v>
                </c:pt>
                <c:pt idx="168">
                  <c:v>9.8800000000000008</c:v>
                </c:pt>
                <c:pt idx="169">
                  <c:v>10.45</c:v>
                </c:pt>
                <c:pt idx="170">
                  <c:v>10.1</c:v>
                </c:pt>
                <c:pt idx="171">
                  <c:v>9.9</c:v>
                </c:pt>
                <c:pt idx="172">
                  <c:v>9</c:v>
                </c:pt>
                <c:pt idx="173">
                  <c:v>7.85</c:v>
                </c:pt>
                <c:pt idx="174">
                  <c:v>7.18</c:v>
                </c:pt>
                <c:pt idx="175">
                  <c:v>7.5</c:v>
                </c:pt>
                <c:pt idx="176">
                  <c:v>8.07</c:v>
                </c:pt>
                <c:pt idx="177">
                  <c:v>9.4</c:v>
                </c:pt>
                <c:pt idx="178">
                  <c:v>9.52</c:v>
                </c:pt>
                <c:pt idx="179">
                  <c:v>10.9</c:v>
                </c:pt>
                <c:pt idx="180">
                  <c:v>10.23</c:v>
                </c:pt>
                <c:pt idx="181">
                  <c:v>10.9</c:v>
                </c:pt>
                <c:pt idx="182">
                  <c:v>10.57</c:v>
                </c:pt>
                <c:pt idx="183">
                  <c:v>11.2</c:v>
                </c:pt>
                <c:pt idx="184">
                  <c:v>9.6999999999999993</c:v>
                </c:pt>
                <c:pt idx="185">
                  <c:v>9.5500000000000007</c:v>
                </c:pt>
                <c:pt idx="186">
                  <c:v>9.3000000000000007</c:v>
                </c:pt>
                <c:pt idx="187">
                  <c:v>9.9</c:v>
                </c:pt>
                <c:pt idx="188">
                  <c:v>10.050000000000001</c:v>
                </c:pt>
                <c:pt idx="189">
                  <c:v>11.15</c:v>
                </c:pt>
                <c:pt idx="190">
                  <c:v>10.15</c:v>
                </c:pt>
                <c:pt idx="191">
                  <c:v>10.18</c:v>
                </c:pt>
                <c:pt idx="192">
                  <c:v>9.4</c:v>
                </c:pt>
                <c:pt idx="193">
                  <c:v>8.23</c:v>
                </c:pt>
                <c:pt idx="194">
                  <c:v>9.9499999999999993</c:v>
                </c:pt>
                <c:pt idx="195">
                  <c:v>10.1</c:v>
                </c:pt>
                <c:pt idx="196">
                  <c:v>12.5</c:v>
                </c:pt>
                <c:pt idx="197">
                  <c:v>11.25</c:v>
                </c:pt>
                <c:pt idx="198">
                  <c:v>10.25</c:v>
                </c:pt>
                <c:pt idx="199">
                  <c:v>9.4499999999999993</c:v>
                </c:pt>
                <c:pt idx="200">
                  <c:v>8.15</c:v>
                </c:pt>
                <c:pt idx="201">
                  <c:v>8.9</c:v>
                </c:pt>
                <c:pt idx="202">
                  <c:v>9.35</c:v>
                </c:pt>
                <c:pt idx="203">
                  <c:v>11.1</c:v>
                </c:pt>
                <c:pt idx="204">
                  <c:v>10.9</c:v>
                </c:pt>
                <c:pt idx="205">
                  <c:v>10.55</c:v>
                </c:pt>
                <c:pt idx="206">
                  <c:v>10</c:v>
                </c:pt>
                <c:pt idx="207">
                  <c:v>10.6</c:v>
                </c:pt>
                <c:pt idx="208">
                  <c:v>10.1</c:v>
                </c:pt>
                <c:pt idx="209">
                  <c:v>10.32</c:v>
                </c:pt>
                <c:pt idx="210">
                  <c:v>10.45</c:v>
                </c:pt>
                <c:pt idx="211">
                  <c:v>9.9</c:v>
                </c:pt>
                <c:pt idx="212">
                  <c:v>11.35</c:v>
                </c:pt>
                <c:pt idx="213">
                  <c:v>11.3</c:v>
                </c:pt>
                <c:pt idx="214">
                  <c:v>10.32</c:v>
                </c:pt>
                <c:pt idx="215">
                  <c:v>10.32</c:v>
                </c:pt>
                <c:pt idx="216">
                  <c:v>10</c:v>
                </c:pt>
                <c:pt idx="217">
                  <c:v>11.45</c:v>
                </c:pt>
                <c:pt idx="218">
                  <c:v>13.05</c:v>
                </c:pt>
                <c:pt idx="219">
                  <c:v>13.33</c:v>
                </c:pt>
                <c:pt idx="220">
                  <c:v>13</c:v>
                </c:pt>
                <c:pt idx="221">
                  <c:v>14.38</c:v>
                </c:pt>
                <c:pt idx="222">
                  <c:v>14.7</c:v>
                </c:pt>
                <c:pt idx="223">
                  <c:v>14.6</c:v>
                </c:pt>
                <c:pt idx="224">
                  <c:v>15</c:v>
                </c:pt>
                <c:pt idx="225">
                  <c:v>14.9</c:v>
                </c:pt>
                <c:pt idx="226">
                  <c:v>14.63</c:v>
                </c:pt>
                <c:pt idx="227">
                  <c:v>15.15</c:v>
                </c:pt>
                <c:pt idx="228">
                  <c:v>14.77</c:v>
                </c:pt>
                <c:pt idx="229">
                  <c:v>15.2</c:v>
                </c:pt>
                <c:pt idx="230">
                  <c:v>15.18</c:v>
                </c:pt>
                <c:pt idx="231">
                  <c:v>15.7</c:v>
                </c:pt>
                <c:pt idx="232">
                  <c:v>15.65</c:v>
                </c:pt>
                <c:pt idx="233">
                  <c:v>16.600000000000001</c:v>
                </c:pt>
                <c:pt idx="234">
                  <c:v>15.55</c:v>
                </c:pt>
                <c:pt idx="235">
                  <c:v>15.95</c:v>
                </c:pt>
                <c:pt idx="236">
                  <c:v>15.6</c:v>
                </c:pt>
                <c:pt idx="237">
                  <c:v>15.65</c:v>
                </c:pt>
                <c:pt idx="238">
                  <c:v>15.43</c:v>
                </c:pt>
                <c:pt idx="239">
                  <c:v>15.02</c:v>
                </c:pt>
                <c:pt idx="240">
                  <c:v>14.88</c:v>
                </c:pt>
                <c:pt idx="241">
                  <c:v>14.1</c:v>
                </c:pt>
                <c:pt idx="242">
                  <c:v>14.2</c:v>
                </c:pt>
                <c:pt idx="243">
                  <c:v>13.73</c:v>
                </c:pt>
                <c:pt idx="244">
                  <c:v>13.65</c:v>
                </c:pt>
                <c:pt idx="245">
                  <c:v>13.18</c:v>
                </c:pt>
                <c:pt idx="246">
                  <c:v>13.4</c:v>
                </c:pt>
                <c:pt idx="247">
                  <c:v>13</c:v>
                </c:pt>
                <c:pt idx="248">
                  <c:v>12.6</c:v>
                </c:pt>
                <c:pt idx="249">
                  <c:v>13.2</c:v>
                </c:pt>
                <c:pt idx="250">
                  <c:v>12.77</c:v>
                </c:pt>
                <c:pt idx="251">
                  <c:v>13.18</c:v>
                </c:pt>
                <c:pt idx="252">
                  <c:v>13</c:v>
                </c:pt>
                <c:pt idx="253">
                  <c:v>11.38</c:v>
                </c:pt>
                <c:pt idx="254">
                  <c:v>11.35</c:v>
                </c:pt>
                <c:pt idx="255">
                  <c:v>11</c:v>
                </c:pt>
                <c:pt idx="256">
                  <c:v>11</c:v>
                </c:pt>
                <c:pt idx="257">
                  <c:v>12.7</c:v>
                </c:pt>
                <c:pt idx="258">
                  <c:v>12.35</c:v>
                </c:pt>
                <c:pt idx="259">
                  <c:v>11.57</c:v>
                </c:pt>
                <c:pt idx="260">
                  <c:v>11.6</c:v>
                </c:pt>
                <c:pt idx="261">
                  <c:v>11.85</c:v>
                </c:pt>
                <c:pt idx="262">
                  <c:v>12.73</c:v>
                </c:pt>
                <c:pt idx="263">
                  <c:v>12.23</c:v>
                </c:pt>
                <c:pt idx="264">
                  <c:v>11.77</c:v>
                </c:pt>
                <c:pt idx="265">
                  <c:v>11.8</c:v>
                </c:pt>
                <c:pt idx="266">
                  <c:v>11.8</c:v>
                </c:pt>
                <c:pt idx="267">
                  <c:v>11.8</c:v>
                </c:pt>
                <c:pt idx="268">
                  <c:v>12</c:v>
                </c:pt>
                <c:pt idx="269">
                  <c:v>11.25</c:v>
                </c:pt>
                <c:pt idx="270">
                  <c:v>11.18</c:v>
                </c:pt>
                <c:pt idx="271">
                  <c:v>11.05</c:v>
                </c:pt>
                <c:pt idx="272">
                  <c:v>10.85</c:v>
                </c:pt>
                <c:pt idx="273">
                  <c:v>10.7</c:v>
                </c:pt>
                <c:pt idx="274">
                  <c:v>10.95</c:v>
                </c:pt>
                <c:pt idx="275">
                  <c:v>10.5</c:v>
                </c:pt>
                <c:pt idx="276">
                  <c:v>10.43</c:v>
                </c:pt>
                <c:pt idx="277">
                  <c:v>10.5</c:v>
                </c:pt>
                <c:pt idx="278">
                  <c:v>10.48</c:v>
                </c:pt>
                <c:pt idx="279">
                  <c:v>10.88</c:v>
                </c:pt>
                <c:pt idx="280">
                  <c:v>10.23</c:v>
                </c:pt>
                <c:pt idx="281">
                  <c:v>9.9</c:v>
                </c:pt>
                <c:pt idx="282">
                  <c:v>9.85</c:v>
                </c:pt>
                <c:pt idx="283">
                  <c:v>9.4499999999999993</c:v>
                </c:pt>
                <c:pt idx="284">
                  <c:v>9.8000000000000007</c:v>
                </c:pt>
                <c:pt idx="285">
                  <c:v>9.5500000000000007</c:v>
                </c:pt>
                <c:pt idx="286">
                  <c:v>9.27</c:v>
                </c:pt>
                <c:pt idx="287">
                  <c:v>9.1999999999999993</c:v>
                </c:pt>
                <c:pt idx="288">
                  <c:v>8.8800000000000008</c:v>
                </c:pt>
                <c:pt idx="289">
                  <c:v>9.0500000000000007</c:v>
                </c:pt>
                <c:pt idx="290">
                  <c:v>9.3800000000000008</c:v>
                </c:pt>
                <c:pt idx="291">
                  <c:v>9</c:v>
                </c:pt>
                <c:pt idx="292">
                  <c:v>9.15</c:v>
                </c:pt>
                <c:pt idx="293">
                  <c:v>9.3800000000000008</c:v>
                </c:pt>
                <c:pt idx="294">
                  <c:v>9.65</c:v>
                </c:pt>
                <c:pt idx="295">
                  <c:v>9.8000000000000007</c:v>
                </c:pt>
                <c:pt idx="296">
                  <c:v>9.82</c:v>
                </c:pt>
                <c:pt idx="297">
                  <c:v>9.5</c:v>
                </c:pt>
                <c:pt idx="298">
                  <c:v>9.2200000000000006</c:v>
                </c:pt>
                <c:pt idx="299">
                  <c:v>9.25</c:v>
                </c:pt>
                <c:pt idx="300">
                  <c:v>9.5</c:v>
                </c:pt>
                <c:pt idx="301">
                  <c:v>9.1999999999999993</c:v>
                </c:pt>
                <c:pt idx="302">
                  <c:v>9.4</c:v>
                </c:pt>
                <c:pt idx="303">
                  <c:v>9.4</c:v>
                </c:pt>
                <c:pt idx="304">
                  <c:v>9.5500000000000007</c:v>
                </c:pt>
                <c:pt idx="305">
                  <c:v>9.27</c:v>
                </c:pt>
                <c:pt idx="306">
                  <c:v>9.4</c:v>
                </c:pt>
                <c:pt idx="307">
                  <c:v>9.15</c:v>
                </c:pt>
                <c:pt idx="308">
                  <c:v>8.75</c:v>
                </c:pt>
                <c:pt idx="309">
                  <c:v>9.15</c:v>
                </c:pt>
                <c:pt idx="310">
                  <c:v>9.18</c:v>
                </c:pt>
                <c:pt idx="311">
                  <c:v>9.43</c:v>
                </c:pt>
                <c:pt idx="312">
                  <c:v>9.4</c:v>
                </c:pt>
                <c:pt idx="313">
                  <c:v>8.8800000000000008</c:v>
                </c:pt>
                <c:pt idx="314">
                  <c:v>8.5</c:v>
                </c:pt>
                <c:pt idx="315">
                  <c:v>8.4499999999999993</c:v>
                </c:pt>
                <c:pt idx="316">
                  <c:v>8.6999999999999993</c:v>
                </c:pt>
                <c:pt idx="317">
                  <c:v>8.75</c:v>
                </c:pt>
                <c:pt idx="318">
                  <c:v>8.1999999999999993</c:v>
                </c:pt>
                <c:pt idx="319">
                  <c:v>8.15</c:v>
                </c:pt>
                <c:pt idx="320">
                  <c:v>8</c:v>
                </c:pt>
                <c:pt idx="321">
                  <c:v>7.63</c:v>
                </c:pt>
                <c:pt idx="322">
                  <c:v>7.43</c:v>
                </c:pt>
                <c:pt idx="323">
                  <c:v>7.15</c:v>
                </c:pt>
                <c:pt idx="324">
                  <c:v>7.2</c:v>
                </c:pt>
                <c:pt idx="325">
                  <c:v>6.97</c:v>
                </c:pt>
                <c:pt idx="326">
                  <c:v>7.03</c:v>
                </c:pt>
                <c:pt idx="327">
                  <c:v>7.05</c:v>
                </c:pt>
                <c:pt idx="328">
                  <c:v>7.13</c:v>
                </c:pt>
                <c:pt idx="329">
                  <c:v>7.32</c:v>
                </c:pt>
                <c:pt idx="330">
                  <c:v>7.1</c:v>
                </c:pt>
                <c:pt idx="331">
                  <c:v>7.05</c:v>
                </c:pt>
                <c:pt idx="332">
                  <c:v>7.05</c:v>
                </c:pt>
                <c:pt idx="333">
                  <c:v>7.05</c:v>
                </c:pt>
                <c:pt idx="334">
                  <c:v>7.18</c:v>
                </c:pt>
                <c:pt idx="335">
                  <c:v>6.85</c:v>
                </c:pt>
                <c:pt idx="336">
                  <c:v>7.07</c:v>
                </c:pt>
                <c:pt idx="337">
                  <c:v>6.35</c:v>
                </c:pt>
                <c:pt idx="338">
                  <c:v>6.25</c:v>
                </c:pt>
                <c:pt idx="339">
                  <c:v>5.95</c:v>
                </c:pt>
                <c:pt idx="340">
                  <c:v>6.05</c:v>
                </c:pt>
                <c:pt idx="341">
                  <c:v>5.65</c:v>
                </c:pt>
                <c:pt idx="342">
                  <c:v>5.6</c:v>
                </c:pt>
                <c:pt idx="343">
                  <c:v>6.13</c:v>
                </c:pt>
                <c:pt idx="344">
                  <c:v>5.98</c:v>
                </c:pt>
                <c:pt idx="345">
                  <c:v>5.65</c:v>
                </c:pt>
                <c:pt idx="346">
                  <c:v>5.55</c:v>
                </c:pt>
                <c:pt idx="347">
                  <c:v>5.25</c:v>
                </c:pt>
                <c:pt idx="348">
                  <c:v>5.5</c:v>
                </c:pt>
                <c:pt idx="349">
                  <c:v>5.3</c:v>
                </c:pt>
                <c:pt idx="350">
                  <c:v>5.53</c:v>
                </c:pt>
                <c:pt idx="351">
                  <c:v>5.25</c:v>
                </c:pt>
                <c:pt idx="352">
                  <c:v>5.2</c:v>
                </c:pt>
                <c:pt idx="353">
                  <c:v>5.88</c:v>
                </c:pt>
                <c:pt idx="354">
                  <c:v>5.13</c:v>
                </c:pt>
                <c:pt idx="355">
                  <c:v>5.0999999999999996</c:v>
                </c:pt>
                <c:pt idx="356">
                  <c:v>4.8499999999999996</c:v>
                </c:pt>
                <c:pt idx="357">
                  <c:v>4.78</c:v>
                </c:pt>
                <c:pt idx="358">
                  <c:v>4.5</c:v>
                </c:pt>
                <c:pt idx="359">
                  <c:v>4.22</c:v>
                </c:pt>
                <c:pt idx="360">
                  <c:v>3.95</c:v>
                </c:pt>
                <c:pt idx="361">
                  <c:v>3.1</c:v>
                </c:pt>
                <c:pt idx="362">
                  <c:v>4.03</c:v>
                </c:pt>
                <c:pt idx="363">
                  <c:v>4.03</c:v>
                </c:pt>
                <c:pt idx="364">
                  <c:v>4</c:v>
                </c:pt>
                <c:pt idx="365">
                  <c:v>3.55</c:v>
                </c:pt>
                <c:pt idx="366">
                  <c:v>3.2</c:v>
                </c:pt>
                <c:pt idx="367">
                  <c:v>3.5</c:v>
                </c:pt>
                <c:pt idx="368">
                  <c:v>3.6</c:v>
                </c:pt>
                <c:pt idx="369">
                  <c:v>4.3</c:v>
                </c:pt>
                <c:pt idx="370">
                  <c:v>4.9000000000000004</c:v>
                </c:pt>
                <c:pt idx="371">
                  <c:v>4.47</c:v>
                </c:pt>
                <c:pt idx="372">
                  <c:v>4.88</c:v>
                </c:pt>
                <c:pt idx="373">
                  <c:v>4.8499999999999996</c:v>
                </c:pt>
                <c:pt idx="374">
                  <c:v>4.6500000000000004</c:v>
                </c:pt>
                <c:pt idx="375">
                  <c:v>4.57</c:v>
                </c:pt>
                <c:pt idx="376">
                  <c:v>4.72</c:v>
                </c:pt>
                <c:pt idx="377">
                  <c:v>4.95</c:v>
                </c:pt>
                <c:pt idx="378">
                  <c:v>5.38</c:v>
                </c:pt>
                <c:pt idx="379">
                  <c:v>5.0999999999999996</c:v>
                </c:pt>
                <c:pt idx="380">
                  <c:v>5.0999999999999996</c:v>
                </c:pt>
                <c:pt idx="381">
                  <c:v>5.2</c:v>
                </c:pt>
                <c:pt idx="382">
                  <c:v>5.45</c:v>
                </c:pt>
                <c:pt idx="383">
                  <c:v>5.22</c:v>
                </c:pt>
                <c:pt idx="384">
                  <c:v>5.72</c:v>
                </c:pt>
                <c:pt idx="385">
                  <c:v>5.72</c:v>
                </c:pt>
                <c:pt idx="386">
                  <c:v>5.03</c:v>
                </c:pt>
                <c:pt idx="387">
                  <c:v>4.97</c:v>
                </c:pt>
                <c:pt idx="388">
                  <c:v>5.65</c:v>
                </c:pt>
                <c:pt idx="389">
                  <c:v>5.5</c:v>
                </c:pt>
                <c:pt idx="390">
                  <c:v>5.57</c:v>
                </c:pt>
                <c:pt idx="391">
                  <c:v>5.18</c:v>
                </c:pt>
                <c:pt idx="392">
                  <c:v>5</c:v>
                </c:pt>
                <c:pt idx="393">
                  <c:v>5.43</c:v>
                </c:pt>
                <c:pt idx="394">
                  <c:v>5.55</c:v>
                </c:pt>
                <c:pt idx="395">
                  <c:v>5.5</c:v>
                </c:pt>
                <c:pt idx="396">
                  <c:v>4.75</c:v>
                </c:pt>
                <c:pt idx="397">
                  <c:v>4.75</c:v>
                </c:pt>
                <c:pt idx="398">
                  <c:v>4.2</c:v>
                </c:pt>
                <c:pt idx="399">
                  <c:v>4.22</c:v>
                </c:pt>
                <c:pt idx="400">
                  <c:v>4.72</c:v>
                </c:pt>
                <c:pt idx="401">
                  <c:v>4.45</c:v>
                </c:pt>
                <c:pt idx="402">
                  <c:v>5.15</c:v>
                </c:pt>
                <c:pt idx="403">
                  <c:v>4.43</c:v>
                </c:pt>
                <c:pt idx="404">
                  <c:v>4.63</c:v>
                </c:pt>
                <c:pt idx="405">
                  <c:v>4.9000000000000004</c:v>
                </c:pt>
                <c:pt idx="406">
                  <c:v>4.8499999999999996</c:v>
                </c:pt>
                <c:pt idx="407">
                  <c:v>4.78</c:v>
                </c:pt>
                <c:pt idx="408">
                  <c:v>4.38</c:v>
                </c:pt>
                <c:pt idx="409">
                  <c:v>4.68</c:v>
                </c:pt>
                <c:pt idx="410">
                  <c:v>4.93</c:v>
                </c:pt>
                <c:pt idx="411">
                  <c:v>4.93</c:v>
                </c:pt>
                <c:pt idx="412">
                  <c:v>5.2</c:v>
                </c:pt>
                <c:pt idx="413">
                  <c:v>6.22</c:v>
                </c:pt>
                <c:pt idx="414">
                  <c:v>6.75</c:v>
                </c:pt>
                <c:pt idx="415">
                  <c:v>6.68</c:v>
                </c:pt>
                <c:pt idx="416">
                  <c:v>7.05</c:v>
                </c:pt>
                <c:pt idx="417">
                  <c:v>7</c:v>
                </c:pt>
                <c:pt idx="418">
                  <c:v>6.93</c:v>
                </c:pt>
                <c:pt idx="419">
                  <c:v>6.82</c:v>
                </c:pt>
                <c:pt idx="420">
                  <c:v>6.35</c:v>
                </c:pt>
                <c:pt idx="421">
                  <c:v>6.47</c:v>
                </c:pt>
                <c:pt idx="422">
                  <c:v>7</c:v>
                </c:pt>
                <c:pt idx="423">
                  <c:v>7.45</c:v>
                </c:pt>
                <c:pt idx="424">
                  <c:v>8.06</c:v>
                </c:pt>
                <c:pt idx="425">
                  <c:v>7.9</c:v>
                </c:pt>
                <c:pt idx="426">
                  <c:v>7.25</c:v>
                </c:pt>
                <c:pt idx="427">
                  <c:v>6.6</c:v>
                </c:pt>
                <c:pt idx="428">
                  <c:v>8.02</c:v>
                </c:pt>
                <c:pt idx="429">
                  <c:v>8.52</c:v>
                </c:pt>
                <c:pt idx="430">
                  <c:v>8.8000000000000007</c:v>
                </c:pt>
                <c:pt idx="431">
                  <c:v>8.82</c:v>
                </c:pt>
                <c:pt idx="432">
                  <c:v>9.57</c:v>
                </c:pt>
                <c:pt idx="433">
                  <c:v>10.130000000000001</c:v>
                </c:pt>
                <c:pt idx="434">
                  <c:v>10.7</c:v>
                </c:pt>
                <c:pt idx="435">
                  <c:v>10.48</c:v>
                </c:pt>
                <c:pt idx="436">
                  <c:v>11.35</c:v>
                </c:pt>
                <c:pt idx="437">
                  <c:v>11.68</c:v>
                </c:pt>
                <c:pt idx="438">
                  <c:v>11.3</c:v>
                </c:pt>
                <c:pt idx="439">
                  <c:v>10.88</c:v>
                </c:pt>
                <c:pt idx="440">
                  <c:v>10.79</c:v>
                </c:pt>
                <c:pt idx="441">
                  <c:v>10.3</c:v>
                </c:pt>
                <c:pt idx="442">
                  <c:v>10.43</c:v>
                </c:pt>
                <c:pt idx="443">
                  <c:v>10.5</c:v>
                </c:pt>
                <c:pt idx="444">
                  <c:v>10.7</c:v>
                </c:pt>
                <c:pt idx="445">
                  <c:v>11.15</c:v>
                </c:pt>
                <c:pt idx="446">
                  <c:v>11</c:v>
                </c:pt>
                <c:pt idx="447">
                  <c:v>11.1</c:v>
                </c:pt>
                <c:pt idx="448">
                  <c:v>11.38</c:v>
                </c:pt>
                <c:pt idx="449">
                  <c:v>11.32</c:v>
                </c:pt>
                <c:pt idx="450">
                  <c:v>11.6</c:v>
                </c:pt>
                <c:pt idx="451">
                  <c:v>11.6</c:v>
                </c:pt>
                <c:pt idx="452">
                  <c:v>11.43</c:v>
                </c:pt>
                <c:pt idx="453">
                  <c:v>12.32</c:v>
                </c:pt>
                <c:pt idx="454">
                  <c:v>12.55</c:v>
                </c:pt>
                <c:pt idx="455">
                  <c:v>11.55</c:v>
                </c:pt>
                <c:pt idx="456">
                  <c:v>12.13</c:v>
                </c:pt>
                <c:pt idx="457">
                  <c:v>11.77</c:v>
                </c:pt>
                <c:pt idx="458">
                  <c:v>13.07</c:v>
                </c:pt>
                <c:pt idx="459">
                  <c:v>12.85</c:v>
                </c:pt>
                <c:pt idx="460">
                  <c:v>13.55</c:v>
                </c:pt>
                <c:pt idx="461">
                  <c:v>13.65</c:v>
                </c:pt>
                <c:pt idx="462">
                  <c:v>13.9</c:v>
                </c:pt>
                <c:pt idx="463">
                  <c:v>13.68</c:v>
                </c:pt>
                <c:pt idx="464">
                  <c:v>13.25</c:v>
                </c:pt>
                <c:pt idx="465">
                  <c:v>13.75</c:v>
                </c:pt>
                <c:pt idx="466">
                  <c:v>14.4</c:v>
                </c:pt>
                <c:pt idx="467">
                  <c:v>14.77</c:v>
                </c:pt>
                <c:pt idx="468">
                  <c:v>15</c:v>
                </c:pt>
                <c:pt idx="469">
                  <c:v>14.8</c:v>
                </c:pt>
                <c:pt idx="470">
                  <c:v>14.93</c:v>
                </c:pt>
                <c:pt idx="471">
                  <c:v>15.23</c:v>
                </c:pt>
                <c:pt idx="472">
                  <c:v>15.18</c:v>
                </c:pt>
                <c:pt idx="473">
                  <c:v>14.82</c:v>
                </c:pt>
                <c:pt idx="474">
                  <c:v>14.77</c:v>
                </c:pt>
                <c:pt idx="475">
                  <c:v>14.15</c:v>
                </c:pt>
                <c:pt idx="476">
                  <c:v>13.82</c:v>
                </c:pt>
                <c:pt idx="477">
                  <c:v>13.5</c:v>
                </c:pt>
                <c:pt idx="478">
                  <c:v>13.2</c:v>
                </c:pt>
                <c:pt idx="479">
                  <c:v>13.7</c:v>
                </c:pt>
                <c:pt idx="480">
                  <c:v>13.9</c:v>
                </c:pt>
                <c:pt idx="481">
                  <c:v>14.4</c:v>
                </c:pt>
                <c:pt idx="482">
                  <c:v>13.38</c:v>
                </c:pt>
                <c:pt idx="483">
                  <c:v>14.05</c:v>
                </c:pt>
                <c:pt idx="484">
                  <c:v>14.07</c:v>
                </c:pt>
                <c:pt idx="485">
                  <c:v>13.98</c:v>
                </c:pt>
                <c:pt idx="486">
                  <c:v>14</c:v>
                </c:pt>
                <c:pt idx="487">
                  <c:v>13.9</c:v>
                </c:pt>
                <c:pt idx="488">
                  <c:v>14.18</c:v>
                </c:pt>
                <c:pt idx="489">
                  <c:v>13.45</c:v>
                </c:pt>
                <c:pt idx="490">
                  <c:v>13</c:v>
                </c:pt>
                <c:pt idx="491">
                  <c:v>12.95</c:v>
                </c:pt>
                <c:pt idx="492">
                  <c:v>12.6</c:v>
                </c:pt>
                <c:pt idx="493">
                  <c:v>13.52</c:v>
                </c:pt>
                <c:pt idx="494">
                  <c:v>13.9</c:v>
                </c:pt>
                <c:pt idx="495">
                  <c:v>14.02</c:v>
                </c:pt>
                <c:pt idx="496">
                  <c:v>14.13</c:v>
                </c:pt>
                <c:pt idx="497">
                  <c:v>14.6</c:v>
                </c:pt>
                <c:pt idx="498">
                  <c:v>15.2</c:v>
                </c:pt>
                <c:pt idx="499">
                  <c:v>14.82</c:v>
                </c:pt>
                <c:pt idx="500">
                  <c:v>14.8</c:v>
                </c:pt>
                <c:pt idx="501">
                  <c:v>13.9</c:v>
                </c:pt>
                <c:pt idx="502">
                  <c:v>14.65</c:v>
                </c:pt>
                <c:pt idx="503">
                  <c:v>14.15</c:v>
                </c:pt>
                <c:pt idx="504">
                  <c:v>14.45</c:v>
                </c:pt>
                <c:pt idx="505">
                  <c:v>14.75</c:v>
                </c:pt>
                <c:pt idx="506">
                  <c:v>15.58</c:v>
                </c:pt>
                <c:pt idx="507">
                  <c:v>15.93</c:v>
                </c:pt>
                <c:pt idx="508">
                  <c:v>16.68</c:v>
                </c:pt>
                <c:pt idx="509">
                  <c:v>17.28</c:v>
                </c:pt>
                <c:pt idx="510">
                  <c:v>16.149999999999999</c:v>
                </c:pt>
                <c:pt idx="511">
                  <c:v>15.88</c:v>
                </c:pt>
                <c:pt idx="512">
                  <c:v>15.68</c:v>
                </c:pt>
                <c:pt idx="513">
                  <c:v>16.899999999999999</c:v>
                </c:pt>
                <c:pt idx="514">
                  <c:v>17.45</c:v>
                </c:pt>
                <c:pt idx="515">
                  <c:v>17.100000000000001</c:v>
                </c:pt>
                <c:pt idx="516">
                  <c:v>17.63</c:v>
                </c:pt>
                <c:pt idx="517">
                  <c:v>17.63</c:v>
                </c:pt>
                <c:pt idx="518">
                  <c:v>17.63</c:v>
                </c:pt>
                <c:pt idx="519">
                  <c:v>19.05</c:v>
                </c:pt>
                <c:pt idx="520">
                  <c:v>19</c:v>
                </c:pt>
                <c:pt idx="521">
                  <c:v>18.88</c:v>
                </c:pt>
                <c:pt idx="522">
                  <c:v>18.8</c:v>
                </c:pt>
                <c:pt idx="523">
                  <c:v>19.829999999999998</c:v>
                </c:pt>
                <c:pt idx="524">
                  <c:v>18.05</c:v>
                </c:pt>
                <c:pt idx="525">
                  <c:v>17.73</c:v>
                </c:pt>
                <c:pt idx="526">
                  <c:v>19.52</c:v>
                </c:pt>
                <c:pt idx="527">
                  <c:v>20.45</c:v>
                </c:pt>
                <c:pt idx="528">
                  <c:v>22.3</c:v>
                </c:pt>
                <c:pt idx="529">
                  <c:v>26.9</c:v>
                </c:pt>
                <c:pt idx="530">
                  <c:v>23.13</c:v>
                </c:pt>
                <c:pt idx="531">
                  <c:v>21.1</c:v>
                </c:pt>
                <c:pt idx="532">
                  <c:v>20.350000000000001</c:v>
                </c:pt>
                <c:pt idx="533">
                  <c:v>19.05</c:v>
                </c:pt>
                <c:pt idx="534">
                  <c:v>20.25</c:v>
                </c:pt>
                <c:pt idx="535">
                  <c:v>19.829999999999998</c:v>
                </c:pt>
                <c:pt idx="536">
                  <c:v>19.75</c:v>
                </c:pt>
                <c:pt idx="537">
                  <c:v>21.55</c:v>
                </c:pt>
                <c:pt idx="538">
                  <c:v>20.45</c:v>
                </c:pt>
                <c:pt idx="539">
                  <c:v>19.850000000000001</c:v>
                </c:pt>
                <c:pt idx="540">
                  <c:v>19.78</c:v>
                </c:pt>
                <c:pt idx="541">
                  <c:v>20.85</c:v>
                </c:pt>
                <c:pt idx="542">
                  <c:v>19.899999999999999</c:v>
                </c:pt>
                <c:pt idx="543">
                  <c:v>17.5</c:v>
                </c:pt>
                <c:pt idx="544">
                  <c:v>18.03</c:v>
                </c:pt>
                <c:pt idx="545">
                  <c:v>17.850000000000001</c:v>
                </c:pt>
                <c:pt idx="546">
                  <c:v>18.02</c:v>
                </c:pt>
                <c:pt idx="547">
                  <c:v>18.45</c:v>
                </c:pt>
                <c:pt idx="548">
                  <c:v>20.8</c:v>
                </c:pt>
                <c:pt idx="549">
                  <c:v>19.850000000000001</c:v>
                </c:pt>
                <c:pt idx="550">
                  <c:v>19</c:v>
                </c:pt>
                <c:pt idx="551">
                  <c:v>18.100000000000001</c:v>
                </c:pt>
                <c:pt idx="552">
                  <c:v>17.75</c:v>
                </c:pt>
                <c:pt idx="553">
                  <c:v>16.329999999999998</c:v>
                </c:pt>
                <c:pt idx="554">
                  <c:v>16.579999999999998</c:v>
                </c:pt>
                <c:pt idx="555">
                  <c:v>16.399999999999999</c:v>
                </c:pt>
                <c:pt idx="556">
                  <c:v>17.2</c:v>
                </c:pt>
                <c:pt idx="557">
                  <c:v>16.579999999999998</c:v>
                </c:pt>
                <c:pt idx="558">
                  <c:v>15.95</c:v>
                </c:pt>
                <c:pt idx="559">
                  <c:v>15.9</c:v>
                </c:pt>
                <c:pt idx="560">
                  <c:v>16.25</c:v>
                </c:pt>
                <c:pt idx="561">
                  <c:v>15.93</c:v>
                </c:pt>
                <c:pt idx="562">
                  <c:v>15.8</c:v>
                </c:pt>
                <c:pt idx="563">
                  <c:v>16.350000000000001</c:v>
                </c:pt>
                <c:pt idx="564">
                  <c:v>16.13</c:v>
                </c:pt>
                <c:pt idx="565">
                  <c:v>16.05</c:v>
                </c:pt>
                <c:pt idx="566">
                  <c:v>16.399999999999999</c:v>
                </c:pt>
                <c:pt idx="567">
                  <c:v>16.55</c:v>
                </c:pt>
                <c:pt idx="568">
                  <c:v>16.850000000000001</c:v>
                </c:pt>
                <c:pt idx="569">
                  <c:v>17.38</c:v>
                </c:pt>
                <c:pt idx="570">
                  <c:v>17.850000000000001</c:v>
                </c:pt>
                <c:pt idx="571">
                  <c:v>18.2</c:v>
                </c:pt>
                <c:pt idx="572">
                  <c:v>18.649999999999999</c:v>
                </c:pt>
                <c:pt idx="573">
                  <c:v>18.399999999999999</c:v>
                </c:pt>
                <c:pt idx="574">
                  <c:v>17.93</c:v>
                </c:pt>
                <c:pt idx="575">
                  <c:v>18.7</c:v>
                </c:pt>
                <c:pt idx="576">
                  <c:v>17.600000000000001</c:v>
                </c:pt>
                <c:pt idx="577">
                  <c:v>17.75</c:v>
                </c:pt>
                <c:pt idx="578">
                  <c:v>18.55</c:v>
                </c:pt>
                <c:pt idx="579">
                  <c:v>18.5</c:v>
                </c:pt>
                <c:pt idx="580">
                  <c:v>18.75</c:v>
                </c:pt>
                <c:pt idx="581">
                  <c:v>18.149999999999999</c:v>
                </c:pt>
                <c:pt idx="582">
                  <c:v>18.48</c:v>
                </c:pt>
                <c:pt idx="583">
                  <c:v>18.420000000000002</c:v>
                </c:pt>
                <c:pt idx="584">
                  <c:v>18.75</c:v>
                </c:pt>
                <c:pt idx="585">
                  <c:v>18.93</c:v>
                </c:pt>
                <c:pt idx="586">
                  <c:v>19.2</c:v>
                </c:pt>
                <c:pt idx="587">
                  <c:v>19.2</c:v>
                </c:pt>
                <c:pt idx="588">
                  <c:v>19.2</c:v>
                </c:pt>
                <c:pt idx="589">
                  <c:v>20.399999999999999</c:v>
                </c:pt>
                <c:pt idx="590">
                  <c:v>20.05</c:v>
                </c:pt>
                <c:pt idx="591">
                  <c:v>19.45</c:v>
                </c:pt>
                <c:pt idx="592">
                  <c:v>19.5</c:v>
                </c:pt>
                <c:pt idx="593">
                  <c:v>20.8</c:v>
                </c:pt>
                <c:pt idx="594">
                  <c:v>20.420000000000002</c:v>
                </c:pt>
                <c:pt idx="595">
                  <c:v>20.41</c:v>
                </c:pt>
                <c:pt idx="596">
                  <c:v>20.8</c:v>
                </c:pt>
                <c:pt idx="597">
                  <c:v>21.15</c:v>
                </c:pt>
                <c:pt idx="598">
                  <c:v>21.52</c:v>
                </c:pt>
                <c:pt idx="599">
                  <c:v>21.55</c:v>
                </c:pt>
                <c:pt idx="600">
                  <c:v>21.32</c:v>
                </c:pt>
                <c:pt idx="601">
                  <c:v>21.73</c:v>
                </c:pt>
                <c:pt idx="602">
                  <c:v>20.170000000000002</c:v>
                </c:pt>
                <c:pt idx="603">
                  <c:v>20.170000000000002</c:v>
                </c:pt>
                <c:pt idx="604">
                  <c:v>21.75</c:v>
                </c:pt>
                <c:pt idx="605">
                  <c:v>21.9</c:v>
                </c:pt>
                <c:pt idx="606">
                  <c:v>22.67</c:v>
                </c:pt>
                <c:pt idx="607">
                  <c:v>23.6</c:v>
                </c:pt>
                <c:pt idx="608">
                  <c:v>24.15</c:v>
                </c:pt>
                <c:pt idx="609">
                  <c:v>24.02</c:v>
                </c:pt>
                <c:pt idx="610">
                  <c:v>24.68</c:v>
                </c:pt>
                <c:pt idx="611">
                  <c:v>24.98</c:v>
                </c:pt>
                <c:pt idx="612">
                  <c:v>23.88</c:v>
                </c:pt>
                <c:pt idx="613">
                  <c:v>25.05</c:v>
                </c:pt>
                <c:pt idx="614">
                  <c:v>26.05</c:v>
                </c:pt>
                <c:pt idx="615">
                  <c:v>26.1</c:v>
                </c:pt>
                <c:pt idx="616">
                  <c:v>26.4</c:v>
                </c:pt>
                <c:pt idx="617">
                  <c:v>26.92</c:v>
                </c:pt>
                <c:pt idx="618">
                  <c:v>26.55</c:v>
                </c:pt>
                <c:pt idx="619">
                  <c:v>25.65</c:v>
                </c:pt>
                <c:pt idx="620">
                  <c:v>22.9</c:v>
                </c:pt>
                <c:pt idx="621">
                  <c:v>24.7</c:v>
                </c:pt>
                <c:pt idx="622">
                  <c:v>24.8</c:v>
                </c:pt>
                <c:pt idx="623">
                  <c:v>24.8</c:v>
                </c:pt>
                <c:pt idx="624">
                  <c:v>26.35</c:v>
                </c:pt>
                <c:pt idx="625">
                  <c:v>26.33</c:v>
                </c:pt>
                <c:pt idx="626">
                  <c:v>25.35</c:v>
                </c:pt>
                <c:pt idx="627">
                  <c:v>25.45</c:v>
                </c:pt>
                <c:pt idx="628">
                  <c:v>25.5</c:v>
                </c:pt>
                <c:pt idx="629">
                  <c:v>26.13</c:v>
                </c:pt>
                <c:pt idx="630">
                  <c:v>25.52</c:v>
                </c:pt>
                <c:pt idx="631">
                  <c:v>25.83</c:v>
                </c:pt>
                <c:pt idx="632">
                  <c:v>25.83</c:v>
                </c:pt>
                <c:pt idx="633">
                  <c:v>26.67</c:v>
                </c:pt>
                <c:pt idx="634">
                  <c:v>28.13</c:v>
                </c:pt>
                <c:pt idx="635">
                  <c:v>27.9</c:v>
                </c:pt>
                <c:pt idx="636">
                  <c:v>27.8</c:v>
                </c:pt>
                <c:pt idx="637">
                  <c:v>28</c:v>
                </c:pt>
                <c:pt idx="638">
                  <c:v>28.9</c:v>
                </c:pt>
                <c:pt idx="639">
                  <c:v>27.95</c:v>
                </c:pt>
                <c:pt idx="640">
                  <c:v>28.15</c:v>
                </c:pt>
                <c:pt idx="641">
                  <c:v>28.6</c:v>
                </c:pt>
                <c:pt idx="642">
                  <c:v>29.55</c:v>
                </c:pt>
                <c:pt idx="643">
                  <c:v>29.8</c:v>
                </c:pt>
                <c:pt idx="644">
                  <c:v>31.4</c:v>
                </c:pt>
                <c:pt idx="645">
                  <c:v>31.68</c:v>
                </c:pt>
                <c:pt idx="646">
                  <c:v>31.95</c:v>
                </c:pt>
                <c:pt idx="647">
                  <c:v>32.1</c:v>
                </c:pt>
                <c:pt idx="648">
                  <c:v>32.200000000000003</c:v>
                </c:pt>
                <c:pt idx="649">
                  <c:v>33.67</c:v>
                </c:pt>
                <c:pt idx="650">
                  <c:v>35.5</c:v>
                </c:pt>
                <c:pt idx="651">
                  <c:v>36.4</c:v>
                </c:pt>
                <c:pt idx="652">
                  <c:v>36.200000000000003</c:v>
                </c:pt>
                <c:pt idx="653">
                  <c:v>37.85</c:v>
                </c:pt>
                <c:pt idx="654">
                  <c:v>33.97</c:v>
                </c:pt>
                <c:pt idx="655">
                  <c:v>32.799999999999997</c:v>
                </c:pt>
                <c:pt idx="656">
                  <c:v>34</c:v>
                </c:pt>
                <c:pt idx="657">
                  <c:v>36.85</c:v>
                </c:pt>
                <c:pt idx="658">
                  <c:v>34.65</c:v>
                </c:pt>
                <c:pt idx="659">
                  <c:v>35.28</c:v>
                </c:pt>
                <c:pt idx="660">
                  <c:v>33.9</c:v>
                </c:pt>
                <c:pt idx="661">
                  <c:v>34</c:v>
                </c:pt>
                <c:pt idx="662">
                  <c:v>35.28</c:v>
                </c:pt>
                <c:pt idx="663">
                  <c:v>36.200000000000003</c:v>
                </c:pt>
                <c:pt idx="664">
                  <c:v>35.299999999999997</c:v>
                </c:pt>
                <c:pt idx="665">
                  <c:v>36</c:v>
                </c:pt>
                <c:pt idx="666">
                  <c:v>35.799999999999997</c:v>
                </c:pt>
                <c:pt idx="667">
                  <c:v>35.65</c:v>
                </c:pt>
                <c:pt idx="668">
                  <c:v>36.97</c:v>
                </c:pt>
                <c:pt idx="669">
                  <c:v>37.979999999999997</c:v>
                </c:pt>
                <c:pt idx="670">
                  <c:v>39.75</c:v>
                </c:pt>
                <c:pt idx="671">
                  <c:v>41.38</c:v>
                </c:pt>
                <c:pt idx="672">
                  <c:v>40.47</c:v>
                </c:pt>
                <c:pt idx="673">
                  <c:v>42.1</c:v>
                </c:pt>
                <c:pt idx="674">
                  <c:v>41.25</c:v>
                </c:pt>
                <c:pt idx="675">
                  <c:v>41.75</c:v>
                </c:pt>
                <c:pt idx="676">
                  <c:v>42.58</c:v>
                </c:pt>
                <c:pt idx="677">
                  <c:v>42.9</c:v>
                </c:pt>
                <c:pt idx="678">
                  <c:v>42.75</c:v>
                </c:pt>
                <c:pt idx="679">
                  <c:v>44.44</c:v>
                </c:pt>
                <c:pt idx="680">
                  <c:v>46.2</c:v>
                </c:pt>
                <c:pt idx="681">
                  <c:v>45.6</c:v>
                </c:pt>
                <c:pt idx="682">
                  <c:v>44.25</c:v>
                </c:pt>
                <c:pt idx="683">
                  <c:v>47.69</c:v>
                </c:pt>
                <c:pt idx="684">
                  <c:v>46.25</c:v>
                </c:pt>
                <c:pt idx="685">
                  <c:v>44.8</c:v>
                </c:pt>
                <c:pt idx="686">
                  <c:v>40.380000000000003</c:v>
                </c:pt>
                <c:pt idx="687">
                  <c:v>41.55</c:v>
                </c:pt>
                <c:pt idx="688">
                  <c:v>42.4</c:v>
                </c:pt>
                <c:pt idx="689">
                  <c:v>45.6</c:v>
                </c:pt>
                <c:pt idx="690">
                  <c:v>45.2</c:v>
                </c:pt>
                <c:pt idx="691">
                  <c:v>45.4</c:v>
                </c:pt>
                <c:pt idx="692">
                  <c:v>47.25</c:v>
                </c:pt>
                <c:pt idx="693">
                  <c:v>47.25</c:v>
                </c:pt>
                <c:pt idx="694">
                  <c:v>50.1</c:v>
                </c:pt>
                <c:pt idx="695">
                  <c:v>51</c:v>
                </c:pt>
                <c:pt idx="696">
                  <c:v>51.08</c:v>
                </c:pt>
                <c:pt idx="697">
                  <c:v>51.2</c:v>
                </c:pt>
                <c:pt idx="698">
                  <c:v>52.13</c:v>
                </c:pt>
                <c:pt idx="699">
                  <c:v>53.6</c:v>
                </c:pt>
                <c:pt idx="700">
                  <c:v>54.75</c:v>
                </c:pt>
                <c:pt idx="701">
                  <c:v>56.33</c:v>
                </c:pt>
                <c:pt idx="702">
                  <c:v>58.03</c:v>
                </c:pt>
                <c:pt idx="703">
                  <c:v>61.5</c:v>
                </c:pt>
                <c:pt idx="704">
                  <c:v>65.8</c:v>
                </c:pt>
                <c:pt idx="705">
                  <c:v>65.5</c:v>
                </c:pt>
                <c:pt idx="706">
                  <c:v>60.85</c:v>
                </c:pt>
                <c:pt idx="707">
                  <c:v>65.599999999999994</c:v>
                </c:pt>
                <c:pt idx="708">
                  <c:v>73.2</c:v>
                </c:pt>
                <c:pt idx="709">
                  <c:v>72</c:v>
                </c:pt>
                <c:pt idx="710">
                  <c:v>70.099999999999994</c:v>
                </c:pt>
                <c:pt idx="711">
                  <c:v>67.03</c:v>
                </c:pt>
                <c:pt idx="712">
                  <c:v>68.349999999999994</c:v>
                </c:pt>
                <c:pt idx="713">
                  <c:v>75.98</c:v>
                </c:pt>
                <c:pt idx="714">
                  <c:v>79</c:v>
                </c:pt>
                <c:pt idx="715">
                  <c:v>80</c:v>
                </c:pt>
                <c:pt idx="716">
                  <c:v>93.15</c:v>
                </c:pt>
                <c:pt idx="717">
                  <c:v>87.6</c:v>
                </c:pt>
                <c:pt idx="718">
                  <c:v>89.4</c:v>
                </c:pt>
                <c:pt idx="719">
                  <c:v>115.8</c:v>
                </c:pt>
                <c:pt idx="720">
                  <c:v>100.3</c:v>
                </c:pt>
                <c:pt idx="721">
                  <c:v>91.9</c:v>
                </c:pt>
                <c:pt idx="722">
                  <c:v>79.78</c:v>
                </c:pt>
                <c:pt idx="723">
                  <c:v>84</c:v>
                </c:pt>
                <c:pt idx="724">
                  <c:v>85.1</c:v>
                </c:pt>
                <c:pt idx="725">
                  <c:v>91.5</c:v>
                </c:pt>
                <c:pt idx="726">
                  <c:v>99.45</c:v>
                </c:pt>
                <c:pt idx="727">
                  <c:v>87</c:v>
                </c:pt>
                <c:pt idx="728">
                  <c:v>85.2</c:v>
                </c:pt>
                <c:pt idx="729">
                  <c:v>84.7</c:v>
                </c:pt>
                <c:pt idx="730">
                  <c:v>90.5</c:v>
                </c:pt>
                <c:pt idx="731">
                  <c:v>86.2</c:v>
                </c:pt>
                <c:pt idx="732">
                  <c:v>87.05</c:v>
                </c:pt>
                <c:pt idx="733">
                  <c:v>89</c:v>
                </c:pt>
                <c:pt idx="734">
                  <c:v>87.83</c:v>
                </c:pt>
                <c:pt idx="735">
                  <c:v>84.95</c:v>
                </c:pt>
                <c:pt idx="736">
                  <c:v>74</c:v>
                </c:pt>
                <c:pt idx="737">
                  <c:v>60.4</c:v>
                </c:pt>
                <c:pt idx="738">
                  <c:v>64.400000000000006</c:v>
                </c:pt>
                <c:pt idx="739">
                  <c:v>67.98</c:v>
                </c:pt>
                <c:pt idx="740">
                  <c:v>78</c:v>
                </c:pt>
                <c:pt idx="741">
                  <c:v>72.400000000000006</c:v>
                </c:pt>
                <c:pt idx="742">
                  <c:v>73</c:v>
                </c:pt>
                <c:pt idx="743">
                  <c:v>77.13</c:v>
                </c:pt>
                <c:pt idx="744">
                  <c:v>71</c:v>
                </c:pt>
                <c:pt idx="745">
                  <c:v>70.599999999999994</c:v>
                </c:pt>
                <c:pt idx="746">
                  <c:v>74.25</c:v>
                </c:pt>
                <c:pt idx="747">
                  <c:v>74.7</c:v>
                </c:pt>
                <c:pt idx="748">
                  <c:v>79.5</c:v>
                </c:pt>
                <c:pt idx="749">
                  <c:v>93.8</c:v>
                </c:pt>
                <c:pt idx="750">
                  <c:v>94</c:v>
                </c:pt>
                <c:pt idx="751">
                  <c:v>90.64</c:v>
                </c:pt>
                <c:pt idx="752">
                  <c:v>86.5</c:v>
                </c:pt>
                <c:pt idx="753">
                  <c:v>84.35</c:v>
                </c:pt>
                <c:pt idx="754">
                  <c:v>91.25</c:v>
                </c:pt>
                <c:pt idx="755">
                  <c:v>94</c:v>
                </c:pt>
                <c:pt idx="756">
                  <c:v>92.2</c:v>
                </c:pt>
                <c:pt idx="757">
                  <c:v>87.95</c:v>
                </c:pt>
                <c:pt idx="758">
                  <c:v>93.88</c:v>
                </c:pt>
                <c:pt idx="759">
                  <c:v>91.35</c:v>
                </c:pt>
                <c:pt idx="760">
                  <c:v>97.5</c:v>
                </c:pt>
                <c:pt idx="761">
                  <c:v>91.85</c:v>
                </c:pt>
                <c:pt idx="762">
                  <c:v>89.2</c:v>
                </c:pt>
                <c:pt idx="763">
                  <c:v>87.57</c:v>
                </c:pt>
                <c:pt idx="764">
                  <c:v>96.7</c:v>
                </c:pt>
                <c:pt idx="765">
                  <c:v>98.9</c:v>
                </c:pt>
                <c:pt idx="766">
                  <c:v>101.25</c:v>
                </c:pt>
                <c:pt idx="767">
                  <c:v>103.6</c:v>
                </c:pt>
                <c:pt idx="768">
                  <c:v>115.85</c:v>
                </c:pt>
                <c:pt idx="769">
                  <c:v>127.2</c:v>
                </c:pt>
                <c:pt idx="770">
                  <c:v>127</c:v>
                </c:pt>
                <c:pt idx="771">
                  <c:v>132.25</c:v>
                </c:pt>
                <c:pt idx="772">
                  <c:v>136.9</c:v>
                </c:pt>
                <c:pt idx="773">
                  <c:v>149</c:v>
                </c:pt>
                <c:pt idx="774">
                  <c:v>182.3</c:v>
                </c:pt>
                <c:pt idx="775">
                  <c:v>166.75</c:v>
                </c:pt>
                <c:pt idx="776">
                  <c:v>124</c:v>
                </c:pt>
                <c:pt idx="777">
                  <c:v>105</c:v>
                </c:pt>
                <c:pt idx="778">
                  <c:v>105</c:v>
                </c:pt>
                <c:pt idx="779">
                  <c:v>105</c:v>
                </c:pt>
                <c:pt idx="780">
                  <c:v>95.9</c:v>
                </c:pt>
                <c:pt idx="781">
                  <c:v>78.5</c:v>
                </c:pt>
                <c:pt idx="782">
                  <c:v>66.5</c:v>
                </c:pt>
                <c:pt idx="783">
                  <c:v>66.5</c:v>
                </c:pt>
                <c:pt idx="784">
                  <c:v>86</c:v>
                </c:pt>
                <c:pt idx="785">
                  <c:v>90</c:v>
                </c:pt>
                <c:pt idx="786">
                  <c:v>96.5</c:v>
                </c:pt>
                <c:pt idx="787">
                  <c:v>84.4</c:v>
                </c:pt>
                <c:pt idx="788">
                  <c:v>84.2</c:v>
                </c:pt>
                <c:pt idx="789">
                  <c:v>88.15</c:v>
                </c:pt>
                <c:pt idx="790">
                  <c:v>75.400000000000006</c:v>
                </c:pt>
                <c:pt idx="791">
                  <c:v>79.95</c:v>
                </c:pt>
                <c:pt idx="792">
                  <c:v>85.4</c:v>
                </c:pt>
                <c:pt idx="793">
                  <c:v>76.05</c:v>
                </c:pt>
                <c:pt idx="794">
                  <c:v>79.08</c:v>
                </c:pt>
                <c:pt idx="795">
                  <c:v>73.599999999999994</c:v>
                </c:pt>
                <c:pt idx="796">
                  <c:v>76</c:v>
                </c:pt>
                <c:pt idx="797">
                  <c:v>80.5</c:v>
                </c:pt>
                <c:pt idx="798">
                  <c:v>93</c:v>
                </c:pt>
                <c:pt idx="799">
                  <c:v>92.9</c:v>
                </c:pt>
                <c:pt idx="800">
                  <c:v>91.7</c:v>
                </c:pt>
                <c:pt idx="801">
                  <c:v>91.7</c:v>
                </c:pt>
                <c:pt idx="802">
                  <c:v>92.43</c:v>
                </c:pt>
                <c:pt idx="803">
                  <c:v>84.6</c:v>
                </c:pt>
                <c:pt idx="804">
                  <c:v>75.900000000000006</c:v>
                </c:pt>
                <c:pt idx="805">
                  <c:v>76.5</c:v>
                </c:pt>
                <c:pt idx="806">
                  <c:v>77.599999999999994</c:v>
                </c:pt>
                <c:pt idx="807">
                  <c:v>80.2</c:v>
                </c:pt>
                <c:pt idx="808">
                  <c:v>78.5</c:v>
                </c:pt>
                <c:pt idx="809">
                  <c:v>75.7</c:v>
                </c:pt>
                <c:pt idx="810">
                  <c:v>75.650000000000006</c:v>
                </c:pt>
                <c:pt idx="811">
                  <c:v>72.569999999999993</c:v>
                </c:pt>
                <c:pt idx="812">
                  <c:v>74.569999999999993</c:v>
                </c:pt>
                <c:pt idx="813">
                  <c:v>80</c:v>
                </c:pt>
                <c:pt idx="814">
                  <c:v>67.95</c:v>
                </c:pt>
                <c:pt idx="815">
                  <c:v>68.900000000000006</c:v>
                </c:pt>
                <c:pt idx="816">
                  <c:v>72</c:v>
                </c:pt>
                <c:pt idx="817">
                  <c:v>73.5</c:v>
                </c:pt>
                <c:pt idx="818">
                  <c:v>71.5</c:v>
                </c:pt>
                <c:pt idx="819">
                  <c:v>80.3</c:v>
                </c:pt>
                <c:pt idx="820">
                  <c:v>89.2</c:v>
                </c:pt>
                <c:pt idx="821">
                  <c:v>119</c:v>
                </c:pt>
                <c:pt idx="822">
                  <c:v>89.95</c:v>
                </c:pt>
                <c:pt idx="823">
                  <c:v>101.13</c:v>
                </c:pt>
                <c:pt idx="824">
                  <c:v>114</c:v>
                </c:pt>
                <c:pt idx="825">
                  <c:v>169.8</c:v>
                </c:pt>
                <c:pt idx="826">
                  <c:v>154.5</c:v>
                </c:pt>
                <c:pt idx="827">
                  <c:v>203</c:v>
                </c:pt>
                <c:pt idx="828">
                  <c:v>227</c:v>
                </c:pt>
                <c:pt idx="829">
                  <c:v>210</c:v>
                </c:pt>
                <c:pt idx="830">
                  <c:v>149.75</c:v>
                </c:pt>
                <c:pt idx="831">
                  <c:v>126.5</c:v>
                </c:pt>
              </c:numCache>
            </c:numRef>
          </c:val>
          <c:smooth val="0"/>
          <c:extLst>
            <c:ext xmlns:c16="http://schemas.microsoft.com/office/drawing/2014/chart" uri="{C3380CC4-5D6E-409C-BE32-E72D297353CC}">
              <c16:uniqueId val="{00000001-8711-4DB5-A61C-0B9B9C450416}"/>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General</c:formatCode>
                <c:ptCount val="1368"/>
              </c:numCache>
            </c:numRef>
          </c:val>
          <c:smooth val="0"/>
          <c:extLst>
            <c:ext xmlns:c16="http://schemas.microsoft.com/office/drawing/2014/chart" uri="{C3380CC4-5D6E-409C-BE32-E72D297353CC}">
              <c16:uniqueId val="{00000002-8711-4DB5-A61C-0B9B9C450416}"/>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General</c:formatCode>
                <c:ptCount val="1368"/>
              </c:numCache>
            </c:numRef>
          </c:val>
          <c:smooth val="0"/>
          <c:extLst>
            <c:ext xmlns:c16="http://schemas.microsoft.com/office/drawing/2014/chart" uri="{C3380CC4-5D6E-409C-BE32-E72D297353CC}">
              <c16:uniqueId val="{00000003-8711-4DB5-A61C-0B9B9C450416}"/>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scaling>
        <c:delete val="1"/>
        <c:axPos val="l"/>
        <c:numFmt formatCode="0" sourceLinked="0"/>
        <c:majorTickMark val="out"/>
        <c:minorTickMark val="none"/>
        <c:tickLblPos val="nextTo"/>
        <c:crossAx val="1334806576"/>
        <c:crosses val="autoZero"/>
        <c:crossBetween val="between"/>
        <c:majorUnit val="4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numCache>
            </c:numRef>
          </c:val>
          <c:smooth val="0"/>
          <c:extLst>
            <c:ext xmlns:c16="http://schemas.microsoft.com/office/drawing/2014/chart" uri="{C3380CC4-5D6E-409C-BE32-E72D297353CC}">
              <c16:uniqueId val="{00000000-9D52-4CEA-B87B-84B33F765506}"/>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pt idx="847" formatCode="0.00">
                  <c:v>122</c:v>
                </c:pt>
                <c:pt idx="848" formatCode="0.00">
                  <c:v>122</c:v>
                </c:pt>
                <c:pt idx="849" formatCode="0.00">
                  <c:v>122</c:v>
                </c:pt>
                <c:pt idx="850" formatCode="0.00">
                  <c:v>122</c:v>
                </c:pt>
                <c:pt idx="851" formatCode="0.00">
                  <c:v>122</c:v>
                </c:pt>
                <c:pt idx="852" formatCode="0.00">
                  <c:v>122</c:v>
                </c:pt>
                <c:pt idx="853" formatCode="0.00">
                  <c:v>122</c:v>
                </c:pt>
                <c:pt idx="854" formatCode="0.00">
                  <c:v>122</c:v>
                </c:pt>
                <c:pt idx="855" formatCode="0.00">
                  <c:v>122</c:v>
                </c:pt>
                <c:pt idx="856" formatCode="0.00">
                  <c:v>122</c:v>
                </c:pt>
                <c:pt idx="857" formatCode="0.00">
                  <c:v>122</c:v>
                </c:pt>
                <c:pt idx="858" formatCode="0.00">
                  <c:v>122</c:v>
                </c:pt>
                <c:pt idx="859" formatCode="0.00">
                  <c:v>122</c:v>
                </c:pt>
                <c:pt idx="860" formatCode="0.00">
                  <c:v>122</c:v>
                </c:pt>
                <c:pt idx="861" formatCode="0.00">
                  <c:v>122</c:v>
                </c:pt>
                <c:pt idx="862" formatCode="0.00">
                  <c:v>122</c:v>
                </c:pt>
                <c:pt idx="863" formatCode="0.00">
                  <c:v>122</c:v>
                </c:pt>
                <c:pt idx="864" formatCode="0.00">
                  <c:v>122</c:v>
                </c:pt>
                <c:pt idx="865" formatCode="0.00">
                  <c:v>122</c:v>
                </c:pt>
                <c:pt idx="866" formatCode="0.00">
                  <c:v>122</c:v>
                </c:pt>
                <c:pt idx="867" formatCode="0.00">
                  <c:v>122</c:v>
                </c:pt>
                <c:pt idx="868" formatCode="0.00">
                  <c:v>132</c:v>
                </c:pt>
                <c:pt idx="869" formatCode="0.00">
                  <c:v>132</c:v>
                </c:pt>
                <c:pt idx="870" formatCode="0.00">
                  <c:v>132</c:v>
                </c:pt>
                <c:pt idx="871" formatCode="0.00">
                  <c:v>132</c:v>
                </c:pt>
                <c:pt idx="872" formatCode="0.00">
                  <c:v>132</c:v>
                </c:pt>
                <c:pt idx="873" formatCode="0.00">
                  <c:v>132</c:v>
                </c:pt>
                <c:pt idx="874" formatCode="0.00">
                  <c:v>132</c:v>
                </c:pt>
                <c:pt idx="875" formatCode="0.00">
                  <c:v>132</c:v>
                </c:pt>
                <c:pt idx="876" formatCode="0.00">
                  <c:v>132</c:v>
                </c:pt>
                <c:pt idx="877" formatCode="0.00">
                  <c:v>132</c:v>
                </c:pt>
                <c:pt idx="878" formatCode="0.00">
                  <c:v>132</c:v>
                </c:pt>
                <c:pt idx="879" formatCode="0.00">
                  <c:v>132</c:v>
                </c:pt>
                <c:pt idx="880" formatCode="0.00">
                  <c:v>132</c:v>
                </c:pt>
                <c:pt idx="881" formatCode="0.00">
                  <c:v>132</c:v>
                </c:pt>
                <c:pt idx="882" formatCode="0.00">
                  <c:v>132</c:v>
                </c:pt>
                <c:pt idx="883" formatCode="0.00">
                  <c:v>132</c:v>
                </c:pt>
                <c:pt idx="884" formatCode="0.00">
                  <c:v>132</c:v>
                </c:pt>
                <c:pt idx="885" formatCode="0.00">
                  <c:v>132</c:v>
                </c:pt>
                <c:pt idx="886" formatCode="0.00">
                  <c:v>132</c:v>
                </c:pt>
                <c:pt idx="887" formatCode="0.00">
                  <c:v>132</c:v>
                </c:pt>
                <c:pt idx="888" formatCode="0.00">
                  <c:v>132</c:v>
                </c:pt>
                <c:pt idx="889" formatCode="0.00">
                  <c:v>132</c:v>
                </c:pt>
                <c:pt idx="890" formatCode="0.00">
                  <c:v>131</c:v>
                </c:pt>
                <c:pt idx="891" formatCode="0.00">
                  <c:v>131</c:v>
                </c:pt>
                <c:pt idx="892" formatCode="0.00">
                  <c:v>131</c:v>
                </c:pt>
                <c:pt idx="893" formatCode="0.00">
                  <c:v>131</c:v>
                </c:pt>
                <c:pt idx="894" formatCode="0.00">
                  <c:v>131</c:v>
                </c:pt>
                <c:pt idx="895" formatCode="0.00">
                  <c:v>131</c:v>
                </c:pt>
                <c:pt idx="896" formatCode="0.00">
                  <c:v>131</c:v>
                </c:pt>
                <c:pt idx="897" formatCode="0.00">
                  <c:v>131</c:v>
                </c:pt>
                <c:pt idx="898" formatCode="0.00">
                  <c:v>131</c:v>
                </c:pt>
                <c:pt idx="899" formatCode="0.00">
                  <c:v>131</c:v>
                </c:pt>
                <c:pt idx="900" formatCode="0.00">
                  <c:v>131</c:v>
                </c:pt>
                <c:pt idx="901" formatCode="0.00">
                  <c:v>131</c:v>
                </c:pt>
                <c:pt idx="902" formatCode="0.00">
                  <c:v>131</c:v>
                </c:pt>
                <c:pt idx="903" formatCode="0.00">
                  <c:v>131</c:v>
                </c:pt>
                <c:pt idx="904" formatCode="0.00">
                  <c:v>131</c:v>
                </c:pt>
                <c:pt idx="905" formatCode="0.00">
                  <c:v>131</c:v>
                </c:pt>
                <c:pt idx="906" formatCode="0.00">
                  <c:v>131</c:v>
                </c:pt>
                <c:pt idx="907" formatCode="0.00">
                  <c:v>131</c:v>
                </c:pt>
                <c:pt idx="908" formatCode="0.00">
                  <c:v>131</c:v>
                </c:pt>
                <c:pt idx="909" formatCode="0.00">
                  <c:v>131</c:v>
                </c:pt>
                <c:pt idx="910" formatCode="0.00">
                  <c:v>131</c:v>
                </c:pt>
                <c:pt idx="911" formatCode="0.00">
                  <c:v>131</c:v>
                </c:pt>
                <c:pt idx="912" formatCode="0.00">
                  <c:v>137</c:v>
                </c:pt>
                <c:pt idx="913" formatCode="0.00">
                  <c:v>137</c:v>
                </c:pt>
                <c:pt idx="914" formatCode="0.00">
                  <c:v>137</c:v>
                </c:pt>
                <c:pt idx="915" formatCode="0.00">
                  <c:v>137</c:v>
                </c:pt>
                <c:pt idx="916" formatCode="0.00">
                  <c:v>137</c:v>
                </c:pt>
                <c:pt idx="917" formatCode="0.00">
                  <c:v>137</c:v>
                </c:pt>
                <c:pt idx="918" formatCode="0.00">
                  <c:v>137</c:v>
                </c:pt>
                <c:pt idx="919" formatCode="0.00">
                  <c:v>137</c:v>
                </c:pt>
                <c:pt idx="920" formatCode="0.00">
                  <c:v>137</c:v>
                </c:pt>
                <c:pt idx="921" formatCode="0.00">
                  <c:v>137</c:v>
                </c:pt>
                <c:pt idx="922" formatCode="0.00">
                  <c:v>137</c:v>
                </c:pt>
                <c:pt idx="923" formatCode="0.00">
                  <c:v>137</c:v>
                </c:pt>
                <c:pt idx="924" formatCode="0.00">
                  <c:v>137</c:v>
                </c:pt>
                <c:pt idx="925" formatCode="0.00">
                  <c:v>137</c:v>
                </c:pt>
                <c:pt idx="926" formatCode="0.00">
                  <c:v>137</c:v>
                </c:pt>
                <c:pt idx="927" formatCode="0.00">
                  <c:v>137</c:v>
                </c:pt>
                <c:pt idx="928" formatCode="0.00">
                  <c:v>137</c:v>
                </c:pt>
                <c:pt idx="929" formatCode="0.00">
                  <c:v>137</c:v>
                </c:pt>
                <c:pt idx="930" formatCode="0.00">
                  <c:v>137</c:v>
                </c:pt>
                <c:pt idx="931" formatCode="0.00">
                  <c:v>137</c:v>
                </c:pt>
                <c:pt idx="932" formatCode="0.00">
                  <c:v>137</c:v>
                </c:pt>
                <c:pt idx="933" formatCode="0.00">
                  <c:v>112.16</c:v>
                </c:pt>
                <c:pt idx="934" formatCode="0.00">
                  <c:v>112.16</c:v>
                </c:pt>
                <c:pt idx="935" formatCode="0.00">
                  <c:v>112.16</c:v>
                </c:pt>
                <c:pt idx="936" formatCode="0.00">
                  <c:v>112.16</c:v>
                </c:pt>
                <c:pt idx="937" formatCode="0.00">
                  <c:v>112.16</c:v>
                </c:pt>
                <c:pt idx="938" formatCode="0.00">
                  <c:v>112.16</c:v>
                </c:pt>
                <c:pt idx="939" formatCode="0.00">
                  <c:v>112.16</c:v>
                </c:pt>
                <c:pt idx="940" formatCode="0.00">
                  <c:v>112.16</c:v>
                </c:pt>
                <c:pt idx="941" formatCode="0.00">
                  <c:v>112.16</c:v>
                </c:pt>
                <c:pt idx="942" formatCode="0.00">
                  <c:v>112.16</c:v>
                </c:pt>
                <c:pt idx="943" formatCode="0.00">
                  <c:v>112.16</c:v>
                </c:pt>
                <c:pt idx="944" formatCode="0.00">
                  <c:v>112.16</c:v>
                </c:pt>
                <c:pt idx="945" formatCode="0.00">
                  <c:v>112.16</c:v>
                </c:pt>
                <c:pt idx="946" formatCode="0.00">
                  <c:v>112.16</c:v>
                </c:pt>
                <c:pt idx="947" formatCode="0.00">
                  <c:v>112.16</c:v>
                </c:pt>
                <c:pt idx="948" formatCode="0.00">
                  <c:v>112.16</c:v>
                </c:pt>
                <c:pt idx="949" formatCode="0.00">
                  <c:v>112.16</c:v>
                </c:pt>
                <c:pt idx="950" formatCode="0.00">
                  <c:v>112.16</c:v>
                </c:pt>
                <c:pt idx="951" formatCode="0.00">
                  <c:v>112.16</c:v>
                </c:pt>
                <c:pt idx="952" formatCode="0.00">
                  <c:v>112.16</c:v>
                </c:pt>
                <c:pt idx="953" formatCode="0.00">
                  <c:v>112.16</c:v>
                </c:pt>
                <c:pt idx="954" formatCode="0.00">
                  <c:v>112.16</c:v>
                </c:pt>
                <c:pt idx="955" formatCode="0.00">
                  <c:v>112.16</c:v>
                </c:pt>
                <c:pt idx="956" formatCode="0.00">
                  <c:v>112.16</c:v>
                </c:pt>
                <c:pt idx="957" formatCode="0.00">
                  <c:v>112.16</c:v>
                </c:pt>
                <c:pt idx="958" formatCode="0.00">
                  <c:v>112.16</c:v>
                </c:pt>
                <c:pt idx="959" formatCode="0.00">
                  <c:v>112.16</c:v>
                </c:pt>
                <c:pt idx="960" formatCode="0.00">
                  <c:v>112.16</c:v>
                </c:pt>
                <c:pt idx="961" formatCode="0.00">
                  <c:v>112.16</c:v>
                </c:pt>
                <c:pt idx="962" formatCode="0.00">
                  <c:v>112.16</c:v>
                </c:pt>
                <c:pt idx="963" formatCode="0.00">
                  <c:v>112.16</c:v>
                </c:pt>
                <c:pt idx="964" formatCode="0.00">
                  <c:v>112.16</c:v>
                </c:pt>
                <c:pt idx="965" formatCode="0.00">
                  <c:v>112.16</c:v>
                </c:pt>
                <c:pt idx="966" formatCode="0.00">
                  <c:v>112.16</c:v>
                </c:pt>
                <c:pt idx="967" formatCode="0.00">
                  <c:v>112.16</c:v>
                </c:pt>
                <c:pt idx="968" formatCode="0.00">
                  <c:v>112.16</c:v>
                </c:pt>
                <c:pt idx="969" formatCode="0.00">
                  <c:v>112.16</c:v>
                </c:pt>
                <c:pt idx="970" formatCode="0.00">
                  <c:v>112.16</c:v>
                </c:pt>
                <c:pt idx="971" formatCode="0.00">
                  <c:v>112.16</c:v>
                </c:pt>
                <c:pt idx="972" formatCode="0.00">
                  <c:v>112.16</c:v>
                </c:pt>
                <c:pt idx="973" formatCode="0.00">
                  <c:v>112.16</c:v>
                </c:pt>
                <c:pt idx="974" formatCode="0.00">
                  <c:v>112.16</c:v>
                </c:pt>
                <c:pt idx="975" formatCode="0.00">
                  <c:v>112.16</c:v>
                </c:pt>
                <c:pt idx="976" formatCode="0.00">
                  <c:v>112.16</c:v>
                </c:pt>
                <c:pt idx="977" formatCode="0.00">
                  <c:v>112.16</c:v>
                </c:pt>
                <c:pt idx="978" formatCode="0.00">
                  <c:v>107</c:v>
                </c:pt>
                <c:pt idx="979" formatCode="0.00">
                  <c:v>107</c:v>
                </c:pt>
                <c:pt idx="980" formatCode="0.00">
                  <c:v>107</c:v>
                </c:pt>
                <c:pt idx="981" formatCode="0.00">
                  <c:v>107</c:v>
                </c:pt>
                <c:pt idx="982" formatCode="0.00">
                  <c:v>107</c:v>
                </c:pt>
                <c:pt idx="983" formatCode="0.00">
                  <c:v>107</c:v>
                </c:pt>
                <c:pt idx="984" formatCode="0.00">
                  <c:v>107</c:v>
                </c:pt>
                <c:pt idx="985" formatCode="0.00">
                  <c:v>107</c:v>
                </c:pt>
                <c:pt idx="986" formatCode="0.00">
                  <c:v>107</c:v>
                </c:pt>
                <c:pt idx="987" formatCode="0.00">
                  <c:v>107</c:v>
                </c:pt>
                <c:pt idx="988" formatCode="0.00">
                  <c:v>107</c:v>
                </c:pt>
                <c:pt idx="989" formatCode="0.00">
                  <c:v>107</c:v>
                </c:pt>
                <c:pt idx="990" formatCode="0.00">
                  <c:v>107</c:v>
                </c:pt>
                <c:pt idx="991" formatCode="0.00">
                  <c:v>107</c:v>
                </c:pt>
                <c:pt idx="992" formatCode="0.00">
                  <c:v>107</c:v>
                </c:pt>
                <c:pt idx="993" formatCode="0.00">
                  <c:v>107</c:v>
                </c:pt>
                <c:pt idx="994" formatCode="0.00">
                  <c:v>107</c:v>
                </c:pt>
                <c:pt idx="995" formatCode="0.00">
                  <c:v>107</c:v>
                </c:pt>
                <c:pt idx="996" formatCode="0.00">
                  <c:v>107</c:v>
                </c:pt>
                <c:pt idx="997" formatCode="0.00">
                  <c:v>107</c:v>
                </c:pt>
                <c:pt idx="998" formatCode="0.00">
                  <c:v>107</c:v>
                </c:pt>
                <c:pt idx="999" formatCode="0.00">
                  <c:v>107</c:v>
                </c:pt>
                <c:pt idx="1000" formatCode="0.00">
                  <c:v>107</c:v>
                </c:pt>
                <c:pt idx="1001" formatCode="0.00">
                  <c:v>107</c:v>
                </c:pt>
                <c:pt idx="1002" formatCode="0.00">
                  <c:v>107</c:v>
                </c:pt>
                <c:pt idx="1003" formatCode="0.00">
                  <c:v>107</c:v>
                </c:pt>
                <c:pt idx="1004" formatCode="0.00">
                  <c:v>107</c:v>
                </c:pt>
                <c:pt idx="1005" formatCode="0.00">
                  <c:v>107</c:v>
                </c:pt>
                <c:pt idx="1006" formatCode="0.00">
                  <c:v>107</c:v>
                </c:pt>
                <c:pt idx="1007" formatCode="0.00">
                  <c:v>107</c:v>
                </c:pt>
                <c:pt idx="1008" formatCode="0.00">
                  <c:v>107</c:v>
                </c:pt>
                <c:pt idx="1009" formatCode="0.00">
                  <c:v>107</c:v>
                </c:pt>
                <c:pt idx="1010" formatCode="0.00">
                  <c:v>107</c:v>
                </c:pt>
                <c:pt idx="1011" formatCode="0.00">
                  <c:v>107</c:v>
                </c:pt>
                <c:pt idx="1012" formatCode="0.00">
                  <c:v>107</c:v>
                </c:pt>
                <c:pt idx="1013" formatCode="0.00">
                  <c:v>107</c:v>
                </c:pt>
                <c:pt idx="1014" formatCode="0.00">
                  <c:v>107</c:v>
                </c:pt>
                <c:pt idx="1015" formatCode="0.00">
                  <c:v>107</c:v>
                </c:pt>
                <c:pt idx="1016" formatCode="0.00">
                  <c:v>107</c:v>
                </c:pt>
                <c:pt idx="1017" formatCode="0.00">
                  <c:v>107</c:v>
                </c:pt>
                <c:pt idx="1018" formatCode="0.00">
                  <c:v>107</c:v>
                </c:pt>
                <c:pt idx="1019" formatCode="0.00">
                  <c:v>107</c:v>
                </c:pt>
                <c:pt idx="1020" formatCode="0.00">
                  <c:v>107</c:v>
                </c:pt>
                <c:pt idx="1021" formatCode="0.00">
                  <c:v>107</c:v>
                </c:pt>
                <c:pt idx="1022" formatCode="0.00">
                  <c:v>107</c:v>
                </c:pt>
                <c:pt idx="1023" formatCode="0.00">
                  <c:v>107</c:v>
                </c:pt>
                <c:pt idx="1024" formatCode="0.00">
                  <c:v>107</c:v>
                </c:pt>
                <c:pt idx="1025" formatCode="0.00">
                  <c:v>107</c:v>
                </c:pt>
                <c:pt idx="1026" formatCode="0.00">
                  <c:v>107</c:v>
                </c:pt>
                <c:pt idx="1027" formatCode="0.00">
                  <c:v>107</c:v>
                </c:pt>
                <c:pt idx="1028" formatCode="0.00">
                  <c:v>107</c:v>
                </c:pt>
                <c:pt idx="1029" formatCode="0.00">
                  <c:v>107</c:v>
                </c:pt>
                <c:pt idx="1030" formatCode="0.00">
                  <c:v>107</c:v>
                </c:pt>
                <c:pt idx="1031" formatCode="0.00">
                  <c:v>107</c:v>
                </c:pt>
                <c:pt idx="1032" formatCode="0.00">
                  <c:v>107</c:v>
                </c:pt>
                <c:pt idx="1033" formatCode="0.00">
                  <c:v>107</c:v>
                </c:pt>
                <c:pt idx="1034" formatCode="0.00">
                  <c:v>107</c:v>
                </c:pt>
                <c:pt idx="1035" formatCode="0.00">
                  <c:v>107</c:v>
                </c:pt>
                <c:pt idx="1036" formatCode="0.00">
                  <c:v>107</c:v>
                </c:pt>
                <c:pt idx="1037" formatCode="0.00">
                  <c:v>107</c:v>
                </c:pt>
                <c:pt idx="1038" formatCode="0.00">
                  <c:v>107</c:v>
                </c:pt>
                <c:pt idx="1039" formatCode="0.00">
                  <c:v>107</c:v>
                </c:pt>
                <c:pt idx="1040" formatCode="0.00">
                  <c:v>107</c:v>
                </c:pt>
                <c:pt idx="1041" formatCode="0.00">
                  <c:v>107</c:v>
                </c:pt>
                <c:pt idx="1042" formatCode="0.00">
                  <c:v>107</c:v>
                </c:pt>
                <c:pt idx="1043" formatCode="0.00">
                  <c:v>92.3</c:v>
                </c:pt>
                <c:pt idx="1044" formatCode="0.00">
                  <c:v>92.3</c:v>
                </c:pt>
                <c:pt idx="1045" formatCode="0.00">
                  <c:v>92.3</c:v>
                </c:pt>
                <c:pt idx="1046" formatCode="0.00">
                  <c:v>92.3</c:v>
                </c:pt>
                <c:pt idx="1047" formatCode="0.00">
                  <c:v>92.3</c:v>
                </c:pt>
                <c:pt idx="1048" formatCode="0.00">
                  <c:v>92.3</c:v>
                </c:pt>
                <c:pt idx="1049" formatCode="0.00">
                  <c:v>92.3</c:v>
                </c:pt>
                <c:pt idx="1050" formatCode="0.00">
                  <c:v>92.3</c:v>
                </c:pt>
                <c:pt idx="1051" formatCode="0.00">
                  <c:v>92.3</c:v>
                </c:pt>
                <c:pt idx="1052" formatCode="0.00">
                  <c:v>92.3</c:v>
                </c:pt>
                <c:pt idx="1053" formatCode="0.00">
                  <c:v>92.3</c:v>
                </c:pt>
                <c:pt idx="1054" formatCode="0.00">
                  <c:v>92.3</c:v>
                </c:pt>
                <c:pt idx="1055" formatCode="0.00">
                  <c:v>92.3</c:v>
                </c:pt>
                <c:pt idx="1056" formatCode="0.00">
                  <c:v>92.3</c:v>
                </c:pt>
                <c:pt idx="1057" formatCode="0.00">
                  <c:v>92.3</c:v>
                </c:pt>
                <c:pt idx="1058" formatCode="0.00">
                  <c:v>92.3</c:v>
                </c:pt>
                <c:pt idx="1059" formatCode="0.00">
                  <c:v>92.3</c:v>
                </c:pt>
                <c:pt idx="1060" formatCode="0.00">
                  <c:v>92.3</c:v>
                </c:pt>
                <c:pt idx="1061" formatCode="0.00">
                  <c:v>92.3</c:v>
                </c:pt>
                <c:pt idx="1062" formatCode="0.00">
                  <c:v>92.3</c:v>
                </c:pt>
                <c:pt idx="1063" formatCode="0.00">
                  <c:v>92.3</c:v>
                </c:pt>
                <c:pt idx="1064" formatCode="0.00">
                  <c:v>92.3</c:v>
                </c:pt>
                <c:pt idx="1065" formatCode="0.00">
                  <c:v>92.3</c:v>
                </c:pt>
                <c:pt idx="1066" formatCode="0.00">
                  <c:v>92.3</c:v>
                </c:pt>
                <c:pt idx="1067" formatCode="0.00">
                  <c:v>92.3</c:v>
                </c:pt>
                <c:pt idx="1068" formatCode="0.00">
                  <c:v>92.3</c:v>
                </c:pt>
                <c:pt idx="1069" formatCode="0.00">
                  <c:v>92.3</c:v>
                </c:pt>
                <c:pt idx="1070" formatCode="0.00">
                  <c:v>92.3</c:v>
                </c:pt>
                <c:pt idx="1071" formatCode="0.00">
                  <c:v>92.3</c:v>
                </c:pt>
                <c:pt idx="1072" formatCode="0.00">
                  <c:v>92.3</c:v>
                </c:pt>
                <c:pt idx="1073" formatCode="0.00">
                  <c:v>92.3</c:v>
                </c:pt>
                <c:pt idx="1074" formatCode="0.00">
                  <c:v>92.3</c:v>
                </c:pt>
                <c:pt idx="1075" formatCode="0.00">
                  <c:v>92.3</c:v>
                </c:pt>
                <c:pt idx="1076" formatCode="0.00">
                  <c:v>92.3</c:v>
                </c:pt>
                <c:pt idx="1077" formatCode="0.00">
                  <c:v>92.3</c:v>
                </c:pt>
                <c:pt idx="1078" formatCode="0.00">
                  <c:v>92.3</c:v>
                </c:pt>
                <c:pt idx="1079" formatCode="0.00">
                  <c:v>92.3</c:v>
                </c:pt>
                <c:pt idx="1080" formatCode="0.00">
                  <c:v>92.3</c:v>
                </c:pt>
                <c:pt idx="1081" formatCode="0.00">
                  <c:v>92.3</c:v>
                </c:pt>
                <c:pt idx="1082" formatCode="0.00">
                  <c:v>92.3</c:v>
                </c:pt>
                <c:pt idx="1083" formatCode="0.00">
                  <c:v>92.3</c:v>
                </c:pt>
                <c:pt idx="1084" formatCode="0.00">
                  <c:v>92.3</c:v>
                </c:pt>
                <c:pt idx="1085" formatCode="0.00">
                  <c:v>92.3</c:v>
                </c:pt>
                <c:pt idx="1086" formatCode="0.00">
                  <c:v>92.3</c:v>
                </c:pt>
                <c:pt idx="1087" formatCode="0.00">
                  <c:v>92.3</c:v>
                </c:pt>
                <c:pt idx="1088" formatCode="0.00">
                  <c:v>92.3</c:v>
                </c:pt>
                <c:pt idx="1089" formatCode="0.00">
                  <c:v>92.3</c:v>
                </c:pt>
                <c:pt idx="1090" formatCode="0.00">
                  <c:v>92.3</c:v>
                </c:pt>
                <c:pt idx="1091" formatCode="0.00">
                  <c:v>92.3</c:v>
                </c:pt>
                <c:pt idx="1092" formatCode="0.00">
                  <c:v>92.3</c:v>
                </c:pt>
                <c:pt idx="1093" formatCode="0.00">
                  <c:v>92.3</c:v>
                </c:pt>
                <c:pt idx="1094" formatCode="0.00">
                  <c:v>92.3</c:v>
                </c:pt>
                <c:pt idx="1095" formatCode="0.00">
                  <c:v>92.3</c:v>
                </c:pt>
                <c:pt idx="1096" formatCode="0.00">
                  <c:v>92.3</c:v>
                </c:pt>
                <c:pt idx="1097" formatCode="0.00">
                  <c:v>92.3</c:v>
                </c:pt>
                <c:pt idx="1098" formatCode="0.00">
                  <c:v>92.3</c:v>
                </c:pt>
                <c:pt idx="1099" formatCode="0.00">
                  <c:v>92.3</c:v>
                </c:pt>
                <c:pt idx="1100" formatCode="0.00">
                  <c:v>92.3</c:v>
                </c:pt>
                <c:pt idx="1101" formatCode="0.00">
                  <c:v>92.3</c:v>
                </c:pt>
                <c:pt idx="1102" formatCode="0.00">
                  <c:v>92.3</c:v>
                </c:pt>
                <c:pt idx="1103" formatCode="0.00">
                  <c:v>92.3</c:v>
                </c:pt>
                <c:pt idx="1104" formatCode="0.00">
                  <c:v>92.3</c:v>
                </c:pt>
                <c:pt idx="1105" formatCode="0.00">
                  <c:v>92.3</c:v>
                </c:pt>
                <c:pt idx="1106" formatCode="0.00">
                  <c:v>92.3</c:v>
                </c:pt>
                <c:pt idx="1107" formatCode="0.00">
                  <c:v>92.3</c:v>
                </c:pt>
                <c:pt idx="1108">
                  <c:v>71.45</c:v>
                </c:pt>
                <c:pt idx="1109">
                  <c:v>71.45</c:v>
                </c:pt>
                <c:pt idx="1110">
                  <c:v>71.45</c:v>
                </c:pt>
                <c:pt idx="1111">
                  <c:v>71.45</c:v>
                </c:pt>
                <c:pt idx="1112">
                  <c:v>71.45</c:v>
                </c:pt>
                <c:pt idx="1113">
                  <c:v>71.45</c:v>
                </c:pt>
                <c:pt idx="1114">
                  <c:v>71.45</c:v>
                </c:pt>
                <c:pt idx="1115">
                  <c:v>71.45</c:v>
                </c:pt>
                <c:pt idx="1116">
                  <c:v>71.45</c:v>
                </c:pt>
                <c:pt idx="1117">
                  <c:v>71.45</c:v>
                </c:pt>
                <c:pt idx="1118">
                  <c:v>71.45</c:v>
                </c:pt>
                <c:pt idx="1119">
                  <c:v>71.45</c:v>
                </c:pt>
                <c:pt idx="1120">
                  <c:v>71.45</c:v>
                </c:pt>
                <c:pt idx="1121">
                  <c:v>71.45</c:v>
                </c:pt>
                <c:pt idx="1122">
                  <c:v>71.45</c:v>
                </c:pt>
                <c:pt idx="1123">
                  <c:v>71.45</c:v>
                </c:pt>
                <c:pt idx="1124">
                  <c:v>71.45</c:v>
                </c:pt>
                <c:pt idx="1125">
                  <c:v>71.45</c:v>
                </c:pt>
                <c:pt idx="1126">
                  <c:v>71.45</c:v>
                </c:pt>
                <c:pt idx="1127">
                  <c:v>71.45</c:v>
                </c:pt>
                <c:pt idx="1128">
                  <c:v>71.45</c:v>
                </c:pt>
                <c:pt idx="1129">
                  <c:v>71.45</c:v>
                </c:pt>
                <c:pt idx="1130">
                  <c:v>71.45</c:v>
                </c:pt>
                <c:pt idx="1131">
                  <c:v>71.45</c:v>
                </c:pt>
                <c:pt idx="1132">
                  <c:v>71.45</c:v>
                </c:pt>
                <c:pt idx="1133">
                  <c:v>71.45</c:v>
                </c:pt>
                <c:pt idx="1134">
                  <c:v>71.45</c:v>
                </c:pt>
                <c:pt idx="1135">
                  <c:v>71.45</c:v>
                </c:pt>
                <c:pt idx="1136">
                  <c:v>71.45</c:v>
                </c:pt>
                <c:pt idx="1137">
                  <c:v>71.45</c:v>
                </c:pt>
                <c:pt idx="1138">
                  <c:v>71.45</c:v>
                </c:pt>
                <c:pt idx="1139">
                  <c:v>71.45</c:v>
                </c:pt>
                <c:pt idx="1140">
                  <c:v>71.45</c:v>
                </c:pt>
                <c:pt idx="1141">
                  <c:v>71.45</c:v>
                </c:pt>
                <c:pt idx="1142">
                  <c:v>71.45</c:v>
                </c:pt>
                <c:pt idx="1143">
                  <c:v>71.45</c:v>
                </c:pt>
                <c:pt idx="1144">
                  <c:v>71.45</c:v>
                </c:pt>
                <c:pt idx="1145">
                  <c:v>71.45</c:v>
                </c:pt>
                <c:pt idx="1146">
                  <c:v>71.45</c:v>
                </c:pt>
                <c:pt idx="1147">
                  <c:v>71.45</c:v>
                </c:pt>
                <c:pt idx="1148">
                  <c:v>71.45</c:v>
                </c:pt>
                <c:pt idx="1149">
                  <c:v>71.45</c:v>
                </c:pt>
                <c:pt idx="1150">
                  <c:v>71.45</c:v>
                </c:pt>
                <c:pt idx="1151">
                  <c:v>71.45</c:v>
                </c:pt>
                <c:pt idx="1152">
                  <c:v>71.45</c:v>
                </c:pt>
                <c:pt idx="1153">
                  <c:v>71.45</c:v>
                </c:pt>
                <c:pt idx="1154">
                  <c:v>71.45</c:v>
                </c:pt>
                <c:pt idx="1155">
                  <c:v>71.45</c:v>
                </c:pt>
                <c:pt idx="1156">
                  <c:v>71.45</c:v>
                </c:pt>
                <c:pt idx="1157">
                  <c:v>71.45</c:v>
                </c:pt>
                <c:pt idx="1158">
                  <c:v>71.45</c:v>
                </c:pt>
                <c:pt idx="1159">
                  <c:v>71.45</c:v>
                </c:pt>
                <c:pt idx="1160">
                  <c:v>71.45</c:v>
                </c:pt>
                <c:pt idx="1161">
                  <c:v>71.45</c:v>
                </c:pt>
                <c:pt idx="1162">
                  <c:v>71.45</c:v>
                </c:pt>
                <c:pt idx="1163">
                  <c:v>71.45</c:v>
                </c:pt>
                <c:pt idx="1164">
                  <c:v>71.45</c:v>
                </c:pt>
                <c:pt idx="1165">
                  <c:v>71.45</c:v>
                </c:pt>
                <c:pt idx="1166">
                  <c:v>71.45</c:v>
                </c:pt>
                <c:pt idx="1167">
                  <c:v>71.45</c:v>
                </c:pt>
                <c:pt idx="1168">
                  <c:v>71.45</c:v>
                </c:pt>
                <c:pt idx="1169">
                  <c:v>71.45</c:v>
                </c:pt>
                <c:pt idx="1170">
                  <c:v>71.45</c:v>
                </c:pt>
                <c:pt idx="1171">
                  <c:v>71.45</c:v>
                </c:pt>
                <c:pt idx="1172">
                  <c:v>71.45</c:v>
                </c:pt>
                <c:pt idx="1173" formatCode="0.00">
                  <c:v>65.7</c:v>
                </c:pt>
                <c:pt idx="1174" formatCode="0.00">
                  <c:v>65.7</c:v>
                </c:pt>
                <c:pt idx="1175" formatCode="0.00">
                  <c:v>65.7</c:v>
                </c:pt>
                <c:pt idx="1176" formatCode="0.00">
                  <c:v>65.7</c:v>
                </c:pt>
                <c:pt idx="1177" formatCode="0.00">
                  <c:v>65.7</c:v>
                </c:pt>
                <c:pt idx="1178" formatCode="0.00">
                  <c:v>65.7</c:v>
                </c:pt>
                <c:pt idx="1179" formatCode="0.00">
                  <c:v>65.7</c:v>
                </c:pt>
                <c:pt idx="1180" formatCode="0.00">
                  <c:v>65.7</c:v>
                </c:pt>
                <c:pt idx="1181" formatCode="0.00">
                  <c:v>65.7</c:v>
                </c:pt>
                <c:pt idx="1182" formatCode="0.00">
                  <c:v>65.7</c:v>
                </c:pt>
                <c:pt idx="1183" formatCode="0.00">
                  <c:v>65.7</c:v>
                </c:pt>
                <c:pt idx="1184" formatCode="0.00">
                  <c:v>65.7</c:v>
                </c:pt>
                <c:pt idx="1185" formatCode="0.00">
                  <c:v>65.7</c:v>
                </c:pt>
                <c:pt idx="1186" formatCode="0.00">
                  <c:v>65.7</c:v>
                </c:pt>
                <c:pt idx="1187" formatCode="0.00">
                  <c:v>65.7</c:v>
                </c:pt>
                <c:pt idx="1188" formatCode="0.00">
                  <c:v>65.7</c:v>
                </c:pt>
                <c:pt idx="1189" formatCode="0.00">
                  <c:v>65.7</c:v>
                </c:pt>
                <c:pt idx="1190" formatCode="0.00">
                  <c:v>65.7</c:v>
                </c:pt>
                <c:pt idx="1191" formatCode="0.00">
                  <c:v>65.7</c:v>
                </c:pt>
                <c:pt idx="1192" formatCode="0.00">
                  <c:v>65.7</c:v>
                </c:pt>
                <c:pt idx="1193" formatCode="0.00">
                  <c:v>65.7</c:v>
                </c:pt>
                <c:pt idx="1194" formatCode="0.00">
                  <c:v>65.7</c:v>
                </c:pt>
                <c:pt idx="1195" formatCode="0.00">
                  <c:v>65.7</c:v>
                </c:pt>
                <c:pt idx="1196" formatCode="0.00">
                  <c:v>65.7</c:v>
                </c:pt>
                <c:pt idx="1197" formatCode="0.00">
                  <c:v>65.7</c:v>
                </c:pt>
                <c:pt idx="1198" formatCode="0.00">
                  <c:v>65.7</c:v>
                </c:pt>
                <c:pt idx="1199" formatCode="0.00">
                  <c:v>65.7</c:v>
                </c:pt>
                <c:pt idx="1200" formatCode="0.00">
                  <c:v>65.7</c:v>
                </c:pt>
                <c:pt idx="1201" formatCode="0.00">
                  <c:v>65.7</c:v>
                </c:pt>
                <c:pt idx="1202" formatCode="0.00">
                  <c:v>65.7</c:v>
                </c:pt>
                <c:pt idx="1203" formatCode="0.00">
                  <c:v>65.7</c:v>
                </c:pt>
                <c:pt idx="1204" formatCode="0.00">
                  <c:v>65.7</c:v>
                </c:pt>
                <c:pt idx="1205" formatCode="0.00">
                  <c:v>65.7</c:v>
                </c:pt>
                <c:pt idx="1206" formatCode="0.00">
                  <c:v>65.7</c:v>
                </c:pt>
                <c:pt idx="1207" formatCode="0.00">
                  <c:v>65.7</c:v>
                </c:pt>
                <c:pt idx="1208" formatCode="0.00">
                  <c:v>65.7</c:v>
                </c:pt>
                <c:pt idx="1209" formatCode="0.00">
                  <c:v>65.7</c:v>
                </c:pt>
                <c:pt idx="1210" formatCode="0.00">
                  <c:v>65.7</c:v>
                </c:pt>
                <c:pt idx="1211" formatCode="0.00">
                  <c:v>65.7</c:v>
                </c:pt>
                <c:pt idx="1212" formatCode="0.00">
                  <c:v>65.7</c:v>
                </c:pt>
                <c:pt idx="1213" formatCode="0.00">
                  <c:v>65.7</c:v>
                </c:pt>
                <c:pt idx="1214" formatCode="0.00">
                  <c:v>65.7</c:v>
                </c:pt>
                <c:pt idx="1215" formatCode="0.00">
                  <c:v>65.7</c:v>
                </c:pt>
                <c:pt idx="1216" formatCode="0.00">
                  <c:v>65.7</c:v>
                </c:pt>
                <c:pt idx="1217" formatCode="0.00">
                  <c:v>65.7</c:v>
                </c:pt>
                <c:pt idx="1218" formatCode="0.00">
                  <c:v>65.7</c:v>
                </c:pt>
                <c:pt idx="1219" formatCode="0.00">
                  <c:v>65.7</c:v>
                </c:pt>
                <c:pt idx="1220" formatCode="0.00">
                  <c:v>65.7</c:v>
                </c:pt>
                <c:pt idx="1221" formatCode="0.00">
                  <c:v>65.7</c:v>
                </c:pt>
                <c:pt idx="1222" formatCode="0.00">
                  <c:v>65.7</c:v>
                </c:pt>
                <c:pt idx="1223" formatCode="0.00">
                  <c:v>65.7</c:v>
                </c:pt>
                <c:pt idx="1224" formatCode="0.00">
                  <c:v>65.7</c:v>
                </c:pt>
                <c:pt idx="1225" formatCode="0.00">
                  <c:v>65.7</c:v>
                </c:pt>
                <c:pt idx="1226" formatCode="0.00">
                  <c:v>65.7</c:v>
                </c:pt>
                <c:pt idx="1227" formatCode="0.00">
                  <c:v>65.7</c:v>
                </c:pt>
                <c:pt idx="1228" formatCode="0.00">
                  <c:v>65.7</c:v>
                </c:pt>
                <c:pt idx="1229" formatCode="0.00">
                  <c:v>65.7</c:v>
                </c:pt>
                <c:pt idx="1230" formatCode="0.00">
                  <c:v>65.7</c:v>
                </c:pt>
                <c:pt idx="1231" formatCode="0.00">
                  <c:v>65.7</c:v>
                </c:pt>
                <c:pt idx="1232" formatCode="0.00">
                  <c:v>65.7</c:v>
                </c:pt>
                <c:pt idx="1233" formatCode="0.00">
                  <c:v>65.7</c:v>
                </c:pt>
                <c:pt idx="1234" formatCode="0.00">
                  <c:v>65.7</c:v>
                </c:pt>
                <c:pt idx="1235" formatCode="0.00">
                  <c:v>65.7</c:v>
                </c:pt>
                <c:pt idx="1236" formatCode="0.00">
                  <c:v>65.7</c:v>
                </c:pt>
                <c:pt idx="1237" formatCode="0.00">
                  <c:v>65.7</c:v>
                </c:pt>
              </c:numCache>
            </c:numRef>
          </c:val>
          <c:smooth val="0"/>
          <c:extLst>
            <c:ext xmlns:c16="http://schemas.microsoft.com/office/drawing/2014/chart" uri="{C3380CC4-5D6E-409C-BE32-E72D297353CC}">
              <c16:uniqueId val="{00000001-9D52-4CEA-B87B-84B33F765506}"/>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General</c:formatCode>
                <c:ptCount val="1368"/>
              </c:numCache>
            </c:numRef>
          </c:val>
          <c:smooth val="0"/>
          <c:extLst>
            <c:ext xmlns:c16="http://schemas.microsoft.com/office/drawing/2014/chart" uri="{C3380CC4-5D6E-409C-BE32-E72D297353CC}">
              <c16:uniqueId val="{00000002-9D52-4CEA-B87B-84B33F765506}"/>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General</c:formatCode>
                <c:ptCount val="1368"/>
              </c:numCache>
            </c:numRef>
          </c:val>
          <c:smooth val="0"/>
          <c:extLst>
            <c:ext xmlns:c16="http://schemas.microsoft.com/office/drawing/2014/chart" uri="{C3380CC4-5D6E-409C-BE32-E72D297353CC}">
              <c16:uniqueId val="{00000003-9D52-4CEA-B87B-84B33F765506}"/>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240"/>
        </c:scaling>
        <c:delete val="1"/>
        <c:axPos val="l"/>
        <c:numFmt formatCode="0" sourceLinked="0"/>
        <c:majorTickMark val="out"/>
        <c:minorTickMark val="none"/>
        <c:tickLblPos val="nextTo"/>
        <c:crossAx val="1334806576"/>
        <c:crosses val="autoZero"/>
        <c:crossBetween val="between"/>
        <c:majorUnit val="4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numCache>
            </c:numRef>
          </c:val>
          <c:smooth val="0"/>
          <c:extLst>
            <c:ext xmlns:c16="http://schemas.microsoft.com/office/drawing/2014/chart" uri="{C3380CC4-5D6E-409C-BE32-E72D297353CC}">
              <c16:uniqueId val="{00000000-4457-426F-AEBB-39880A88E012}"/>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numCache>
            </c:numRef>
          </c:val>
          <c:smooth val="0"/>
          <c:extLst>
            <c:ext xmlns:c16="http://schemas.microsoft.com/office/drawing/2014/chart" uri="{C3380CC4-5D6E-409C-BE32-E72D297353CC}">
              <c16:uniqueId val="{00000001-4457-426F-AEBB-39880A88E012}"/>
            </c:ext>
          </c:extLst>
        </c:ser>
        <c:ser>
          <c:idx val="2"/>
          <c:order val="2"/>
          <c:tx>
            <c:strRef>
              <c:f>Planilha1!$D$1</c:f>
              <c:strCache>
                <c:ptCount val="1"/>
                <c:pt idx="0">
                  <c:v>Brent (US$/bbl)</c:v>
                </c:pt>
              </c:strCache>
            </c:strRef>
          </c:tx>
          <c:spPr>
            <a:ln w="28575" cap="rnd">
              <a:no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0.00</c:formatCode>
                <c:ptCount val="1368"/>
                <c:pt idx="0">
                  <c:v>54.91</c:v>
                </c:pt>
                <c:pt idx="1">
                  <c:v>55.95</c:v>
                </c:pt>
                <c:pt idx="2">
                  <c:v>57.06</c:v>
                </c:pt>
                <c:pt idx="3">
                  <c:v>57.33</c:v>
                </c:pt>
                <c:pt idx="4">
                  <c:v>58.72</c:v>
                </c:pt>
                <c:pt idx="5">
                  <c:v>61.44</c:v>
                </c:pt>
                <c:pt idx="6">
                  <c:v>61.68</c:v>
                </c:pt>
                <c:pt idx="7">
                  <c:v>60.48</c:v>
                </c:pt>
                <c:pt idx="8">
                  <c:v>58.99</c:v>
                </c:pt>
                <c:pt idx="9">
                  <c:v>60.64</c:v>
                </c:pt>
                <c:pt idx="10">
                  <c:v>61.32</c:v>
                </c:pt>
                <c:pt idx="11">
                  <c:v>61.18</c:v>
                </c:pt>
                <c:pt idx="12">
                  <c:v>62.7</c:v>
                </c:pt>
                <c:pt idx="13">
                  <c:v>62.74</c:v>
                </c:pt>
                <c:pt idx="14">
                  <c:v>61.5</c:v>
                </c:pt>
                <c:pt idx="15">
                  <c:v>61.14</c:v>
                </c:pt>
                <c:pt idx="16">
                  <c:v>61.09</c:v>
                </c:pt>
                <c:pt idx="17">
                  <c:v>61.64</c:v>
                </c:pt>
                <c:pt idx="18">
                  <c:v>59.93</c:v>
                </c:pt>
                <c:pt idx="19">
                  <c:v>61.32</c:v>
                </c:pt>
                <c:pt idx="20">
                  <c:v>61.65</c:v>
                </c:pt>
                <c:pt idx="21">
                  <c:v>61.89</c:v>
                </c:pt>
                <c:pt idx="22">
                  <c:v>62.75</c:v>
                </c:pt>
                <c:pt idx="23">
                  <c:v>62.51</c:v>
                </c:pt>
                <c:pt idx="24">
                  <c:v>61.98</c:v>
                </c:pt>
                <c:pt idx="25">
                  <c:v>62.69</c:v>
                </c:pt>
                <c:pt idx="26">
                  <c:v>61.63</c:v>
                </c:pt>
                <c:pt idx="27">
                  <c:v>62.1</c:v>
                </c:pt>
                <c:pt idx="28">
                  <c:v>61.51</c:v>
                </c:pt>
                <c:pt idx="29">
                  <c:v>62.42</c:v>
                </c:pt>
                <c:pt idx="30">
                  <c:v>63.61</c:v>
                </c:pt>
                <c:pt idx="31">
                  <c:v>64.569999999999993</c:v>
                </c:pt>
                <c:pt idx="32">
                  <c:v>66.25</c:v>
                </c:pt>
                <c:pt idx="33">
                  <c:v>66.5</c:v>
                </c:pt>
                <c:pt idx="34">
                  <c:v>66.45</c:v>
                </c:pt>
                <c:pt idx="35">
                  <c:v>67.08</c:v>
                </c:pt>
                <c:pt idx="36">
                  <c:v>67.069999999999993</c:v>
                </c:pt>
                <c:pt idx="37">
                  <c:v>67.12</c:v>
                </c:pt>
                <c:pt idx="38">
                  <c:v>64.760000000000005</c:v>
                </c:pt>
                <c:pt idx="39">
                  <c:v>65.209999999999994</c:v>
                </c:pt>
                <c:pt idx="40">
                  <c:v>66.39</c:v>
                </c:pt>
                <c:pt idx="41">
                  <c:v>66.03</c:v>
                </c:pt>
                <c:pt idx="42">
                  <c:v>65.069999999999993</c:v>
                </c:pt>
                <c:pt idx="43">
                  <c:v>65.67</c:v>
                </c:pt>
                <c:pt idx="44">
                  <c:v>65.86</c:v>
                </c:pt>
                <c:pt idx="45">
                  <c:v>65.989999999999995</c:v>
                </c:pt>
                <c:pt idx="46">
                  <c:v>66.3</c:v>
                </c:pt>
                <c:pt idx="47">
                  <c:v>65.739999999999995</c:v>
                </c:pt>
                <c:pt idx="48">
                  <c:v>66.58</c:v>
                </c:pt>
                <c:pt idx="49">
                  <c:v>66.67</c:v>
                </c:pt>
                <c:pt idx="50">
                  <c:v>67.55</c:v>
                </c:pt>
                <c:pt idx="51">
                  <c:v>67.23</c:v>
                </c:pt>
                <c:pt idx="52">
                  <c:v>67.16</c:v>
                </c:pt>
                <c:pt idx="53">
                  <c:v>67.540000000000006</c:v>
                </c:pt>
                <c:pt idx="54">
                  <c:v>67.61</c:v>
                </c:pt>
                <c:pt idx="55">
                  <c:v>68.5</c:v>
                </c:pt>
                <c:pt idx="56">
                  <c:v>67.86</c:v>
                </c:pt>
                <c:pt idx="57">
                  <c:v>67.03</c:v>
                </c:pt>
                <c:pt idx="58">
                  <c:v>67.209999999999994</c:v>
                </c:pt>
                <c:pt idx="59">
                  <c:v>67.97</c:v>
                </c:pt>
                <c:pt idx="60">
                  <c:v>67.83</c:v>
                </c:pt>
                <c:pt idx="61">
                  <c:v>67.819999999999993</c:v>
                </c:pt>
                <c:pt idx="62">
                  <c:v>68.39</c:v>
                </c:pt>
                <c:pt idx="63">
                  <c:v>69.010000000000005</c:v>
                </c:pt>
                <c:pt idx="64">
                  <c:v>69.37</c:v>
                </c:pt>
                <c:pt idx="65">
                  <c:v>69.31</c:v>
                </c:pt>
                <c:pt idx="66">
                  <c:v>69.400000000000006</c:v>
                </c:pt>
                <c:pt idx="67">
                  <c:v>70.34</c:v>
                </c:pt>
                <c:pt idx="68">
                  <c:v>71.099999999999994</c:v>
                </c:pt>
                <c:pt idx="69">
                  <c:v>70.61</c:v>
                </c:pt>
                <c:pt idx="70">
                  <c:v>71.73</c:v>
                </c:pt>
                <c:pt idx="71">
                  <c:v>70.83</c:v>
                </c:pt>
                <c:pt idx="72">
                  <c:v>71.55</c:v>
                </c:pt>
                <c:pt idx="73">
                  <c:v>71.180000000000007</c:v>
                </c:pt>
                <c:pt idx="74">
                  <c:v>71.72</c:v>
                </c:pt>
                <c:pt idx="75">
                  <c:v>71.62</c:v>
                </c:pt>
                <c:pt idx="76">
                  <c:v>71.97</c:v>
                </c:pt>
                <c:pt idx="77">
                  <c:v>71.97</c:v>
                </c:pt>
                <c:pt idx="78">
                  <c:v>74.040000000000006</c:v>
                </c:pt>
                <c:pt idx="79">
                  <c:v>74.510000000000005</c:v>
                </c:pt>
                <c:pt idx="80">
                  <c:v>74.569999999999993</c:v>
                </c:pt>
                <c:pt idx="81">
                  <c:v>74.349999999999994</c:v>
                </c:pt>
                <c:pt idx="82">
                  <c:v>72.150000000000006</c:v>
                </c:pt>
                <c:pt idx="83">
                  <c:v>72.040000000000006</c:v>
                </c:pt>
                <c:pt idx="84">
                  <c:v>72.8</c:v>
                </c:pt>
                <c:pt idx="85">
                  <c:v>72.180000000000007</c:v>
                </c:pt>
                <c:pt idx="86">
                  <c:v>70.75</c:v>
                </c:pt>
                <c:pt idx="87">
                  <c:v>70.849999999999994</c:v>
                </c:pt>
                <c:pt idx="88">
                  <c:v>71.239999999999995</c:v>
                </c:pt>
                <c:pt idx="89">
                  <c:v>69.88</c:v>
                </c:pt>
                <c:pt idx="90">
                  <c:v>70.37</c:v>
                </c:pt>
                <c:pt idx="91">
                  <c:v>70.39</c:v>
                </c:pt>
                <c:pt idx="92">
                  <c:v>70.62</c:v>
                </c:pt>
                <c:pt idx="93">
                  <c:v>70.23</c:v>
                </c:pt>
                <c:pt idx="94">
                  <c:v>71.239999999999995</c:v>
                </c:pt>
                <c:pt idx="95">
                  <c:v>71.77</c:v>
                </c:pt>
                <c:pt idx="96">
                  <c:v>72.62</c:v>
                </c:pt>
                <c:pt idx="97">
                  <c:v>72.209999999999994</c:v>
                </c:pt>
                <c:pt idx="98">
                  <c:v>71.97</c:v>
                </c:pt>
                <c:pt idx="99">
                  <c:v>72.180000000000007</c:v>
                </c:pt>
                <c:pt idx="100">
                  <c:v>70.989999999999995</c:v>
                </c:pt>
                <c:pt idx="101">
                  <c:v>67.760000000000005</c:v>
                </c:pt>
                <c:pt idx="102">
                  <c:v>68.69</c:v>
                </c:pt>
                <c:pt idx="103">
                  <c:v>70.11</c:v>
                </c:pt>
                <c:pt idx="104">
                  <c:v>70.11</c:v>
                </c:pt>
                <c:pt idx="105">
                  <c:v>69.45</c:v>
                </c:pt>
                <c:pt idx="106">
                  <c:v>66.87</c:v>
                </c:pt>
                <c:pt idx="107">
                  <c:v>64.489999999999995</c:v>
                </c:pt>
                <c:pt idx="108">
                  <c:v>61.28</c:v>
                </c:pt>
                <c:pt idx="109">
                  <c:v>61.97</c:v>
                </c:pt>
                <c:pt idx="110">
                  <c:v>60.63</c:v>
                </c:pt>
                <c:pt idx="111">
                  <c:v>61.67</c:v>
                </c:pt>
                <c:pt idx="112">
                  <c:v>63.29</c:v>
                </c:pt>
                <c:pt idx="113">
                  <c:v>62.29</c:v>
                </c:pt>
                <c:pt idx="114">
                  <c:v>62.29</c:v>
                </c:pt>
                <c:pt idx="115">
                  <c:v>59.97</c:v>
                </c:pt>
                <c:pt idx="116">
                  <c:v>61.31</c:v>
                </c:pt>
                <c:pt idx="117">
                  <c:v>62.01</c:v>
                </c:pt>
                <c:pt idx="118">
                  <c:v>60.94</c:v>
                </c:pt>
                <c:pt idx="119">
                  <c:v>62.14</c:v>
                </c:pt>
                <c:pt idx="120">
                  <c:v>61.82</c:v>
                </c:pt>
                <c:pt idx="121">
                  <c:v>64.45</c:v>
                </c:pt>
                <c:pt idx="122">
                  <c:v>65.2</c:v>
                </c:pt>
                <c:pt idx="123">
                  <c:v>64.86</c:v>
                </c:pt>
                <c:pt idx="124">
                  <c:v>65.05</c:v>
                </c:pt>
                <c:pt idx="125">
                  <c:v>66.489999999999995</c:v>
                </c:pt>
                <c:pt idx="126">
                  <c:v>66.55</c:v>
                </c:pt>
                <c:pt idx="127">
                  <c:v>66.55</c:v>
                </c:pt>
                <c:pt idx="128">
                  <c:v>65.06</c:v>
                </c:pt>
                <c:pt idx="129">
                  <c:v>62.4</c:v>
                </c:pt>
                <c:pt idx="130">
                  <c:v>63.82</c:v>
                </c:pt>
                <c:pt idx="131">
                  <c:v>63.3</c:v>
                </c:pt>
                <c:pt idx="132">
                  <c:v>64.23</c:v>
                </c:pt>
                <c:pt idx="133">
                  <c:v>64.11</c:v>
                </c:pt>
                <c:pt idx="134">
                  <c:v>64.16</c:v>
                </c:pt>
                <c:pt idx="135">
                  <c:v>67.010000000000005</c:v>
                </c:pt>
                <c:pt idx="136">
                  <c:v>66.52</c:v>
                </c:pt>
                <c:pt idx="137">
                  <c:v>66.72</c:v>
                </c:pt>
                <c:pt idx="138">
                  <c:v>66.48</c:v>
                </c:pt>
                <c:pt idx="139">
                  <c:v>64.349999999999994</c:v>
                </c:pt>
                <c:pt idx="140">
                  <c:v>63.66</c:v>
                </c:pt>
                <c:pt idx="141">
                  <c:v>61.93</c:v>
                </c:pt>
                <c:pt idx="142">
                  <c:v>62.47</c:v>
                </c:pt>
                <c:pt idx="143">
                  <c:v>63.26</c:v>
                </c:pt>
                <c:pt idx="144">
                  <c:v>63.83</c:v>
                </c:pt>
                <c:pt idx="145">
                  <c:v>63.18</c:v>
                </c:pt>
                <c:pt idx="146">
                  <c:v>63.39</c:v>
                </c:pt>
                <c:pt idx="147">
                  <c:v>63.46</c:v>
                </c:pt>
                <c:pt idx="148">
                  <c:v>63.71</c:v>
                </c:pt>
                <c:pt idx="149">
                  <c:v>64.72</c:v>
                </c:pt>
                <c:pt idx="150">
                  <c:v>65.17</c:v>
                </c:pt>
                <c:pt idx="151">
                  <c:v>60.5</c:v>
                </c:pt>
                <c:pt idx="152">
                  <c:v>61.89</c:v>
                </c:pt>
                <c:pt idx="153">
                  <c:v>59.81</c:v>
                </c:pt>
                <c:pt idx="154">
                  <c:v>58.94</c:v>
                </c:pt>
                <c:pt idx="155">
                  <c:v>56.23</c:v>
                </c:pt>
                <c:pt idx="156">
                  <c:v>57.38</c:v>
                </c:pt>
                <c:pt idx="157">
                  <c:v>58.53</c:v>
                </c:pt>
                <c:pt idx="158">
                  <c:v>58.57</c:v>
                </c:pt>
                <c:pt idx="159">
                  <c:v>61.3</c:v>
                </c:pt>
                <c:pt idx="160">
                  <c:v>59.48</c:v>
                </c:pt>
                <c:pt idx="161">
                  <c:v>58.23</c:v>
                </c:pt>
                <c:pt idx="162">
                  <c:v>58.64</c:v>
                </c:pt>
                <c:pt idx="163">
                  <c:v>59.74</c:v>
                </c:pt>
                <c:pt idx="164">
                  <c:v>60.03</c:v>
                </c:pt>
                <c:pt idx="165">
                  <c:v>60.3</c:v>
                </c:pt>
                <c:pt idx="166">
                  <c:v>59.92</c:v>
                </c:pt>
                <c:pt idx="167">
                  <c:v>59.34</c:v>
                </c:pt>
                <c:pt idx="168">
                  <c:v>58.7</c:v>
                </c:pt>
                <c:pt idx="169">
                  <c:v>59.51</c:v>
                </c:pt>
                <c:pt idx="170">
                  <c:v>60.49</c:v>
                </c:pt>
                <c:pt idx="171">
                  <c:v>61.08</c:v>
                </c:pt>
                <c:pt idx="172">
                  <c:v>60.43</c:v>
                </c:pt>
                <c:pt idx="173">
                  <c:v>58.66</c:v>
                </c:pt>
                <c:pt idx="174">
                  <c:v>58.26</c:v>
                </c:pt>
                <c:pt idx="175">
                  <c:v>60.7</c:v>
                </c:pt>
                <c:pt idx="176">
                  <c:v>60.95</c:v>
                </c:pt>
                <c:pt idx="177">
                  <c:v>61.54</c:v>
                </c:pt>
                <c:pt idx="178">
                  <c:v>62.59</c:v>
                </c:pt>
                <c:pt idx="179">
                  <c:v>62.38</c:v>
                </c:pt>
                <c:pt idx="180">
                  <c:v>60.81</c:v>
                </c:pt>
                <c:pt idx="181">
                  <c:v>60.38</c:v>
                </c:pt>
                <c:pt idx="182">
                  <c:v>60.22</c:v>
                </c:pt>
                <c:pt idx="183">
                  <c:v>69.02</c:v>
                </c:pt>
                <c:pt idx="184">
                  <c:v>64.55</c:v>
                </c:pt>
                <c:pt idx="185">
                  <c:v>63.6</c:v>
                </c:pt>
                <c:pt idx="186">
                  <c:v>64.400000000000006</c:v>
                </c:pt>
                <c:pt idx="187">
                  <c:v>64.28</c:v>
                </c:pt>
                <c:pt idx="188">
                  <c:v>64.77</c:v>
                </c:pt>
                <c:pt idx="189">
                  <c:v>63.1</c:v>
                </c:pt>
                <c:pt idx="190">
                  <c:v>62.39</c:v>
                </c:pt>
                <c:pt idx="191">
                  <c:v>62.74</c:v>
                </c:pt>
                <c:pt idx="192">
                  <c:v>61.91</c:v>
                </c:pt>
                <c:pt idx="193">
                  <c:v>60.78</c:v>
                </c:pt>
                <c:pt idx="194">
                  <c:v>58.89</c:v>
                </c:pt>
                <c:pt idx="195">
                  <c:v>57.69</c:v>
                </c:pt>
                <c:pt idx="196">
                  <c:v>57.71</c:v>
                </c:pt>
                <c:pt idx="197">
                  <c:v>58.37</c:v>
                </c:pt>
                <c:pt idx="198">
                  <c:v>58.35</c:v>
                </c:pt>
                <c:pt idx="199">
                  <c:v>58.24</c:v>
                </c:pt>
                <c:pt idx="200">
                  <c:v>58.32</c:v>
                </c:pt>
                <c:pt idx="201">
                  <c:v>59.1</c:v>
                </c:pt>
                <c:pt idx="202">
                  <c:v>60.51</c:v>
                </c:pt>
                <c:pt idx="203">
                  <c:v>59.35</c:v>
                </c:pt>
                <c:pt idx="204">
                  <c:v>58.74</c:v>
                </c:pt>
                <c:pt idx="205">
                  <c:v>59.42</c:v>
                </c:pt>
                <c:pt idx="206">
                  <c:v>59.91</c:v>
                </c:pt>
                <c:pt idx="207">
                  <c:v>59.42</c:v>
                </c:pt>
                <c:pt idx="208">
                  <c:v>58.96</c:v>
                </c:pt>
                <c:pt idx="209">
                  <c:v>59.7</c:v>
                </c:pt>
                <c:pt idx="210">
                  <c:v>61.17</c:v>
                </c:pt>
                <c:pt idx="211">
                  <c:v>61.67</c:v>
                </c:pt>
                <c:pt idx="212">
                  <c:v>62.02</c:v>
                </c:pt>
                <c:pt idx="213">
                  <c:v>61.57</c:v>
                </c:pt>
                <c:pt idx="214">
                  <c:v>61.59</c:v>
                </c:pt>
                <c:pt idx="215">
                  <c:v>60.61</c:v>
                </c:pt>
                <c:pt idx="216">
                  <c:v>60.23</c:v>
                </c:pt>
                <c:pt idx="217">
                  <c:v>61.69</c:v>
                </c:pt>
                <c:pt idx="218">
                  <c:v>62.13</c:v>
                </c:pt>
                <c:pt idx="219">
                  <c:v>62.96</c:v>
                </c:pt>
                <c:pt idx="220">
                  <c:v>61.74</c:v>
                </c:pt>
                <c:pt idx="221">
                  <c:v>62.29</c:v>
                </c:pt>
                <c:pt idx="222">
                  <c:v>62.51</c:v>
                </c:pt>
                <c:pt idx="223">
                  <c:v>62.18</c:v>
                </c:pt>
                <c:pt idx="224">
                  <c:v>62.06</c:v>
                </c:pt>
                <c:pt idx="225">
                  <c:v>62.37</c:v>
                </c:pt>
                <c:pt idx="226">
                  <c:v>62.28</c:v>
                </c:pt>
                <c:pt idx="227">
                  <c:v>63.3</c:v>
                </c:pt>
                <c:pt idx="228">
                  <c:v>62.44</c:v>
                </c:pt>
                <c:pt idx="229">
                  <c:v>60.91</c:v>
                </c:pt>
                <c:pt idx="230">
                  <c:v>62.4</c:v>
                </c:pt>
                <c:pt idx="231">
                  <c:v>63.97</c:v>
                </c:pt>
                <c:pt idx="232">
                  <c:v>63.39</c:v>
                </c:pt>
                <c:pt idx="233">
                  <c:v>63.65</c:v>
                </c:pt>
                <c:pt idx="234">
                  <c:v>64.27</c:v>
                </c:pt>
                <c:pt idx="235">
                  <c:v>64.06</c:v>
                </c:pt>
                <c:pt idx="236">
                  <c:v>63.87</c:v>
                </c:pt>
                <c:pt idx="237">
                  <c:v>62.43</c:v>
                </c:pt>
                <c:pt idx="238">
                  <c:v>60.92</c:v>
                </c:pt>
                <c:pt idx="239">
                  <c:v>60.82</c:v>
                </c:pt>
                <c:pt idx="240">
                  <c:v>63</c:v>
                </c:pt>
                <c:pt idx="241">
                  <c:v>63.39</c:v>
                </c:pt>
                <c:pt idx="242">
                  <c:v>64.39</c:v>
                </c:pt>
                <c:pt idx="243">
                  <c:v>64.25</c:v>
                </c:pt>
                <c:pt idx="244">
                  <c:v>64.34</c:v>
                </c:pt>
                <c:pt idx="245">
                  <c:v>63.72</c:v>
                </c:pt>
                <c:pt idx="246">
                  <c:v>64.2</c:v>
                </c:pt>
                <c:pt idx="247">
                  <c:v>65.22</c:v>
                </c:pt>
                <c:pt idx="248">
                  <c:v>65.34</c:v>
                </c:pt>
                <c:pt idx="249">
                  <c:v>66.099999999999994</c:v>
                </c:pt>
                <c:pt idx="250">
                  <c:v>66.17</c:v>
                </c:pt>
                <c:pt idx="251">
                  <c:v>66.540000000000006</c:v>
                </c:pt>
                <c:pt idx="252">
                  <c:v>66.14</c:v>
                </c:pt>
                <c:pt idx="253">
                  <c:v>66.39</c:v>
                </c:pt>
                <c:pt idx="254">
                  <c:v>67.2</c:v>
                </c:pt>
                <c:pt idx="255">
                  <c:v>67.2</c:v>
                </c:pt>
                <c:pt idx="256">
                  <c:v>67.92</c:v>
                </c:pt>
                <c:pt idx="257">
                  <c:v>68.16</c:v>
                </c:pt>
                <c:pt idx="258">
                  <c:v>68.44</c:v>
                </c:pt>
                <c:pt idx="259">
                  <c:v>66</c:v>
                </c:pt>
                <c:pt idx="260">
                  <c:v>66</c:v>
                </c:pt>
                <c:pt idx="261">
                  <c:v>66.25</c:v>
                </c:pt>
                <c:pt idx="262">
                  <c:v>68.599999999999994</c:v>
                </c:pt>
                <c:pt idx="263">
                  <c:v>68.91</c:v>
                </c:pt>
                <c:pt idx="264">
                  <c:v>68.27</c:v>
                </c:pt>
                <c:pt idx="265">
                  <c:v>65.44</c:v>
                </c:pt>
                <c:pt idx="266">
                  <c:v>65.37</c:v>
                </c:pt>
                <c:pt idx="267">
                  <c:v>64.98</c:v>
                </c:pt>
                <c:pt idx="268">
                  <c:v>64.2</c:v>
                </c:pt>
                <c:pt idx="269">
                  <c:v>64.489999999999995</c:v>
                </c:pt>
                <c:pt idx="270">
                  <c:v>64</c:v>
                </c:pt>
                <c:pt idx="271">
                  <c:v>64.62</c:v>
                </c:pt>
                <c:pt idx="272">
                  <c:v>64.849999999999994</c:v>
                </c:pt>
                <c:pt idx="273">
                  <c:v>65.2</c:v>
                </c:pt>
                <c:pt idx="274">
                  <c:v>64.59</c:v>
                </c:pt>
                <c:pt idx="275">
                  <c:v>63.21</c:v>
                </c:pt>
                <c:pt idx="276">
                  <c:v>62.04</c:v>
                </c:pt>
                <c:pt idx="277">
                  <c:v>60.69</c:v>
                </c:pt>
                <c:pt idx="278">
                  <c:v>59.32</c:v>
                </c:pt>
                <c:pt idx="279">
                  <c:v>59.51</c:v>
                </c:pt>
                <c:pt idx="280">
                  <c:v>59.81</c:v>
                </c:pt>
                <c:pt idx="281">
                  <c:v>58.29</c:v>
                </c:pt>
                <c:pt idx="282">
                  <c:v>58.16</c:v>
                </c:pt>
                <c:pt idx="283">
                  <c:v>54.45</c:v>
                </c:pt>
                <c:pt idx="284">
                  <c:v>53.96</c:v>
                </c:pt>
                <c:pt idx="285">
                  <c:v>55.28</c:v>
                </c:pt>
                <c:pt idx="286">
                  <c:v>54.93</c:v>
                </c:pt>
                <c:pt idx="287">
                  <c:v>54.47</c:v>
                </c:pt>
                <c:pt idx="288">
                  <c:v>53.27</c:v>
                </c:pt>
                <c:pt idx="289">
                  <c:v>54.01</c:v>
                </c:pt>
                <c:pt idx="290">
                  <c:v>55.79</c:v>
                </c:pt>
                <c:pt idx="291">
                  <c:v>56.34</c:v>
                </c:pt>
                <c:pt idx="292">
                  <c:v>57.32</c:v>
                </c:pt>
                <c:pt idx="293">
                  <c:v>57.67</c:v>
                </c:pt>
                <c:pt idx="294">
                  <c:v>57.75</c:v>
                </c:pt>
                <c:pt idx="295">
                  <c:v>59.12</c:v>
                </c:pt>
                <c:pt idx="296">
                  <c:v>59.31</c:v>
                </c:pt>
                <c:pt idx="297">
                  <c:v>58.5</c:v>
                </c:pt>
                <c:pt idx="298">
                  <c:v>56.3</c:v>
                </c:pt>
                <c:pt idx="299">
                  <c:v>54.95</c:v>
                </c:pt>
                <c:pt idx="300">
                  <c:v>53.43</c:v>
                </c:pt>
                <c:pt idx="301">
                  <c:v>52.18</c:v>
                </c:pt>
                <c:pt idx="302">
                  <c:v>50.52</c:v>
                </c:pt>
                <c:pt idx="303">
                  <c:v>51.9</c:v>
                </c:pt>
                <c:pt idx="304">
                  <c:v>51.86</c:v>
                </c:pt>
                <c:pt idx="305">
                  <c:v>51.13</c:v>
                </c:pt>
                <c:pt idx="306">
                  <c:v>49.99</c:v>
                </c:pt>
                <c:pt idx="307">
                  <c:v>45.27</c:v>
                </c:pt>
                <c:pt idx="308">
                  <c:v>34.36</c:v>
                </c:pt>
                <c:pt idx="309">
                  <c:v>37.22</c:v>
                </c:pt>
                <c:pt idx="310">
                  <c:v>35.79</c:v>
                </c:pt>
                <c:pt idx="311">
                  <c:v>33.22</c:v>
                </c:pt>
                <c:pt idx="312">
                  <c:v>33.85</c:v>
                </c:pt>
                <c:pt idx="313">
                  <c:v>30.05</c:v>
                </c:pt>
                <c:pt idx="314">
                  <c:v>28.73</c:v>
                </c:pt>
                <c:pt idx="315">
                  <c:v>24.88</c:v>
                </c:pt>
                <c:pt idx="316">
                  <c:v>28.47</c:v>
                </c:pt>
                <c:pt idx="317">
                  <c:v>26.98</c:v>
                </c:pt>
                <c:pt idx="318">
                  <c:v>27.03</c:v>
                </c:pt>
                <c:pt idx="319">
                  <c:v>27.15</c:v>
                </c:pt>
                <c:pt idx="320">
                  <c:v>27.39</c:v>
                </c:pt>
                <c:pt idx="321">
                  <c:v>26.34</c:v>
                </c:pt>
                <c:pt idx="322">
                  <c:v>24.93</c:v>
                </c:pt>
                <c:pt idx="323">
                  <c:v>22.76</c:v>
                </c:pt>
                <c:pt idx="324">
                  <c:v>22.74</c:v>
                </c:pt>
                <c:pt idx="325">
                  <c:v>24.74</c:v>
                </c:pt>
                <c:pt idx="326">
                  <c:v>29.94</c:v>
                </c:pt>
                <c:pt idx="327">
                  <c:v>34.11</c:v>
                </c:pt>
                <c:pt idx="328">
                  <c:v>33.049999999999997</c:v>
                </c:pt>
                <c:pt idx="329">
                  <c:v>31.87</c:v>
                </c:pt>
                <c:pt idx="330">
                  <c:v>32.840000000000003</c:v>
                </c:pt>
                <c:pt idx="331">
                  <c:v>31.48</c:v>
                </c:pt>
                <c:pt idx="332">
                  <c:v>31.48</c:v>
                </c:pt>
                <c:pt idx="333">
                  <c:v>31.74</c:v>
                </c:pt>
                <c:pt idx="334">
                  <c:v>29.6</c:v>
                </c:pt>
                <c:pt idx="335">
                  <c:v>27.69</c:v>
                </c:pt>
                <c:pt idx="336">
                  <c:v>27.82</c:v>
                </c:pt>
                <c:pt idx="337">
                  <c:v>28.08</c:v>
                </c:pt>
                <c:pt idx="338">
                  <c:v>25.57</c:v>
                </c:pt>
                <c:pt idx="339">
                  <c:v>19.329999999999998</c:v>
                </c:pt>
                <c:pt idx="340">
                  <c:v>20.37</c:v>
                </c:pt>
                <c:pt idx="341">
                  <c:v>21.33</c:v>
                </c:pt>
                <c:pt idx="342">
                  <c:v>21.44</c:v>
                </c:pt>
                <c:pt idx="343">
                  <c:v>19.989999999999998</c:v>
                </c:pt>
                <c:pt idx="344">
                  <c:v>20.46</c:v>
                </c:pt>
                <c:pt idx="345">
                  <c:v>22.54</c:v>
                </c:pt>
                <c:pt idx="346">
                  <c:v>25.27</c:v>
                </c:pt>
                <c:pt idx="347">
                  <c:v>26.44</c:v>
                </c:pt>
                <c:pt idx="348">
                  <c:v>27.2</c:v>
                </c:pt>
                <c:pt idx="349">
                  <c:v>30.97</c:v>
                </c:pt>
                <c:pt idx="350">
                  <c:v>29.72</c:v>
                </c:pt>
                <c:pt idx="351">
                  <c:v>29.46</c:v>
                </c:pt>
                <c:pt idx="352">
                  <c:v>30.97</c:v>
                </c:pt>
                <c:pt idx="353">
                  <c:v>29.63</c:v>
                </c:pt>
                <c:pt idx="354">
                  <c:v>29.98</c:v>
                </c:pt>
                <c:pt idx="355">
                  <c:v>29.19</c:v>
                </c:pt>
                <c:pt idx="356">
                  <c:v>31.13</c:v>
                </c:pt>
                <c:pt idx="357">
                  <c:v>32.5</c:v>
                </c:pt>
                <c:pt idx="358">
                  <c:v>34.81</c:v>
                </c:pt>
                <c:pt idx="359">
                  <c:v>34.65</c:v>
                </c:pt>
                <c:pt idx="360">
                  <c:v>35.75</c:v>
                </c:pt>
                <c:pt idx="361">
                  <c:v>36.06</c:v>
                </c:pt>
                <c:pt idx="362">
                  <c:v>35.130000000000003</c:v>
                </c:pt>
                <c:pt idx="363">
                  <c:v>35.53</c:v>
                </c:pt>
                <c:pt idx="364">
                  <c:v>36.17</c:v>
                </c:pt>
                <c:pt idx="365">
                  <c:v>34.74</c:v>
                </c:pt>
                <c:pt idx="366">
                  <c:v>35.29</c:v>
                </c:pt>
                <c:pt idx="367">
                  <c:v>35.33</c:v>
                </c:pt>
                <c:pt idx="368">
                  <c:v>38.32</c:v>
                </c:pt>
                <c:pt idx="369">
                  <c:v>39.57</c:v>
                </c:pt>
                <c:pt idx="370">
                  <c:v>39.79</c:v>
                </c:pt>
                <c:pt idx="371">
                  <c:v>39.99</c:v>
                </c:pt>
                <c:pt idx="372">
                  <c:v>42.3</c:v>
                </c:pt>
                <c:pt idx="373">
                  <c:v>40.799999999999997</c:v>
                </c:pt>
                <c:pt idx="374">
                  <c:v>41.18</c:v>
                </c:pt>
                <c:pt idx="375">
                  <c:v>41.73</c:v>
                </c:pt>
                <c:pt idx="376">
                  <c:v>38.549999999999997</c:v>
                </c:pt>
                <c:pt idx="377">
                  <c:v>38.729999999999997</c:v>
                </c:pt>
                <c:pt idx="378">
                  <c:v>39.72</c:v>
                </c:pt>
                <c:pt idx="379">
                  <c:v>40.96</c:v>
                </c:pt>
                <c:pt idx="380">
                  <c:v>40.71</c:v>
                </c:pt>
                <c:pt idx="381">
                  <c:v>41.51</c:v>
                </c:pt>
                <c:pt idx="382">
                  <c:v>42.19</c:v>
                </c:pt>
                <c:pt idx="383">
                  <c:v>43.08</c:v>
                </c:pt>
                <c:pt idx="384">
                  <c:v>42.63</c:v>
                </c:pt>
                <c:pt idx="385">
                  <c:v>40.31</c:v>
                </c:pt>
                <c:pt idx="386">
                  <c:v>41.05</c:v>
                </c:pt>
                <c:pt idx="387">
                  <c:v>41.02</c:v>
                </c:pt>
                <c:pt idx="388">
                  <c:v>41.71</c:v>
                </c:pt>
                <c:pt idx="389">
                  <c:v>41.15</c:v>
                </c:pt>
                <c:pt idx="390">
                  <c:v>42.03</c:v>
                </c:pt>
                <c:pt idx="391">
                  <c:v>43.14</c:v>
                </c:pt>
                <c:pt idx="392">
                  <c:v>42.8</c:v>
                </c:pt>
                <c:pt idx="393">
                  <c:v>43.1</c:v>
                </c:pt>
                <c:pt idx="394">
                  <c:v>43.08</c:v>
                </c:pt>
                <c:pt idx="395">
                  <c:v>43.29</c:v>
                </c:pt>
                <c:pt idx="396">
                  <c:v>42.35</c:v>
                </c:pt>
                <c:pt idx="397">
                  <c:v>43.24</c:v>
                </c:pt>
                <c:pt idx="398">
                  <c:v>42.72</c:v>
                </c:pt>
                <c:pt idx="399">
                  <c:v>42.9</c:v>
                </c:pt>
                <c:pt idx="400">
                  <c:v>43.79</c:v>
                </c:pt>
                <c:pt idx="401">
                  <c:v>43.37</c:v>
                </c:pt>
                <c:pt idx="402">
                  <c:v>43.14</c:v>
                </c:pt>
                <c:pt idx="403">
                  <c:v>43.28</c:v>
                </c:pt>
                <c:pt idx="404">
                  <c:v>44.32</c:v>
                </c:pt>
                <c:pt idx="405">
                  <c:v>44.29</c:v>
                </c:pt>
                <c:pt idx="406">
                  <c:v>43.31</c:v>
                </c:pt>
                <c:pt idx="407">
                  <c:v>43.34</c:v>
                </c:pt>
                <c:pt idx="408">
                  <c:v>43.41</c:v>
                </c:pt>
                <c:pt idx="409">
                  <c:v>43.22</c:v>
                </c:pt>
                <c:pt idx="410">
                  <c:v>43.75</c:v>
                </c:pt>
                <c:pt idx="411">
                  <c:v>42.94</c:v>
                </c:pt>
                <c:pt idx="412">
                  <c:v>43.3</c:v>
                </c:pt>
                <c:pt idx="413">
                  <c:v>44.15</c:v>
                </c:pt>
                <c:pt idx="414">
                  <c:v>44.43</c:v>
                </c:pt>
                <c:pt idx="415">
                  <c:v>45.17</c:v>
                </c:pt>
                <c:pt idx="416">
                  <c:v>45.09</c:v>
                </c:pt>
                <c:pt idx="417">
                  <c:v>44.4</c:v>
                </c:pt>
                <c:pt idx="418">
                  <c:v>44.99</c:v>
                </c:pt>
                <c:pt idx="419">
                  <c:v>44.5</c:v>
                </c:pt>
                <c:pt idx="420">
                  <c:v>45.43</c:v>
                </c:pt>
                <c:pt idx="421">
                  <c:v>44.96</c:v>
                </c:pt>
                <c:pt idx="422">
                  <c:v>44.8</c:v>
                </c:pt>
                <c:pt idx="423">
                  <c:v>45.37</c:v>
                </c:pt>
                <c:pt idx="424">
                  <c:v>45.46</c:v>
                </c:pt>
                <c:pt idx="425">
                  <c:v>45.37</c:v>
                </c:pt>
                <c:pt idx="426">
                  <c:v>44.9</c:v>
                </c:pt>
                <c:pt idx="427">
                  <c:v>44.35</c:v>
                </c:pt>
                <c:pt idx="428">
                  <c:v>45.13</c:v>
                </c:pt>
                <c:pt idx="429">
                  <c:v>45.86</c:v>
                </c:pt>
                <c:pt idx="430">
                  <c:v>45.64</c:v>
                </c:pt>
                <c:pt idx="431">
                  <c:v>45.09</c:v>
                </c:pt>
                <c:pt idx="432">
                  <c:v>45.05</c:v>
                </c:pt>
                <c:pt idx="433">
                  <c:v>45.28</c:v>
                </c:pt>
                <c:pt idx="434">
                  <c:v>45.58</c:v>
                </c:pt>
                <c:pt idx="435">
                  <c:v>44.43</c:v>
                </c:pt>
                <c:pt idx="436">
                  <c:v>44.07</c:v>
                </c:pt>
                <c:pt idx="437">
                  <c:v>42.66</c:v>
                </c:pt>
                <c:pt idx="438">
                  <c:v>42.01</c:v>
                </c:pt>
                <c:pt idx="439">
                  <c:v>39.78</c:v>
                </c:pt>
                <c:pt idx="440">
                  <c:v>40.79</c:v>
                </c:pt>
                <c:pt idx="441">
                  <c:v>40.06</c:v>
                </c:pt>
                <c:pt idx="442">
                  <c:v>39.83</c:v>
                </c:pt>
                <c:pt idx="443">
                  <c:v>39.61</c:v>
                </c:pt>
                <c:pt idx="444">
                  <c:v>40.53</c:v>
                </c:pt>
                <c:pt idx="445">
                  <c:v>42.22</c:v>
                </c:pt>
                <c:pt idx="446">
                  <c:v>43.3</c:v>
                </c:pt>
                <c:pt idx="447">
                  <c:v>43.15</c:v>
                </c:pt>
                <c:pt idx="448">
                  <c:v>41.44</c:v>
                </c:pt>
                <c:pt idx="449">
                  <c:v>41.72</c:v>
                </c:pt>
                <c:pt idx="450">
                  <c:v>41.77</c:v>
                </c:pt>
                <c:pt idx="451">
                  <c:v>41.94</c:v>
                </c:pt>
                <c:pt idx="452">
                  <c:v>41.92</c:v>
                </c:pt>
                <c:pt idx="453">
                  <c:v>42.43</c:v>
                </c:pt>
                <c:pt idx="454">
                  <c:v>41.03</c:v>
                </c:pt>
                <c:pt idx="455">
                  <c:v>40.950000000000003</c:v>
                </c:pt>
                <c:pt idx="456">
                  <c:v>40.93</c:v>
                </c:pt>
                <c:pt idx="457">
                  <c:v>39.270000000000003</c:v>
                </c:pt>
                <c:pt idx="458">
                  <c:v>41.29</c:v>
                </c:pt>
                <c:pt idx="459">
                  <c:v>42.65</c:v>
                </c:pt>
                <c:pt idx="460">
                  <c:v>41.99</c:v>
                </c:pt>
                <c:pt idx="461">
                  <c:v>43.34</c:v>
                </c:pt>
                <c:pt idx="462">
                  <c:v>42.85</c:v>
                </c:pt>
                <c:pt idx="463">
                  <c:v>41.72</c:v>
                </c:pt>
                <c:pt idx="464">
                  <c:v>42.45</c:v>
                </c:pt>
                <c:pt idx="465">
                  <c:v>43.32</c:v>
                </c:pt>
                <c:pt idx="466">
                  <c:v>43.16</c:v>
                </c:pt>
                <c:pt idx="467">
                  <c:v>42.93</c:v>
                </c:pt>
                <c:pt idx="468">
                  <c:v>42.62</c:v>
                </c:pt>
                <c:pt idx="469">
                  <c:v>43.16</c:v>
                </c:pt>
                <c:pt idx="470">
                  <c:v>41.73</c:v>
                </c:pt>
                <c:pt idx="471">
                  <c:v>42.46</c:v>
                </c:pt>
                <c:pt idx="472">
                  <c:v>41.77</c:v>
                </c:pt>
                <c:pt idx="473">
                  <c:v>40.46</c:v>
                </c:pt>
                <c:pt idx="474">
                  <c:v>41.2</c:v>
                </c:pt>
                <c:pt idx="475">
                  <c:v>39.119999999999997</c:v>
                </c:pt>
                <c:pt idx="476">
                  <c:v>37.65</c:v>
                </c:pt>
                <c:pt idx="477">
                  <c:v>37.46</c:v>
                </c:pt>
                <c:pt idx="478">
                  <c:v>38.97</c:v>
                </c:pt>
                <c:pt idx="479">
                  <c:v>39.71</c:v>
                </c:pt>
                <c:pt idx="480">
                  <c:v>41.23</c:v>
                </c:pt>
                <c:pt idx="481">
                  <c:v>40.93</c:v>
                </c:pt>
                <c:pt idx="482">
                  <c:v>39.450000000000003</c:v>
                </c:pt>
                <c:pt idx="483">
                  <c:v>42.4</c:v>
                </c:pt>
                <c:pt idx="484">
                  <c:v>43.61</c:v>
                </c:pt>
                <c:pt idx="485">
                  <c:v>43.8</c:v>
                </c:pt>
                <c:pt idx="486">
                  <c:v>43.53</c:v>
                </c:pt>
                <c:pt idx="487">
                  <c:v>42.78</c:v>
                </c:pt>
                <c:pt idx="488">
                  <c:v>43.82</c:v>
                </c:pt>
                <c:pt idx="489">
                  <c:v>43.75</c:v>
                </c:pt>
                <c:pt idx="490">
                  <c:v>44.34</c:v>
                </c:pt>
                <c:pt idx="491">
                  <c:v>44.2</c:v>
                </c:pt>
                <c:pt idx="492">
                  <c:v>44.96</c:v>
                </c:pt>
                <c:pt idx="493">
                  <c:v>46.06</c:v>
                </c:pt>
                <c:pt idx="494">
                  <c:v>47.86</c:v>
                </c:pt>
                <c:pt idx="495">
                  <c:v>48.61</c:v>
                </c:pt>
                <c:pt idx="496">
                  <c:v>47.8</c:v>
                </c:pt>
                <c:pt idx="497">
                  <c:v>48.18</c:v>
                </c:pt>
                <c:pt idx="498">
                  <c:v>47.59</c:v>
                </c:pt>
                <c:pt idx="499">
                  <c:v>47.42</c:v>
                </c:pt>
                <c:pt idx="500">
                  <c:v>48.25</c:v>
                </c:pt>
                <c:pt idx="501">
                  <c:v>48.71</c:v>
                </c:pt>
                <c:pt idx="502">
                  <c:v>49.25</c:v>
                </c:pt>
                <c:pt idx="503">
                  <c:v>48.79</c:v>
                </c:pt>
                <c:pt idx="504">
                  <c:v>48.84</c:v>
                </c:pt>
                <c:pt idx="505">
                  <c:v>48.86</c:v>
                </c:pt>
                <c:pt idx="506">
                  <c:v>50.25</c:v>
                </c:pt>
                <c:pt idx="507">
                  <c:v>49.97</c:v>
                </c:pt>
                <c:pt idx="508">
                  <c:v>50.29</c:v>
                </c:pt>
                <c:pt idx="509">
                  <c:v>50.76</c:v>
                </c:pt>
                <c:pt idx="510">
                  <c:v>51.08</c:v>
                </c:pt>
                <c:pt idx="511">
                  <c:v>51.5</c:v>
                </c:pt>
                <c:pt idx="512">
                  <c:v>52.26</c:v>
                </c:pt>
                <c:pt idx="513">
                  <c:v>50.91</c:v>
                </c:pt>
                <c:pt idx="514">
                  <c:v>50.08</c:v>
                </c:pt>
                <c:pt idx="515">
                  <c:v>51.2</c:v>
                </c:pt>
                <c:pt idx="516">
                  <c:v>51.29</c:v>
                </c:pt>
                <c:pt idx="517">
                  <c:v>51.29</c:v>
                </c:pt>
                <c:pt idx="518">
                  <c:v>50.86</c:v>
                </c:pt>
                <c:pt idx="519">
                  <c:v>51.09</c:v>
                </c:pt>
                <c:pt idx="520">
                  <c:v>51.34</c:v>
                </c:pt>
                <c:pt idx="521">
                  <c:v>51.8</c:v>
                </c:pt>
                <c:pt idx="522">
                  <c:v>51.8</c:v>
                </c:pt>
                <c:pt idx="523">
                  <c:v>51.09</c:v>
                </c:pt>
                <c:pt idx="524">
                  <c:v>53.6</c:v>
                </c:pt>
                <c:pt idx="525">
                  <c:v>54.3</c:v>
                </c:pt>
                <c:pt idx="526">
                  <c:v>54.38</c:v>
                </c:pt>
                <c:pt idx="527">
                  <c:v>55.99</c:v>
                </c:pt>
                <c:pt idx="528">
                  <c:v>55.66</c:v>
                </c:pt>
                <c:pt idx="529">
                  <c:v>56.58</c:v>
                </c:pt>
                <c:pt idx="530">
                  <c:v>56.06</c:v>
                </c:pt>
                <c:pt idx="531">
                  <c:v>56.42</c:v>
                </c:pt>
                <c:pt idx="532">
                  <c:v>55.1</c:v>
                </c:pt>
                <c:pt idx="533">
                  <c:v>54.75</c:v>
                </c:pt>
                <c:pt idx="534">
                  <c:v>55.9</c:v>
                </c:pt>
                <c:pt idx="535">
                  <c:v>56.08</c:v>
                </c:pt>
                <c:pt idx="536">
                  <c:v>56.1</c:v>
                </c:pt>
                <c:pt idx="537">
                  <c:v>55.41</c:v>
                </c:pt>
                <c:pt idx="538">
                  <c:v>55.88</c:v>
                </c:pt>
                <c:pt idx="539">
                  <c:v>55.91</c:v>
                </c:pt>
                <c:pt idx="540">
                  <c:v>55.81</c:v>
                </c:pt>
                <c:pt idx="541">
                  <c:v>55.53</c:v>
                </c:pt>
                <c:pt idx="542">
                  <c:v>55.88</c:v>
                </c:pt>
                <c:pt idx="543">
                  <c:v>56.35</c:v>
                </c:pt>
                <c:pt idx="544">
                  <c:v>57.46</c:v>
                </c:pt>
                <c:pt idx="545">
                  <c:v>58.46</c:v>
                </c:pt>
                <c:pt idx="546">
                  <c:v>58.84</c:v>
                </c:pt>
                <c:pt idx="547">
                  <c:v>59.34</c:v>
                </c:pt>
                <c:pt idx="548">
                  <c:v>60.56</c:v>
                </c:pt>
                <c:pt idx="549">
                  <c:v>61.09</c:v>
                </c:pt>
                <c:pt idx="550">
                  <c:v>61.47</c:v>
                </c:pt>
                <c:pt idx="551">
                  <c:v>61.14</c:v>
                </c:pt>
                <c:pt idx="552">
                  <c:v>62.43</c:v>
                </c:pt>
                <c:pt idx="553">
                  <c:v>63.3</c:v>
                </c:pt>
                <c:pt idx="554">
                  <c:v>63.35</c:v>
                </c:pt>
                <c:pt idx="555">
                  <c:v>64.34</c:v>
                </c:pt>
                <c:pt idx="556">
                  <c:v>63.93</c:v>
                </c:pt>
                <c:pt idx="557">
                  <c:v>62.91</c:v>
                </c:pt>
                <c:pt idx="558">
                  <c:v>65.239999999999995</c:v>
                </c:pt>
                <c:pt idx="559">
                  <c:v>65.37</c:v>
                </c:pt>
                <c:pt idx="560">
                  <c:v>67.040000000000006</c:v>
                </c:pt>
                <c:pt idx="561">
                  <c:v>66.88</c:v>
                </c:pt>
                <c:pt idx="562">
                  <c:v>66.13</c:v>
                </c:pt>
                <c:pt idx="563">
                  <c:v>63.69</c:v>
                </c:pt>
                <c:pt idx="564">
                  <c:v>62.7</c:v>
                </c:pt>
                <c:pt idx="565">
                  <c:v>64.069999999999993</c:v>
                </c:pt>
                <c:pt idx="566">
                  <c:v>66.739999999999995</c:v>
                </c:pt>
                <c:pt idx="567">
                  <c:v>69.36</c:v>
                </c:pt>
                <c:pt idx="568">
                  <c:v>68.239999999999995</c:v>
                </c:pt>
                <c:pt idx="569">
                  <c:v>67.52</c:v>
                </c:pt>
                <c:pt idx="570">
                  <c:v>67.900000000000006</c:v>
                </c:pt>
                <c:pt idx="571">
                  <c:v>69.63</c:v>
                </c:pt>
                <c:pt idx="572">
                  <c:v>69.22</c:v>
                </c:pt>
                <c:pt idx="573">
                  <c:v>68.88</c:v>
                </c:pt>
                <c:pt idx="574">
                  <c:v>68.39</c:v>
                </c:pt>
                <c:pt idx="575">
                  <c:v>68</c:v>
                </c:pt>
                <c:pt idx="576">
                  <c:v>63.28</c:v>
                </c:pt>
                <c:pt idx="577">
                  <c:v>64.53</c:v>
                </c:pt>
                <c:pt idx="578">
                  <c:v>64.62</c:v>
                </c:pt>
                <c:pt idx="579">
                  <c:v>60.79</c:v>
                </c:pt>
                <c:pt idx="580">
                  <c:v>64.41</c:v>
                </c:pt>
                <c:pt idx="581">
                  <c:v>61.95</c:v>
                </c:pt>
                <c:pt idx="582">
                  <c:v>64.569999999999993</c:v>
                </c:pt>
                <c:pt idx="583">
                  <c:v>64.98</c:v>
                </c:pt>
                <c:pt idx="584">
                  <c:v>64.14</c:v>
                </c:pt>
                <c:pt idx="585">
                  <c:v>63.54</c:v>
                </c:pt>
                <c:pt idx="586">
                  <c:v>64.86</c:v>
                </c:pt>
                <c:pt idx="587">
                  <c:v>64.86</c:v>
                </c:pt>
                <c:pt idx="588">
                  <c:v>62.15</c:v>
                </c:pt>
                <c:pt idx="589">
                  <c:v>62.74</c:v>
                </c:pt>
                <c:pt idx="590">
                  <c:v>63.16</c:v>
                </c:pt>
                <c:pt idx="591">
                  <c:v>63.2</c:v>
                </c:pt>
                <c:pt idx="592">
                  <c:v>62.95</c:v>
                </c:pt>
                <c:pt idx="593">
                  <c:v>63.28</c:v>
                </c:pt>
                <c:pt idx="594">
                  <c:v>63.67</c:v>
                </c:pt>
                <c:pt idx="595">
                  <c:v>66.58</c:v>
                </c:pt>
                <c:pt idx="596">
                  <c:v>66.94</c:v>
                </c:pt>
                <c:pt idx="597">
                  <c:v>66.77</c:v>
                </c:pt>
                <c:pt idx="598">
                  <c:v>67.05</c:v>
                </c:pt>
                <c:pt idx="599">
                  <c:v>66.569999999999993</c:v>
                </c:pt>
                <c:pt idx="600">
                  <c:v>65.319999999999993</c:v>
                </c:pt>
                <c:pt idx="601">
                  <c:v>65.400000000000006</c:v>
                </c:pt>
                <c:pt idx="602">
                  <c:v>66.11</c:v>
                </c:pt>
                <c:pt idx="603">
                  <c:v>65.650000000000006</c:v>
                </c:pt>
                <c:pt idx="604">
                  <c:v>66.42</c:v>
                </c:pt>
                <c:pt idx="605">
                  <c:v>67.27</c:v>
                </c:pt>
                <c:pt idx="606">
                  <c:v>68.56</c:v>
                </c:pt>
                <c:pt idx="607">
                  <c:v>67.25</c:v>
                </c:pt>
                <c:pt idx="608">
                  <c:v>67.56</c:v>
                </c:pt>
                <c:pt idx="609">
                  <c:v>68.88</c:v>
                </c:pt>
                <c:pt idx="610">
                  <c:v>68.959999999999994</c:v>
                </c:pt>
                <c:pt idx="611">
                  <c:v>68.09</c:v>
                </c:pt>
                <c:pt idx="612">
                  <c:v>68.28</c:v>
                </c:pt>
                <c:pt idx="613">
                  <c:v>68.319999999999993</c:v>
                </c:pt>
                <c:pt idx="614">
                  <c:v>68.55</c:v>
                </c:pt>
                <c:pt idx="615">
                  <c:v>69.319999999999993</c:v>
                </c:pt>
                <c:pt idx="616">
                  <c:v>67.05</c:v>
                </c:pt>
                <c:pt idx="617">
                  <c:v>68.709999999999994</c:v>
                </c:pt>
                <c:pt idx="618">
                  <c:v>69.459999999999994</c:v>
                </c:pt>
                <c:pt idx="619">
                  <c:v>68.709999999999994</c:v>
                </c:pt>
                <c:pt idx="620">
                  <c:v>66.66</c:v>
                </c:pt>
                <c:pt idx="621">
                  <c:v>65.11</c:v>
                </c:pt>
                <c:pt idx="622">
                  <c:v>66.44</c:v>
                </c:pt>
                <c:pt idx="623">
                  <c:v>68.459999999999994</c:v>
                </c:pt>
                <c:pt idx="624">
                  <c:v>68.650000000000006</c:v>
                </c:pt>
                <c:pt idx="625">
                  <c:v>68.87</c:v>
                </c:pt>
                <c:pt idx="626">
                  <c:v>69.459999999999994</c:v>
                </c:pt>
                <c:pt idx="627">
                  <c:v>69.63</c:v>
                </c:pt>
                <c:pt idx="628">
                  <c:v>69.319999999999993</c:v>
                </c:pt>
                <c:pt idx="629">
                  <c:v>70.25</c:v>
                </c:pt>
                <c:pt idx="630">
                  <c:v>71.349999999999994</c:v>
                </c:pt>
                <c:pt idx="631">
                  <c:v>71.31</c:v>
                </c:pt>
                <c:pt idx="632">
                  <c:v>71.89</c:v>
                </c:pt>
                <c:pt idx="633">
                  <c:v>71.489999999999995</c:v>
                </c:pt>
                <c:pt idx="634">
                  <c:v>72.22</c:v>
                </c:pt>
                <c:pt idx="635">
                  <c:v>72.22</c:v>
                </c:pt>
                <c:pt idx="636">
                  <c:v>72.52</c:v>
                </c:pt>
                <c:pt idx="637">
                  <c:v>72.69</c:v>
                </c:pt>
                <c:pt idx="638">
                  <c:v>72.86</c:v>
                </c:pt>
                <c:pt idx="639">
                  <c:v>73.989999999999995</c:v>
                </c:pt>
                <c:pt idx="640">
                  <c:v>74.39</c:v>
                </c:pt>
                <c:pt idx="641">
                  <c:v>73.08</c:v>
                </c:pt>
                <c:pt idx="642">
                  <c:v>73.510000000000005</c:v>
                </c:pt>
                <c:pt idx="643">
                  <c:v>74.900000000000006</c:v>
                </c:pt>
                <c:pt idx="644">
                  <c:v>74.81</c:v>
                </c:pt>
                <c:pt idx="645">
                  <c:v>75.19</c:v>
                </c:pt>
                <c:pt idx="646">
                  <c:v>75.56</c:v>
                </c:pt>
                <c:pt idx="647">
                  <c:v>76.180000000000007</c:v>
                </c:pt>
                <c:pt idx="648">
                  <c:v>74.680000000000007</c:v>
                </c:pt>
                <c:pt idx="649">
                  <c:v>74.760000000000005</c:v>
                </c:pt>
                <c:pt idx="650">
                  <c:v>75.13</c:v>
                </c:pt>
                <c:pt idx="651">
                  <c:v>75.84</c:v>
                </c:pt>
                <c:pt idx="652">
                  <c:v>76.17</c:v>
                </c:pt>
                <c:pt idx="653">
                  <c:v>77.16</c:v>
                </c:pt>
                <c:pt idx="654">
                  <c:v>74.53</c:v>
                </c:pt>
                <c:pt idx="655">
                  <c:v>73.430000000000007</c:v>
                </c:pt>
                <c:pt idx="656">
                  <c:v>74.12</c:v>
                </c:pt>
                <c:pt idx="657">
                  <c:v>75.55</c:v>
                </c:pt>
                <c:pt idx="658">
                  <c:v>75.16</c:v>
                </c:pt>
                <c:pt idx="659">
                  <c:v>76.489999999999995</c:v>
                </c:pt>
                <c:pt idx="660">
                  <c:v>74.760000000000005</c:v>
                </c:pt>
                <c:pt idx="661">
                  <c:v>73.47</c:v>
                </c:pt>
                <c:pt idx="662">
                  <c:v>73.59</c:v>
                </c:pt>
                <c:pt idx="663">
                  <c:v>68.62</c:v>
                </c:pt>
                <c:pt idx="664">
                  <c:v>69.349999999999994</c:v>
                </c:pt>
                <c:pt idx="665">
                  <c:v>72.23</c:v>
                </c:pt>
                <c:pt idx="666">
                  <c:v>73.790000000000006</c:v>
                </c:pt>
                <c:pt idx="667">
                  <c:v>74.099999999999994</c:v>
                </c:pt>
                <c:pt idx="668">
                  <c:v>74.5</c:v>
                </c:pt>
                <c:pt idx="669">
                  <c:v>74.48</c:v>
                </c:pt>
                <c:pt idx="670">
                  <c:v>74.739999999999995</c:v>
                </c:pt>
                <c:pt idx="671">
                  <c:v>76.05</c:v>
                </c:pt>
                <c:pt idx="672">
                  <c:v>76.33</c:v>
                </c:pt>
                <c:pt idx="673">
                  <c:v>72.89</c:v>
                </c:pt>
                <c:pt idx="674">
                  <c:v>72.41</c:v>
                </c:pt>
                <c:pt idx="675">
                  <c:v>70.38</c:v>
                </c:pt>
                <c:pt idx="676">
                  <c:v>71.290000000000006</c:v>
                </c:pt>
                <c:pt idx="677">
                  <c:v>70.7</c:v>
                </c:pt>
                <c:pt idx="678">
                  <c:v>69.040000000000006</c:v>
                </c:pt>
                <c:pt idx="679">
                  <c:v>70.63</c:v>
                </c:pt>
                <c:pt idx="680">
                  <c:v>71.44</c:v>
                </c:pt>
                <c:pt idx="681">
                  <c:v>71.31</c:v>
                </c:pt>
                <c:pt idx="682">
                  <c:v>70.59</c:v>
                </c:pt>
                <c:pt idx="683">
                  <c:v>69.510000000000005</c:v>
                </c:pt>
                <c:pt idx="684">
                  <c:v>69.03</c:v>
                </c:pt>
                <c:pt idx="685">
                  <c:v>68.23</c:v>
                </c:pt>
                <c:pt idx="686">
                  <c:v>66.45</c:v>
                </c:pt>
                <c:pt idx="687">
                  <c:v>65.180000000000007</c:v>
                </c:pt>
                <c:pt idx="688">
                  <c:v>68.75</c:v>
                </c:pt>
                <c:pt idx="689">
                  <c:v>71.05</c:v>
                </c:pt>
                <c:pt idx="690">
                  <c:v>72.25</c:v>
                </c:pt>
                <c:pt idx="691">
                  <c:v>71.069999999999993</c:v>
                </c:pt>
                <c:pt idx="692">
                  <c:v>72.7</c:v>
                </c:pt>
                <c:pt idx="693">
                  <c:v>73.41</c:v>
                </c:pt>
                <c:pt idx="694">
                  <c:v>72.989999999999995</c:v>
                </c:pt>
                <c:pt idx="695">
                  <c:v>71.59</c:v>
                </c:pt>
                <c:pt idx="696">
                  <c:v>73.03</c:v>
                </c:pt>
                <c:pt idx="697">
                  <c:v>72.61</c:v>
                </c:pt>
                <c:pt idx="698">
                  <c:v>72.22</c:v>
                </c:pt>
                <c:pt idx="699">
                  <c:v>71.69</c:v>
                </c:pt>
                <c:pt idx="700">
                  <c:v>72.599999999999994</c:v>
                </c:pt>
                <c:pt idx="701">
                  <c:v>71.45</c:v>
                </c:pt>
                <c:pt idx="702">
                  <c:v>72.92</c:v>
                </c:pt>
                <c:pt idx="703">
                  <c:v>73.510000000000005</c:v>
                </c:pt>
                <c:pt idx="704">
                  <c:v>73.599999999999994</c:v>
                </c:pt>
                <c:pt idx="705">
                  <c:v>75.459999999999994</c:v>
                </c:pt>
                <c:pt idx="706">
                  <c:v>75.67</c:v>
                </c:pt>
                <c:pt idx="707">
                  <c:v>75.34</c:v>
                </c:pt>
                <c:pt idx="708">
                  <c:v>73.92</c:v>
                </c:pt>
                <c:pt idx="709">
                  <c:v>74.36</c:v>
                </c:pt>
                <c:pt idx="710">
                  <c:v>76.19</c:v>
                </c:pt>
                <c:pt idx="711">
                  <c:v>77.25</c:v>
                </c:pt>
                <c:pt idx="712">
                  <c:v>78.09</c:v>
                </c:pt>
                <c:pt idx="713">
                  <c:v>79.53</c:v>
                </c:pt>
                <c:pt idx="714">
                  <c:v>79.09</c:v>
                </c:pt>
                <c:pt idx="715">
                  <c:v>78.64</c:v>
                </c:pt>
                <c:pt idx="716">
                  <c:v>78.52</c:v>
                </c:pt>
                <c:pt idx="717">
                  <c:v>79.28</c:v>
                </c:pt>
                <c:pt idx="718">
                  <c:v>81.260000000000005</c:v>
                </c:pt>
                <c:pt idx="719">
                  <c:v>82.56</c:v>
                </c:pt>
                <c:pt idx="720">
                  <c:v>81.08</c:v>
                </c:pt>
                <c:pt idx="721">
                  <c:v>81.95</c:v>
                </c:pt>
                <c:pt idx="722">
                  <c:v>82.39</c:v>
                </c:pt>
                <c:pt idx="723">
                  <c:v>83.65</c:v>
                </c:pt>
                <c:pt idx="724">
                  <c:v>83.42</c:v>
                </c:pt>
                <c:pt idx="725">
                  <c:v>83.18</c:v>
                </c:pt>
                <c:pt idx="726">
                  <c:v>84</c:v>
                </c:pt>
                <c:pt idx="727">
                  <c:v>84.86</c:v>
                </c:pt>
                <c:pt idx="728">
                  <c:v>84.33</c:v>
                </c:pt>
                <c:pt idx="729">
                  <c:v>85.08</c:v>
                </c:pt>
                <c:pt idx="730">
                  <c:v>85.82</c:v>
                </c:pt>
                <c:pt idx="731">
                  <c:v>84.61</c:v>
                </c:pt>
                <c:pt idx="732">
                  <c:v>85.53</c:v>
                </c:pt>
                <c:pt idx="733">
                  <c:v>85.99</c:v>
                </c:pt>
                <c:pt idx="734">
                  <c:v>86.4</c:v>
                </c:pt>
                <c:pt idx="735">
                  <c:v>84.58</c:v>
                </c:pt>
                <c:pt idx="736">
                  <c:v>84.32</c:v>
                </c:pt>
                <c:pt idx="737">
                  <c:v>84.38</c:v>
                </c:pt>
                <c:pt idx="738">
                  <c:v>84.71</c:v>
                </c:pt>
                <c:pt idx="739">
                  <c:v>84.72</c:v>
                </c:pt>
                <c:pt idx="740">
                  <c:v>81.99</c:v>
                </c:pt>
                <c:pt idx="741">
                  <c:v>80.540000000000006</c:v>
                </c:pt>
                <c:pt idx="742">
                  <c:v>82.74</c:v>
                </c:pt>
                <c:pt idx="743">
                  <c:v>83.43</c:v>
                </c:pt>
                <c:pt idx="744">
                  <c:v>84.78</c:v>
                </c:pt>
                <c:pt idx="745">
                  <c:v>82.64</c:v>
                </c:pt>
                <c:pt idx="746">
                  <c:v>82.87</c:v>
                </c:pt>
                <c:pt idx="747">
                  <c:v>82.17</c:v>
                </c:pt>
                <c:pt idx="748">
                  <c:v>82.05</c:v>
                </c:pt>
                <c:pt idx="749">
                  <c:v>82.43</c:v>
                </c:pt>
                <c:pt idx="750">
                  <c:v>80.28</c:v>
                </c:pt>
                <c:pt idx="751">
                  <c:v>81.239999999999995</c:v>
                </c:pt>
                <c:pt idx="752">
                  <c:v>78.89</c:v>
                </c:pt>
                <c:pt idx="753">
                  <c:v>79.7</c:v>
                </c:pt>
                <c:pt idx="754">
                  <c:v>82.31</c:v>
                </c:pt>
                <c:pt idx="755">
                  <c:v>82.25</c:v>
                </c:pt>
                <c:pt idx="756">
                  <c:v>82.22</c:v>
                </c:pt>
                <c:pt idx="757">
                  <c:v>72.72</c:v>
                </c:pt>
                <c:pt idx="758">
                  <c:v>73.44</c:v>
                </c:pt>
                <c:pt idx="759">
                  <c:v>70.569999999999993</c:v>
                </c:pt>
                <c:pt idx="760">
                  <c:v>68.87</c:v>
                </c:pt>
                <c:pt idx="761">
                  <c:v>69.67</c:v>
                </c:pt>
                <c:pt idx="762">
                  <c:v>69.88</c:v>
                </c:pt>
                <c:pt idx="763">
                  <c:v>73.08</c:v>
                </c:pt>
                <c:pt idx="764">
                  <c:v>75.44</c:v>
                </c:pt>
                <c:pt idx="765">
                  <c:v>75.819999999999993</c:v>
                </c:pt>
                <c:pt idx="766">
                  <c:v>74.42</c:v>
                </c:pt>
                <c:pt idx="767">
                  <c:v>75.150000000000006</c:v>
                </c:pt>
                <c:pt idx="768">
                  <c:v>74.39</c:v>
                </c:pt>
                <c:pt idx="769">
                  <c:v>73.7</c:v>
                </c:pt>
                <c:pt idx="770">
                  <c:v>73.88</c:v>
                </c:pt>
                <c:pt idx="771">
                  <c:v>75.02</c:v>
                </c:pt>
                <c:pt idx="772">
                  <c:v>73.52</c:v>
                </c:pt>
                <c:pt idx="773">
                  <c:v>71.52</c:v>
                </c:pt>
                <c:pt idx="774">
                  <c:v>73.98</c:v>
                </c:pt>
                <c:pt idx="775">
                  <c:v>75.290000000000006</c:v>
                </c:pt>
                <c:pt idx="776">
                  <c:v>76.849999999999994</c:v>
                </c:pt>
                <c:pt idx="777">
                  <c:v>76.14</c:v>
                </c:pt>
                <c:pt idx="778">
                  <c:v>78.599999999999994</c:v>
                </c:pt>
                <c:pt idx="779">
                  <c:v>78.94</c:v>
                </c:pt>
                <c:pt idx="780">
                  <c:v>79.23</c:v>
                </c:pt>
                <c:pt idx="781">
                  <c:v>79.319999999999993</c:v>
                </c:pt>
                <c:pt idx="782">
                  <c:v>77.78</c:v>
                </c:pt>
                <c:pt idx="783">
                  <c:v>78.98</c:v>
                </c:pt>
                <c:pt idx="784">
                  <c:v>80</c:v>
                </c:pt>
                <c:pt idx="785">
                  <c:v>80.8</c:v>
                </c:pt>
                <c:pt idx="786">
                  <c:v>81.99</c:v>
                </c:pt>
                <c:pt idx="787">
                  <c:v>81.75</c:v>
                </c:pt>
                <c:pt idx="788">
                  <c:v>80.87</c:v>
                </c:pt>
                <c:pt idx="789">
                  <c:v>83.72</c:v>
                </c:pt>
                <c:pt idx="790">
                  <c:v>84.67</c:v>
                </c:pt>
                <c:pt idx="791">
                  <c:v>84.47</c:v>
                </c:pt>
                <c:pt idx="792">
                  <c:v>86.06</c:v>
                </c:pt>
                <c:pt idx="793">
                  <c:v>86.48</c:v>
                </c:pt>
                <c:pt idx="794">
                  <c:v>87.51</c:v>
                </c:pt>
                <c:pt idx="795">
                  <c:v>88.44</c:v>
                </c:pt>
                <c:pt idx="796">
                  <c:v>88.38</c:v>
                </c:pt>
                <c:pt idx="797">
                  <c:v>87.89</c:v>
                </c:pt>
                <c:pt idx="798">
                  <c:v>86.27</c:v>
                </c:pt>
                <c:pt idx="799">
                  <c:v>88.2</c:v>
                </c:pt>
                <c:pt idx="800">
                  <c:v>89.96</c:v>
                </c:pt>
                <c:pt idx="801">
                  <c:v>89.34</c:v>
                </c:pt>
                <c:pt idx="802">
                  <c:v>90.03</c:v>
                </c:pt>
                <c:pt idx="803">
                  <c:v>91.21</c:v>
                </c:pt>
                <c:pt idx="804">
                  <c:v>89.16</c:v>
                </c:pt>
                <c:pt idx="805">
                  <c:v>89.47</c:v>
                </c:pt>
                <c:pt idx="806">
                  <c:v>91.11</c:v>
                </c:pt>
                <c:pt idx="807">
                  <c:v>93.27</c:v>
                </c:pt>
                <c:pt idx="808">
                  <c:v>92.69</c:v>
                </c:pt>
                <c:pt idx="809">
                  <c:v>90.78</c:v>
                </c:pt>
                <c:pt idx="810">
                  <c:v>91.55</c:v>
                </c:pt>
                <c:pt idx="811">
                  <c:v>91.41</c:v>
                </c:pt>
                <c:pt idx="812">
                  <c:v>94.44</c:v>
                </c:pt>
                <c:pt idx="813">
                  <c:v>96.48</c:v>
                </c:pt>
                <c:pt idx="814">
                  <c:v>93.28</c:v>
                </c:pt>
                <c:pt idx="815">
                  <c:v>94.81</c:v>
                </c:pt>
                <c:pt idx="816">
                  <c:v>92.97</c:v>
                </c:pt>
                <c:pt idx="817">
                  <c:v>93.54</c:v>
                </c:pt>
                <c:pt idx="818">
                  <c:v>95.39</c:v>
                </c:pt>
                <c:pt idx="819">
                  <c:v>96.84</c:v>
                </c:pt>
                <c:pt idx="820">
                  <c:v>96.97</c:v>
                </c:pt>
              </c:numCache>
            </c:numRef>
          </c:val>
          <c:smooth val="0"/>
          <c:extLst>
            <c:ext xmlns:c16="http://schemas.microsoft.com/office/drawing/2014/chart" uri="{C3380CC4-5D6E-409C-BE32-E72D297353CC}">
              <c16:uniqueId val="{00000002-4457-426F-AEBB-39880A88E012}"/>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General</c:formatCode>
                <c:ptCount val="1368"/>
              </c:numCache>
            </c:numRef>
          </c:val>
          <c:smooth val="0"/>
          <c:extLst>
            <c:ext xmlns:c16="http://schemas.microsoft.com/office/drawing/2014/chart" uri="{C3380CC4-5D6E-409C-BE32-E72D297353CC}">
              <c16:uniqueId val="{00000003-4457-426F-AEBB-39880A88E012}"/>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0"/>
        <c:axPos val="b"/>
        <c:numFmt formatCode="[$-416]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382912"/>
        <c:crosses val="autoZero"/>
        <c:auto val="1"/>
        <c:lblOffset val="100"/>
        <c:baseTimeUnit val="days"/>
      </c:dateAx>
      <c:valAx>
        <c:axId val="843382912"/>
        <c:scaling>
          <c:orientation val="minMax"/>
          <c:max val="130"/>
          <c:min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480657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numCache>
            </c:numRef>
          </c:val>
          <c:smooth val="0"/>
          <c:extLst>
            <c:ext xmlns:c16="http://schemas.microsoft.com/office/drawing/2014/chart" uri="{C3380CC4-5D6E-409C-BE32-E72D297353CC}">
              <c16:uniqueId val="{00000000-E89E-4DC2-B55B-D333F44F87FF}"/>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numCache>
            </c:numRef>
          </c:val>
          <c:smooth val="0"/>
          <c:extLst>
            <c:ext xmlns:c16="http://schemas.microsoft.com/office/drawing/2014/chart" uri="{C3380CC4-5D6E-409C-BE32-E72D297353CC}">
              <c16:uniqueId val="{00000001-E89E-4DC2-B55B-D333F44F87FF}"/>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0.00</c:formatCode>
                <c:ptCount val="1368"/>
                <c:pt idx="0">
                  <c:v>54.91</c:v>
                </c:pt>
                <c:pt idx="1">
                  <c:v>55.95</c:v>
                </c:pt>
                <c:pt idx="2">
                  <c:v>57.06</c:v>
                </c:pt>
                <c:pt idx="3">
                  <c:v>57.33</c:v>
                </c:pt>
                <c:pt idx="4">
                  <c:v>58.72</c:v>
                </c:pt>
                <c:pt idx="5">
                  <c:v>61.44</c:v>
                </c:pt>
                <c:pt idx="6">
                  <c:v>61.68</c:v>
                </c:pt>
                <c:pt idx="7">
                  <c:v>60.48</c:v>
                </c:pt>
                <c:pt idx="8">
                  <c:v>58.99</c:v>
                </c:pt>
                <c:pt idx="9">
                  <c:v>60.64</c:v>
                </c:pt>
                <c:pt idx="10">
                  <c:v>61.32</c:v>
                </c:pt>
                <c:pt idx="11">
                  <c:v>61.18</c:v>
                </c:pt>
                <c:pt idx="12">
                  <c:v>62.7</c:v>
                </c:pt>
                <c:pt idx="13">
                  <c:v>62.74</c:v>
                </c:pt>
                <c:pt idx="14">
                  <c:v>61.5</c:v>
                </c:pt>
                <c:pt idx="15">
                  <c:v>61.14</c:v>
                </c:pt>
                <c:pt idx="16">
                  <c:v>61.09</c:v>
                </c:pt>
                <c:pt idx="17">
                  <c:v>61.64</c:v>
                </c:pt>
                <c:pt idx="18">
                  <c:v>59.93</c:v>
                </c:pt>
                <c:pt idx="19">
                  <c:v>61.32</c:v>
                </c:pt>
                <c:pt idx="20">
                  <c:v>61.65</c:v>
                </c:pt>
                <c:pt idx="21">
                  <c:v>61.89</c:v>
                </c:pt>
                <c:pt idx="22">
                  <c:v>62.75</c:v>
                </c:pt>
                <c:pt idx="23">
                  <c:v>62.51</c:v>
                </c:pt>
                <c:pt idx="24">
                  <c:v>61.98</c:v>
                </c:pt>
                <c:pt idx="25">
                  <c:v>62.69</c:v>
                </c:pt>
                <c:pt idx="26">
                  <c:v>61.63</c:v>
                </c:pt>
                <c:pt idx="27">
                  <c:v>62.1</c:v>
                </c:pt>
                <c:pt idx="28">
                  <c:v>61.51</c:v>
                </c:pt>
                <c:pt idx="29">
                  <c:v>62.42</c:v>
                </c:pt>
                <c:pt idx="30">
                  <c:v>63.61</c:v>
                </c:pt>
                <c:pt idx="31">
                  <c:v>64.569999999999993</c:v>
                </c:pt>
                <c:pt idx="32">
                  <c:v>66.25</c:v>
                </c:pt>
                <c:pt idx="33">
                  <c:v>66.5</c:v>
                </c:pt>
                <c:pt idx="34">
                  <c:v>66.45</c:v>
                </c:pt>
                <c:pt idx="35">
                  <c:v>67.08</c:v>
                </c:pt>
                <c:pt idx="36">
                  <c:v>67.069999999999993</c:v>
                </c:pt>
                <c:pt idx="37">
                  <c:v>67.12</c:v>
                </c:pt>
                <c:pt idx="38">
                  <c:v>64.760000000000005</c:v>
                </c:pt>
                <c:pt idx="39">
                  <c:v>65.209999999999994</c:v>
                </c:pt>
                <c:pt idx="40">
                  <c:v>66.39</c:v>
                </c:pt>
                <c:pt idx="41">
                  <c:v>66.03</c:v>
                </c:pt>
                <c:pt idx="42">
                  <c:v>65.069999999999993</c:v>
                </c:pt>
                <c:pt idx="43">
                  <c:v>65.67</c:v>
                </c:pt>
                <c:pt idx="44">
                  <c:v>65.86</c:v>
                </c:pt>
                <c:pt idx="45">
                  <c:v>65.989999999999995</c:v>
                </c:pt>
                <c:pt idx="46">
                  <c:v>66.3</c:v>
                </c:pt>
                <c:pt idx="47">
                  <c:v>65.739999999999995</c:v>
                </c:pt>
                <c:pt idx="48">
                  <c:v>66.58</c:v>
                </c:pt>
                <c:pt idx="49">
                  <c:v>66.67</c:v>
                </c:pt>
                <c:pt idx="50">
                  <c:v>67.55</c:v>
                </c:pt>
                <c:pt idx="51">
                  <c:v>67.23</c:v>
                </c:pt>
                <c:pt idx="52">
                  <c:v>67.16</c:v>
                </c:pt>
                <c:pt idx="53">
                  <c:v>67.540000000000006</c:v>
                </c:pt>
                <c:pt idx="54">
                  <c:v>67.61</c:v>
                </c:pt>
                <c:pt idx="55">
                  <c:v>68.5</c:v>
                </c:pt>
                <c:pt idx="56">
                  <c:v>67.86</c:v>
                </c:pt>
                <c:pt idx="57">
                  <c:v>67.03</c:v>
                </c:pt>
                <c:pt idx="58">
                  <c:v>67.209999999999994</c:v>
                </c:pt>
                <c:pt idx="59">
                  <c:v>67.97</c:v>
                </c:pt>
                <c:pt idx="60">
                  <c:v>67.83</c:v>
                </c:pt>
                <c:pt idx="61">
                  <c:v>67.819999999999993</c:v>
                </c:pt>
                <c:pt idx="62">
                  <c:v>68.39</c:v>
                </c:pt>
                <c:pt idx="63">
                  <c:v>69.010000000000005</c:v>
                </c:pt>
                <c:pt idx="64">
                  <c:v>69.37</c:v>
                </c:pt>
                <c:pt idx="65">
                  <c:v>69.31</c:v>
                </c:pt>
                <c:pt idx="66">
                  <c:v>69.400000000000006</c:v>
                </c:pt>
                <c:pt idx="67">
                  <c:v>70.34</c:v>
                </c:pt>
                <c:pt idx="68">
                  <c:v>71.099999999999994</c:v>
                </c:pt>
                <c:pt idx="69">
                  <c:v>70.61</c:v>
                </c:pt>
                <c:pt idx="70">
                  <c:v>71.73</c:v>
                </c:pt>
                <c:pt idx="71">
                  <c:v>70.83</c:v>
                </c:pt>
                <c:pt idx="72">
                  <c:v>71.55</c:v>
                </c:pt>
                <c:pt idx="73">
                  <c:v>71.180000000000007</c:v>
                </c:pt>
                <c:pt idx="74">
                  <c:v>71.72</c:v>
                </c:pt>
                <c:pt idx="75">
                  <c:v>71.62</c:v>
                </c:pt>
                <c:pt idx="76">
                  <c:v>71.97</c:v>
                </c:pt>
                <c:pt idx="77">
                  <c:v>71.97</c:v>
                </c:pt>
                <c:pt idx="78">
                  <c:v>74.040000000000006</c:v>
                </c:pt>
                <c:pt idx="79">
                  <c:v>74.510000000000005</c:v>
                </c:pt>
                <c:pt idx="80">
                  <c:v>74.569999999999993</c:v>
                </c:pt>
                <c:pt idx="81">
                  <c:v>74.349999999999994</c:v>
                </c:pt>
                <c:pt idx="82">
                  <c:v>72.150000000000006</c:v>
                </c:pt>
                <c:pt idx="83">
                  <c:v>72.040000000000006</c:v>
                </c:pt>
                <c:pt idx="84">
                  <c:v>72.8</c:v>
                </c:pt>
                <c:pt idx="85">
                  <c:v>72.180000000000007</c:v>
                </c:pt>
                <c:pt idx="86">
                  <c:v>70.75</c:v>
                </c:pt>
                <c:pt idx="87">
                  <c:v>70.849999999999994</c:v>
                </c:pt>
                <c:pt idx="88">
                  <c:v>71.239999999999995</c:v>
                </c:pt>
                <c:pt idx="89">
                  <c:v>69.88</c:v>
                </c:pt>
                <c:pt idx="90">
                  <c:v>70.37</c:v>
                </c:pt>
                <c:pt idx="91">
                  <c:v>70.39</c:v>
                </c:pt>
                <c:pt idx="92">
                  <c:v>70.62</c:v>
                </c:pt>
                <c:pt idx="93">
                  <c:v>70.23</c:v>
                </c:pt>
                <c:pt idx="94">
                  <c:v>71.239999999999995</c:v>
                </c:pt>
                <c:pt idx="95">
                  <c:v>71.77</c:v>
                </c:pt>
                <c:pt idx="96">
                  <c:v>72.62</c:v>
                </c:pt>
                <c:pt idx="97">
                  <c:v>72.209999999999994</c:v>
                </c:pt>
                <c:pt idx="98">
                  <c:v>71.97</c:v>
                </c:pt>
                <c:pt idx="99">
                  <c:v>72.180000000000007</c:v>
                </c:pt>
                <c:pt idx="100">
                  <c:v>70.989999999999995</c:v>
                </c:pt>
                <c:pt idx="101">
                  <c:v>67.760000000000005</c:v>
                </c:pt>
                <c:pt idx="102">
                  <c:v>68.69</c:v>
                </c:pt>
                <c:pt idx="103">
                  <c:v>70.11</c:v>
                </c:pt>
                <c:pt idx="104">
                  <c:v>70.11</c:v>
                </c:pt>
                <c:pt idx="105">
                  <c:v>69.45</c:v>
                </c:pt>
                <c:pt idx="106">
                  <c:v>66.87</c:v>
                </c:pt>
                <c:pt idx="107">
                  <c:v>64.489999999999995</c:v>
                </c:pt>
                <c:pt idx="108">
                  <c:v>61.28</c:v>
                </c:pt>
                <c:pt idx="109">
                  <c:v>61.97</c:v>
                </c:pt>
                <c:pt idx="110">
                  <c:v>60.63</c:v>
                </c:pt>
                <c:pt idx="111">
                  <c:v>61.67</c:v>
                </c:pt>
                <c:pt idx="112">
                  <c:v>63.29</c:v>
                </c:pt>
                <c:pt idx="113">
                  <c:v>62.29</c:v>
                </c:pt>
                <c:pt idx="114">
                  <c:v>62.29</c:v>
                </c:pt>
                <c:pt idx="115">
                  <c:v>59.97</c:v>
                </c:pt>
                <c:pt idx="116">
                  <c:v>61.31</c:v>
                </c:pt>
                <c:pt idx="117">
                  <c:v>62.01</c:v>
                </c:pt>
                <c:pt idx="118">
                  <c:v>60.94</c:v>
                </c:pt>
                <c:pt idx="119">
                  <c:v>62.14</c:v>
                </c:pt>
                <c:pt idx="120">
                  <c:v>61.82</c:v>
                </c:pt>
                <c:pt idx="121">
                  <c:v>64.45</c:v>
                </c:pt>
                <c:pt idx="122">
                  <c:v>65.2</c:v>
                </c:pt>
                <c:pt idx="123">
                  <c:v>64.86</c:v>
                </c:pt>
                <c:pt idx="124">
                  <c:v>65.05</c:v>
                </c:pt>
                <c:pt idx="125">
                  <c:v>66.489999999999995</c:v>
                </c:pt>
                <c:pt idx="126">
                  <c:v>66.55</c:v>
                </c:pt>
                <c:pt idx="127">
                  <c:v>66.55</c:v>
                </c:pt>
                <c:pt idx="128">
                  <c:v>65.06</c:v>
                </c:pt>
                <c:pt idx="129">
                  <c:v>62.4</c:v>
                </c:pt>
                <c:pt idx="130">
                  <c:v>63.82</c:v>
                </c:pt>
                <c:pt idx="131">
                  <c:v>63.3</c:v>
                </c:pt>
                <c:pt idx="132">
                  <c:v>64.23</c:v>
                </c:pt>
                <c:pt idx="133">
                  <c:v>64.11</c:v>
                </c:pt>
                <c:pt idx="134">
                  <c:v>64.16</c:v>
                </c:pt>
                <c:pt idx="135">
                  <c:v>67.010000000000005</c:v>
                </c:pt>
                <c:pt idx="136">
                  <c:v>66.52</c:v>
                </c:pt>
                <c:pt idx="137">
                  <c:v>66.72</c:v>
                </c:pt>
                <c:pt idx="138">
                  <c:v>66.48</c:v>
                </c:pt>
                <c:pt idx="139">
                  <c:v>64.349999999999994</c:v>
                </c:pt>
                <c:pt idx="140">
                  <c:v>63.66</c:v>
                </c:pt>
                <c:pt idx="141">
                  <c:v>61.93</c:v>
                </c:pt>
                <c:pt idx="142">
                  <c:v>62.47</c:v>
                </c:pt>
                <c:pt idx="143">
                  <c:v>63.26</c:v>
                </c:pt>
                <c:pt idx="144">
                  <c:v>63.83</c:v>
                </c:pt>
                <c:pt idx="145">
                  <c:v>63.18</c:v>
                </c:pt>
                <c:pt idx="146">
                  <c:v>63.39</c:v>
                </c:pt>
                <c:pt idx="147">
                  <c:v>63.46</c:v>
                </c:pt>
                <c:pt idx="148">
                  <c:v>63.71</c:v>
                </c:pt>
                <c:pt idx="149">
                  <c:v>64.72</c:v>
                </c:pt>
                <c:pt idx="150">
                  <c:v>65.17</c:v>
                </c:pt>
                <c:pt idx="151">
                  <c:v>60.5</c:v>
                </c:pt>
                <c:pt idx="152">
                  <c:v>61.89</c:v>
                </c:pt>
                <c:pt idx="153">
                  <c:v>59.81</c:v>
                </c:pt>
                <c:pt idx="154">
                  <c:v>58.94</c:v>
                </c:pt>
                <c:pt idx="155">
                  <c:v>56.23</c:v>
                </c:pt>
                <c:pt idx="156">
                  <c:v>57.38</c:v>
                </c:pt>
                <c:pt idx="157">
                  <c:v>58.53</c:v>
                </c:pt>
                <c:pt idx="158">
                  <c:v>58.57</c:v>
                </c:pt>
                <c:pt idx="159">
                  <c:v>61.3</c:v>
                </c:pt>
                <c:pt idx="160">
                  <c:v>59.48</c:v>
                </c:pt>
                <c:pt idx="161">
                  <c:v>58.23</c:v>
                </c:pt>
                <c:pt idx="162">
                  <c:v>58.64</c:v>
                </c:pt>
                <c:pt idx="163">
                  <c:v>59.74</c:v>
                </c:pt>
                <c:pt idx="164">
                  <c:v>60.03</c:v>
                </c:pt>
                <c:pt idx="165">
                  <c:v>60.3</c:v>
                </c:pt>
                <c:pt idx="166">
                  <c:v>59.92</c:v>
                </c:pt>
                <c:pt idx="167">
                  <c:v>59.34</c:v>
                </c:pt>
                <c:pt idx="168">
                  <c:v>58.7</c:v>
                </c:pt>
                <c:pt idx="169">
                  <c:v>59.51</c:v>
                </c:pt>
                <c:pt idx="170">
                  <c:v>60.49</c:v>
                </c:pt>
                <c:pt idx="171">
                  <c:v>61.08</c:v>
                </c:pt>
                <c:pt idx="172">
                  <c:v>60.43</c:v>
                </c:pt>
                <c:pt idx="173">
                  <c:v>58.66</c:v>
                </c:pt>
                <c:pt idx="174">
                  <c:v>58.26</c:v>
                </c:pt>
                <c:pt idx="175">
                  <c:v>60.7</c:v>
                </c:pt>
                <c:pt idx="176">
                  <c:v>60.95</c:v>
                </c:pt>
                <c:pt idx="177">
                  <c:v>61.54</c:v>
                </c:pt>
                <c:pt idx="178">
                  <c:v>62.59</c:v>
                </c:pt>
                <c:pt idx="179">
                  <c:v>62.38</c:v>
                </c:pt>
                <c:pt idx="180">
                  <c:v>60.81</c:v>
                </c:pt>
                <c:pt idx="181">
                  <c:v>60.38</c:v>
                </c:pt>
                <c:pt idx="182">
                  <c:v>60.22</c:v>
                </c:pt>
                <c:pt idx="183">
                  <c:v>69.02</c:v>
                </c:pt>
                <c:pt idx="184">
                  <c:v>64.55</c:v>
                </c:pt>
                <c:pt idx="185">
                  <c:v>63.6</c:v>
                </c:pt>
                <c:pt idx="186">
                  <c:v>64.400000000000006</c:v>
                </c:pt>
                <c:pt idx="187">
                  <c:v>64.28</c:v>
                </c:pt>
                <c:pt idx="188">
                  <c:v>64.77</c:v>
                </c:pt>
                <c:pt idx="189">
                  <c:v>63.1</c:v>
                </c:pt>
                <c:pt idx="190">
                  <c:v>62.39</c:v>
                </c:pt>
                <c:pt idx="191">
                  <c:v>62.74</c:v>
                </c:pt>
                <c:pt idx="192">
                  <c:v>61.91</c:v>
                </c:pt>
                <c:pt idx="193">
                  <c:v>60.78</c:v>
                </c:pt>
                <c:pt idx="194">
                  <c:v>58.89</c:v>
                </c:pt>
                <c:pt idx="195">
                  <c:v>57.69</c:v>
                </c:pt>
                <c:pt idx="196">
                  <c:v>57.71</c:v>
                </c:pt>
                <c:pt idx="197">
                  <c:v>58.37</c:v>
                </c:pt>
                <c:pt idx="198">
                  <c:v>58.35</c:v>
                </c:pt>
                <c:pt idx="199">
                  <c:v>58.24</c:v>
                </c:pt>
                <c:pt idx="200">
                  <c:v>58.32</c:v>
                </c:pt>
                <c:pt idx="201">
                  <c:v>59.1</c:v>
                </c:pt>
                <c:pt idx="202">
                  <c:v>60.51</c:v>
                </c:pt>
                <c:pt idx="203">
                  <c:v>59.35</c:v>
                </c:pt>
                <c:pt idx="204">
                  <c:v>58.74</c:v>
                </c:pt>
                <c:pt idx="205">
                  <c:v>59.42</c:v>
                </c:pt>
                <c:pt idx="206">
                  <c:v>59.91</c:v>
                </c:pt>
                <c:pt idx="207">
                  <c:v>59.42</c:v>
                </c:pt>
                <c:pt idx="208">
                  <c:v>58.96</c:v>
                </c:pt>
                <c:pt idx="209">
                  <c:v>59.7</c:v>
                </c:pt>
                <c:pt idx="210">
                  <c:v>61.17</c:v>
                </c:pt>
                <c:pt idx="211">
                  <c:v>61.67</c:v>
                </c:pt>
                <c:pt idx="212">
                  <c:v>62.02</c:v>
                </c:pt>
                <c:pt idx="213">
                  <c:v>61.57</c:v>
                </c:pt>
                <c:pt idx="214">
                  <c:v>61.59</c:v>
                </c:pt>
                <c:pt idx="215">
                  <c:v>60.61</c:v>
                </c:pt>
                <c:pt idx="216">
                  <c:v>60.23</c:v>
                </c:pt>
                <c:pt idx="217">
                  <c:v>61.69</c:v>
                </c:pt>
                <c:pt idx="218">
                  <c:v>62.13</c:v>
                </c:pt>
                <c:pt idx="219">
                  <c:v>62.96</c:v>
                </c:pt>
                <c:pt idx="220">
                  <c:v>61.74</c:v>
                </c:pt>
                <c:pt idx="221">
                  <c:v>62.29</c:v>
                </c:pt>
                <c:pt idx="222">
                  <c:v>62.51</c:v>
                </c:pt>
                <c:pt idx="223">
                  <c:v>62.18</c:v>
                </c:pt>
                <c:pt idx="224">
                  <c:v>62.06</c:v>
                </c:pt>
                <c:pt idx="225">
                  <c:v>62.37</c:v>
                </c:pt>
                <c:pt idx="226">
                  <c:v>62.28</c:v>
                </c:pt>
                <c:pt idx="227">
                  <c:v>63.3</c:v>
                </c:pt>
                <c:pt idx="228">
                  <c:v>62.44</c:v>
                </c:pt>
                <c:pt idx="229">
                  <c:v>60.91</c:v>
                </c:pt>
                <c:pt idx="230">
                  <c:v>62.4</c:v>
                </c:pt>
                <c:pt idx="231">
                  <c:v>63.97</c:v>
                </c:pt>
                <c:pt idx="232">
                  <c:v>63.39</c:v>
                </c:pt>
                <c:pt idx="233">
                  <c:v>63.65</c:v>
                </c:pt>
                <c:pt idx="234">
                  <c:v>64.27</c:v>
                </c:pt>
                <c:pt idx="235">
                  <c:v>64.06</c:v>
                </c:pt>
                <c:pt idx="236">
                  <c:v>63.87</c:v>
                </c:pt>
                <c:pt idx="237">
                  <c:v>62.43</c:v>
                </c:pt>
                <c:pt idx="238">
                  <c:v>60.92</c:v>
                </c:pt>
                <c:pt idx="239">
                  <c:v>60.82</c:v>
                </c:pt>
                <c:pt idx="240">
                  <c:v>63</c:v>
                </c:pt>
                <c:pt idx="241">
                  <c:v>63.39</c:v>
                </c:pt>
                <c:pt idx="242">
                  <c:v>64.39</c:v>
                </c:pt>
                <c:pt idx="243">
                  <c:v>64.25</c:v>
                </c:pt>
                <c:pt idx="244">
                  <c:v>64.34</c:v>
                </c:pt>
                <c:pt idx="245">
                  <c:v>63.72</c:v>
                </c:pt>
                <c:pt idx="246">
                  <c:v>64.2</c:v>
                </c:pt>
                <c:pt idx="247">
                  <c:v>65.22</c:v>
                </c:pt>
                <c:pt idx="248">
                  <c:v>65.34</c:v>
                </c:pt>
                <c:pt idx="249">
                  <c:v>66.099999999999994</c:v>
                </c:pt>
                <c:pt idx="250">
                  <c:v>66.17</c:v>
                </c:pt>
                <c:pt idx="251">
                  <c:v>66.540000000000006</c:v>
                </c:pt>
                <c:pt idx="252">
                  <c:v>66.14</c:v>
                </c:pt>
                <c:pt idx="253">
                  <c:v>66.39</c:v>
                </c:pt>
                <c:pt idx="254">
                  <c:v>67.2</c:v>
                </c:pt>
                <c:pt idx="255">
                  <c:v>67.2</c:v>
                </c:pt>
                <c:pt idx="256">
                  <c:v>67.92</c:v>
                </c:pt>
                <c:pt idx="257">
                  <c:v>68.16</c:v>
                </c:pt>
                <c:pt idx="258">
                  <c:v>68.44</c:v>
                </c:pt>
                <c:pt idx="259">
                  <c:v>66</c:v>
                </c:pt>
                <c:pt idx="260">
                  <c:v>66</c:v>
                </c:pt>
                <c:pt idx="261">
                  <c:v>66.25</c:v>
                </c:pt>
                <c:pt idx="262">
                  <c:v>68.599999999999994</c:v>
                </c:pt>
                <c:pt idx="263">
                  <c:v>68.91</c:v>
                </c:pt>
                <c:pt idx="264">
                  <c:v>68.27</c:v>
                </c:pt>
                <c:pt idx="265">
                  <c:v>65.44</c:v>
                </c:pt>
                <c:pt idx="266">
                  <c:v>65.37</c:v>
                </c:pt>
                <c:pt idx="267">
                  <c:v>64.98</c:v>
                </c:pt>
                <c:pt idx="268">
                  <c:v>64.2</c:v>
                </c:pt>
                <c:pt idx="269">
                  <c:v>64.489999999999995</c:v>
                </c:pt>
                <c:pt idx="270">
                  <c:v>64</c:v>
                </c:pt>
                <c:pt idx="271">
                  <c:v>64.62</c:v>
                </c:pt>
                <c:pt idx="272">
                  <c:v>64.849999999999994</c:v>
                </c:pt>
                <c:pt idx="273">
                  <c:v>65.2</c:v>
                </c:pt>
                <c:pt idx="274">
                  <c:v>64.59</c:v>
                </c:pt>
                <c:pt idx="275">
                  <c:v>63.21</c:v>
                </c:pt>
                <c:pt idx="276">
                  <c:v>62.04</c:v>
                </c:pt>
                <c:pt idx="277">
                  <c:v>60.69</c:v>
                </c:pt>
                <c:pt idx="278">
                  <c:v>59.32</c:v>
                </c:pt>
                <c:pt idx="279">
                  <c:v>59.51</c:v>
                </c:pt>
                <c:pt idx="280">
                  <c:v>59.81</c:v>
                </c:pt>
                <c:pt idx="281">
                  <c:v>58.29</c:v>
                </c:pt>
                <c:pt idx="282">
                  <c:v>58.16</c:v>
                </c:pt>
                <c:pt idx="283">
                  <c:v>54.45</c:v>
                </c:pt>
                <c:pt idx="284">
                  <c:v>53.96</c:v>
                </c:pt>
                <c:pt idx="285">
                  <c:v>55.28</c:v>
                </c:pt>
                <c:pt idx="286">
                  <c:v>54.93</c:v>
                </c:pt>
                <c:pt idx="287">
                  <c:v>54.47</c:v>
                </c:pt>
                <c:pt idx="288">
                  <c:v>53.27</c:v>
                </c:pt>
                <c:pt idx="289">
                  <c:v>54.01</c:v>
                </c:pt>
                <c:pt idx="290">
                  <c:v>55.79</c:v>
                </c:pt>
                <c:pt idx="291">
                  <c:v>56.34</c:v>
                </c:pt>
                <c:pt idx="292">
                  <c:v>57.32</c:v>
                </c:pt>
                <c:pt idx="293">
                  <c:v>57.67</c:v>
                </c:pt>
                <c:pt idx="294">
                  <c:v>57.75</c:v>
                </c:pt>
                <c:pt idx="295">
                  <c:v>59.12</c:v>
                </c:pt>
                <c:pt idx="296">
                  <c:v>59.31</c:v>
                </c:pt>
                <c:pt idx="297">
                  <c:v>58.5</c:v>
                </c:pt>
                <c:pt idx="298">
                  <c:v>56.3</c:v>
                </c:pt>
                <c:pt idx="299">
                  <c:v>54.95</c:v>
                </c:pt>
                <c:pt idx="300">
                  <c:v>53.43</c:v>
                </c:pt>
                <c:pt idx="301">
                  <c:v>52.18</c:v>
                </c:pt>
                <c:pt idx="302">
                  <c:v>50.52</c:v>
                </c:pt>
                <c:pt idx="303">
                  <c:v>51.9</c:v>
                </c:pt>
                <c:pt idx="304">
                  <c:v>51.86</c:v>
                </c:pt>
                <c:pt idx="305">
                  <c:v>51.13</c:v>
                </c:pt>
                <c:pt idx="306">
                  <c:v>49.99</c:v>
                </c:pt>
                <c:pt idx="307">
                  <c:v>45.27</c:v>
                </c:pt>
                <c:pt idx="308">
                  <c:v>34.36</c:v>
                </c:pt>
                <c:pt idx="309">
                  <c:v>37.22</c:v>
                </c:pt>
                <c:pt idx="310">
                  <c:v>35.79</c:v>
                </c:pt>
                <c:pt idx="311">
                  <c:v>33.22</c:v>
                </c:pt>
                <c:pt idx="312">
                  <c:v>33.85</c:v>
                </c:pt>
                <c:pt idx="313">
                  <c:v>30.05</c:v>
                </c:pt>
                <c:pt idx="314">
                  <c:v>28.73</c:v>
                </c:pt>
                <c:pt idx="315">
                  <c:v>24.88</c:v>
                </c:pt>
                <c:pt idx="316">
                  <c:v>28.47</c:v>
                </c:pt>
                <c:pt idx="317">
                  <c:v>26.98</c:v>
                </c:pt>
                <c:pt idx="318">
                  <c:v>27.03</c:v>
                </c:pt>
                <c:pt idx="319">
                  <c:v>27.15</c:v>
                </c:pt>
                <c:pt idx="320">
                  <c:v>27.39</c:v>
                </c:pt>
                <c:pt idx="321">
                  <c:v>26.34</c:v>
                </c:pt>
                <c:pt idx="322">
                  <c:v>24.93</c:v>
                </c:pt>
                <c:pt idx="323">
                  <c:v>22.76</c:v>
                </c:pt>
                <c:pt idx="324">
                  <c:v>22.74</c:v>
                </c:pt>
                <c:pt idx="325">
                  <c:v>24.74</c:v>
                </c:pt>
                <c:pt idx="326">
                  <c:v>29.94</c:v>
                </c:pt>
                <c:pt idx="327">
                  <c:v>34.11</c:v>
                </c:pt>
                <c:pt idx="328">
                  <c:v>33.049999999999997</c:v>
                </c:pt>
                <c:pt idx="329">
                  <c:v>31.87</c:v>
                </c:pt>
                <c:pt idx="330">
                  <c:v>32.840000000000003</c:v>
                </c:pt>
                <c:pt idx="331">
                  <c:v>31.48</c:v>
                </c:pt>
                <c:pt idx="332">
                  <c:v>31.48</c:v>
                </c:pt>
                <c:pt idx="333">
                  <c:v>31.74</c:v>
                </c:pt>
                <c:pt idx="334">
                  <c:v>29.6</c:v>
                </c:pt>
                <c:pt idx="335">
                  <c:v>27.69</c:v>
                </c:pt>
                <c:pt idx="336">
                  <c:v>27.82</c:v>
                </c:pt>
                <c:pt idx="337">
                  <c:v>28.08</c:v>
                </c:pt>
                <c:pt idx="338">
                  <c:v>25.57</c:v>
                </c:pt>
                <c:pt idx="339">
                  <c:v>19.329999999999998</c:v>
                </c:pt>
                <c:pt idx="340">
                  <c:v>20.37</c:v>
                </c:pt>
                <c:pt idx="341">
                  <c:v>21.33</c:v>
                </c:pt>
                <c:pt idx="342">
                  <c:v>21.44</c:v>
                </c:pt>
                <c:pt idx="343">
                  <c:v>19.989999999999998</c:v>
                </c:pt>
                <c:pt idx="344">
                  <c:v>20.46</c:v>
                </c:pt>
                <c:pt idx="345">
                  <c:v>22.54</c:v>
                </c:pt>
                <c:pt idx="346">
                  <c:v>25.27</c:v>
                </c:pt>
                <c:pt idx="347">
                  <c:v>26.44</c:v>
                </c:pt>
                <c:pt idx="348">
                  <c:v>27.2</c:v>
                </c:pt>
                <c:pt idx="349">
                  <c:v>30.97</c:v>
                </c:pt>
                <c:pt idx="350">
                  <c:v>29.72</c:v>
                </c:pt>
                <c:pt idx="351">
                  <c:v>29.46</c:v>
                </c:pt>
                <c:pt idx="352">
                  <c:v>30.97</c:v>
                </c:pt>
                <c:pt idx="353">
                  <c:v>29.63</c:v>
                </c:pt>
                <c:pt idx="354">
                  <c:v>29.98</c:v>
                </c:pt>
                <c:pt idx="355">
                  <c:v>29.19</c:v>
                </c:pt>
                <c:pt idx="356">
                  <c:v>31.13</c:v>
                </c:pt>
                <c:pt idx="357">
                  <c:v>32.5</c:v>
                </c:pt>
                <c:pt idx="358">
                  <c:v>34.81</c:v>
                </c:pt>
                <c:pt idx="359">
                  <c:v>34.65</c:v>
                </c:pt>
                <c:pt idx="360">
                  <c:v>35.75</c:v>
                </c:pt>
                <c:pt idx="361">
                  <c:v>36.06</c:v>
                </c:pt>
                <c:pt idx="362">
                  <c:v>35.130000000000003</c:v>
                </c:pt>
                <c:pt idx="363">
                  <c:v>35.53</c:v>
                </c:pt>
                <c:pt idx="364">
                  <c:v>36.17</c:v>
                </c:pt>
                <c:pt idx="365">
                  <c:v>34.74</c:v>
                </c:pt>
                <c:pt idx="366">
                  <c:v>35.29</c:v>
                </c:pt>
                <c:pt idx="367">
                  <c:v>35.33</c:v>
                </c:pt>
                <c:pt idx="368">
                  <c:v>38.32</c:v>
                </c:pt>
                <c:pt idx="369">
                  <c:v>39.57</c:v>
                </c:pt>
                <c:pt idx="370">
                  <c:v>39.79</c:v>
                </c:pt>
                <c:pt idx="371">
                  <c:v>39.99</c:v>
                </c:pt>
                <c:pt idx="372">
                  <c:v>42.3</c:v>
                </c:pt>
                <c:pt idx="373">
                  <c:v>40.799999999999997</c:v>
                </c:pt>
                <c:pt idx="374">
                  <c:v>41.18</c:v>
                </c:pt>
                <c:pt idx="375">
                  <c:v>41.73</c:v>
                </c:pt>
                <c:pt idx="376">
                  <c:v>38.549999999999997</c:v>
                </c:pt>
                <c:pt idx="377">
                  <c:v>38.729999999999997</c:v>
                </c:pt>
                <c:pt idx="378">
                  <c:v>39.72</c:v>
                </c:pt>
                <c:pt idx="379">
                  <c:v>40.96</c:v>
                </c:pt>
                <c:pt idx="380">
                  <c:v>40.71</c:v>
                </c:pt>
                <c:pt idx="381">
                  <c:v>41.51</c:v>
                </c:pt>
                <c:pt idx="382">
                  <c:v>42.19</c:v>
                </c:pt>
                <c:pt idx="383">
                  <c:v>43.08</c:v>
                </c:pt>
                <c:pt idx="384">
                  <c:v>42.63</c:v>
                </c:pt>
                <c:pt idx="385">
                  <c:v>40.31</c:v>
                </c:pt>
                <c:pt idx="386">
                  <c:v>41.05</c:v>
                </c:pt>
                <c:pt idx="387">
                  <c:v>41.02</c:v>
                </c:pt>
                <c:pt idx="388">
                  <c:v>41.71</c:v>
                </c:pt>
                <c:pt idx="389">
                  <c:v>41.15</c:v>
                </c:pt>
                <c:pt idx="390">
                  <c:v>42.03</c:v>
                </c:pt>
                <c:pt idx="391">
                  <c:v>43.14</c:v>
                </c:pt>
                <c:pt idx="392">
                  <c:v>42.8</c:v>
                </c:pt>
                <c:pt idx="393">
                  <c:v>43.1</c:v>
                </c:pt>
                <c:pt idx="394">
                  <c:v>43.08</c:v>
                </c:pt>
                <c:pt idx="395">
                  <c:v>43.29</c:v>
                </c:pt>
                <c:pt idx="396">
                  <c:v>42.35</c:v>
                </c:pt>
                <c:pt idx="397">
                  <c:v>43.24</c:v>
                </c:pt>
                <c:pt idx="398">
                  <c:v>42.72</c:v>
                </c:pt>
                <c:pt idx="399">
                  <c:v>42.9</c:v>
                </c:pt>
                <c:pt idx="400">
                  <c:v>43.79</c:v>
                </c:pt>
                <c:pt idx="401">
                  <c:v>43.37</c:v>
                </c:pt>
                <c:pt idx="402">
                  <c:v>43.14</c:v>
                </c:pt>
                <c:pt idx="403">
                  <c:v>43.28</c:v>
                </c:pt>
                <c:pt idx="404">
                  <c:v>44.32</c:v>
                </c:pt>
                <c:pt idx="405">
                  <c:v>44.29</c:v>
                </c:pt>
                <c:pt idx="406">
                  <c:v>43.31</c:v>
                </c:pt>
                <c:pt idx="407">
                  <c:v>43.34</c:v>
                </c:pt>
                <c:pt idx="408">
                  <c:v>43.41</c:v>
                </c:pt>
                <c:pt idx="409">
                  <c:v>43.22</c:v>
                </c:pt>
                <c:pt idx="410">
                  <c:v>43.75</c:v>
                </c:pt>
                <c:pt idx="411">
                  <c:v>42.94</c:v>
                </c:pt>
                <c:pt idx="412">
                  <c:v>43.3</c:v>
                </c:pt>
                <c:pt idx="413">
                  <c:v>44.15</c:v>
                </c:pt>
                <c:pt idx="414">
                  <c:v>44.43</c:v>
                </c:pt>
                <c:pt idx="415">
                  <c:v>45.17</c:v>
                </c:pt>
                <c:pt idx="416">
                  <c:v>45.09</c:v>
                </c:pt>
                <c:pt idx="417">
                  <c:v>44.4</c:v>
                </c:pt>
                <c:pt idx="418">
                  <c:v>44.99</c:v>
                </c:pt>
                <c:pt idx="419">
                  <c:v>44.5</c:v>
                </c:pt>
                <c:pt idx="420">
                  <c:v>45.43</c:v>
                </c:pt>
                <c:pt idx="421">
                  <c:v>44.96</c:v>
                </c:pt>
                <c:pt idx="422">
                  <c:v>44.8</c:v>
                </c:pt>
                <c:pt idx="423">
                  <c:v>45.37</c:v>
                </c:pt>
                <c:pt idx="424">
                  <c:v>45.46</c:v>
                </c:pt>
                <c:pt idx="425">
                  <c:v>45.37</c:v>
                </c:pt>
                <c:pt idx="426">
                  <c:v>44.9</c:v>
                </c:pt>
                <c:pt idx="427">
                  <c:v>44.35</c:v>
                </c:pt>
                <c:pt idx="428">
                  <c:v>45.13</c:v>
                </c:pt>
                <c:pt idx="429">
                  <c:v>45.86</c:v>
                </c:pt>
                <c:pt idx="430">
                  <c:v>45.64</c:v>
                </c:pt>
                <c:pt idx="431">
                  <c:v>45.09</c:v>
                </c:pt>
                <c:pt idx="432">
                  <c:v>45.05</c:v>
                </c:pt>
                <c:pt idx="433">
                  <c:v>45.28</c:v>
                </c:pt>
                <c:pt idx="434">
                  <c:v>45.58</c:v>
                </c:pt>
                <c:pt idx="435">
                  <c:v>44.43</c:v>
                </c:pt>
                <c:pt idx="436">
                  <c:v>44.07</c:v>
                </c:pt>
                <c:pt idx="437">
                  <c:v>42.66</c:v>
                </c:pt>
                <c:pt idx="438">
                  <c:v>42.01</c:v>
                </c:pt>
                <c:pt idx="439">
                  <c:v>39.78</c:v>
                </c:pt>
                <c:pt idx="440">
                  <c:v>40.79</c:v>
                </c:pt>
                <c:pt idx="441">
                  <c:v>40.06</c:v>
                </c:pt>
                <c:pt idx="442">
                  <c:v>39.83</c:v>
                </c:pt>
                <c:pt idx="443">
                  <c:v>39.61</c:v>
                </c:pt>
                <c:pt idx="444">
                  <c:v>40.53</c:v>
                </c:pt>
                <c:pt idx="445">
                  <c:v>42.22</c:v>
                </c:pt>
                <c:pt idx="446">
                  <c:v>43.3</c:v>
                </c:pt>
                <c:pt idx="447">
                  <c:v>43.15</c:v>
                </c:pt>
                <c:pt idx="448">
                  <c:v>41.44</c:v>
                </c:pt>
                <c:pt idx="449">
                  <c:v>41.72</c:v>
                </c:pt>
                <c:pt idx="450">
                  <c:v>41.77</c:v>
                </c:pt>
                <c:pt idx="451">
                  <c:v>41.94</c:v>
                </c:pt>
                <c:pt idx="452">
                  <c:v>41.92</c:v>
                </c:pt>
                <c:pt idx="453">
                  <c:v>42.43</c:v>
                </c:pt>
                <c:pt idx="454">
                  <c:v>41.03</c:v>
                </c:pt>
                <c:pt idx="455">
                  <c:v>40.950000000000003</c:v>
                </c:pt>
                <c:pt idx="456">
                  <c:v>40.93</c:v>
                </c:pt>
                <c:pt idx="457">
                  <c:v>39.270000000000003</c:v>
                </c:pt>
                <c:pt idx="458">
                  <c:v>41.29</c:v>
                </c:pt>
                <c:pt idx="459">
                  <c:v>42.65</c:v>
                </c:pt>
                <c:pt idx="460">
                  <c:v>41.99</c:v>
                </c:pt>
                <c:pt idx="461">
                  <c:v>43.34</c:v>
                </c:pt>
                <c:pt idx="462">
                  <c:v>42.85</c:v>
                </c:pt>
                <c:pt idx="463">
                  <c:v>41.72</c:v>
                </c:pt>
                <c:pt idx="464">
                  <c:v>42.45</c:v>
                </c:pt>
                <c:pt idx="465">
                  <c:v>43.32</c:v>
                </c:pt>
                <c:pt idx="466">
                  <c:v>43.16</c:v>
                </c:pt>
                <c:pt idx="467">
                  <c:v>42.93</c:v>
                </c:pt>
                <c:pt idx="468">
                  <c:v>42.62</c:v>
                </c:pt>
                <c:pt idx="469">
                  <c:v>43.16</c:v>
                </c:pt>
                <c:pt idx="470">
                  <c:v>41.73</c:v>
                </c:pt>
                <c:pt idx="471">
                  <c:v>42.46</c:v>
                </c:pt>
                <c:pt idx="472">
                  <c:v>41.77</c:v>
                </c:pt>
                <c:pt idx="473">
                  <c:v>40.46</c:v>
                </c:pt>
                <c:pt idx="474">
                  <c:v>41.2</c:v>
                </c:pt>
                <c:pt idx="475">
                  <c:v>39.119999999999997</c:v>
                </c:pt>
                <c:pt idx="476">
                  <c:v>37.65</c:v>
                </c:pt>
                <c:pt idx="477">
                  <c:v>37.46</c:v>
                </c:pt>
                <c:pt idx="478">
                  <c:v>38.97</c:v>
                </c:pt>
                <c:pt idx="479">
                  <c:v>39.71</c:v>
                </c:pt>
                <c:pt idx="480">
                  <c:v>41.23</c:v>
                </c:pt>
                <c:pt idx="481">
                  <c:v>40.93</c:v>
                </c:pt>
                <c:pt idx="482">
                  <c:v>39.450000000000003</c:v>
                </c:pt>
                <c:pt idx="483">
                  <c:v>42.4</c:v>
                </c:pt>
                <c:pt idx="484">
                  <c:v>43.61</c:v>
                </c:pt>
                <c:pt idx="485">
                  <c:v>43.8</c:v>
                </c:pt>
                <c:pt idx="486">
                  <c:v>43.53</c:v>
                </c:pt>
                <c:pt idx="487">
                  <c:v>42.78</c:v>
                </c:pt>
                <c:pt idx="488">
                  <c:v>43.82</c:v>
                </c:pt>
                <c:pt idx="489">
                  <c:v>43.75</c:v>
                </c:pt>
                <c:pt idx="490">
                  <c:v>44.34</c:v>
                </c:pt>
                <c:pt idx="491">
                  <c:v>44.2</c:v>
                </c:pt>
                <c:pt idx="492">
                  <c:v>44.96</c:v>
                </c:pt>
                <c:pt idx="493">
                  <c:v>46.06</c:v>
                </c:pt>
                <c:pt idx="494">
                  <c:v>47.86</c:v>
                </c:pt>
                <c:pt idx="495">
                  <c:v>48.61</c:v>
                </c:pt>
                <c:pt idx="496">
                  <c:v>47.8</c:v>
                </c:pt>
                <c:pt idx="497">
                  <c:v>48.18</c:v>
                </c:pt>
                <c:pt idx="498">
                  <c:v>47.59</c:v>
                </c:pt>
                <c:pt idx="499">
                  <c:v>47.42</c:v>
                </c:pt>
                <c:pt idx="500">
                  <c:v>48.25</c:v>
                </c:pt>
                <c:pt idx="501">
                  <c:v>48.71</c:v>
                </c:pt>
                <c:pt idx="502">
                  <c:v>49.25</c:v>
                </c:pt>
                <c:pt idx="503">
                  <c:v>48.79</c:v>
                </c:pt>
                <c:pt idx="504">
                  <c:v>48.84</c:v>
                </c:pt>
                <c:pt idx="505">
                  <c:v>48.86</c:v>
                </c:pt>
                <c:pt idx="506">
                  <c:v>50.25</c:v>
                </c:pt>
                <c:pt idx="507">
                  <c:v>49.97</c:v>
                </c:pt>
                <c:pt idx="508">
                  <c:v>50.29</c:v>
                </c:pt>
                <c:pt idx="509">
                  <c:v>50.76</c:v>
                </c:pt>
                <c:pt idx="510">
                  <c:v>51.08</c:v>
                </c:pt>
                <c:pt idx="511">
                  <c:v>51.5</c:v>
                </c:pt>
                <c:pt idx="512">
                  <c:v>52.26</c:v>
                </c:pt>
                <c:pt idx="513">
                  <c:v>50.91</c:v>
                </c:pt>
                <c:pt idx="514">
                  <c:v>50.08</c:v>
                </c:pt>
                <c:pt idx="515">
                  <c:v>51.2</c:v>
                </c:pt>
                <c:pt idx="516">
                  <c:v>51.29</c:v>
                </c:pt>
                <c:pt idx="517">
                  <c:v>51.29</c:v>
                </c:pt>
                <c:pt idx="518">
                  <c:v>50.86</c:v>
                </c:pt>
                <c:pt idx="519">
                  <c:v>51.09</c:v>
                </c:pt>
                <c:pt idx="520">
                  <c:v>51.34</c:v>
                </c:pt>
                <c:pt idx="521">
                  <c:v>51.8</c:v>
                </c:pt>
                <c:pt idx="522">
                  <c:v>51.8</c:v>
                </c:pt>
                <c:pt idx="523">
                  <c:v>51.09</c:v>
                </c:pt>
                <c:pt idx="524">
                  <c:v>53.6</c:v>
                </c:pt>
                <c:pt idx="525">
                  <c:v>54.3</c:v>
                </c:pt>
                <c:pt idx="526">
                  <c:v>54.38</c:v>
                </c:pt>
                <c:pt idx="527">
                  <c:v>55.99</c:v>
                </c:pt>
                <c:pt idx="528">
                  <c:v>55.66</c:v>
                </c:pt>
                <c:pt idx="529">
                  <c:v>56.58</c:v>
                </c:pt>
                <c:pt idx="530">
                  <c:v>56.06</c:v>
                </c:pt>
                <c:pt idx="531">
                  <c:v>56.42</c:v>
                </c:pt>
                <c:pt idx="532">
                  <c:v>55.1</c:v>
                </c:pt>
                <c:pt idx="533">
                  <c:v>54.75</c:v>
                </c:pt>
                <c:pt idx="534">
                  <c:v>55.9</c:v>
                </c:pt>
                <c:pt idx="535">
                  <c:v>56.08</c:v>
                </c:pt>
                <c:pt idx="536">
                  <c:v>56.1</c:v>
                </c:pt>
                <c:pt idx="537">
                  <c:v>55.41</c:v>
                </c:pt>
                <c:pt idx="538">
                  <c:v>55.88</c:v>
                </c:pt>
                <c:pt idx="539">
                  <c:v>55.91</c:v>
                </c:pt>
                <c:pt idx="540">
                  <c:v>55.81</c:v>
                </c:pt>
                <c:pt idx="541">
                  <c:v>55.53</c:v>
                </c:pt>
                <c:pt idx="542">
                  <c:v>55.88</c:v>
                </c:pt>
                <c:pt idx="543">
                  <c:v>56.35</c:v>
                </c:pt>
                <c:pt idx="544">
                  <c:v>57.46</c:v>
                </c:pt>
                <c:pt idx="545">
                  <c:v>58.46</c:v>
                </c:pt>
                <c:pt idx="546">
                  <c:v>58.84</c:v>
                </c:pt>
                <c:pt idx="547">
                  <c:v>59.34</c:v>
                </c:pt>
                <c:pt idx="548">
                  <c:v>60.56</c:v>
                </c:pt>
                <c:pt idx="549">
                  <c:v>61.09</c:v>
                </c:pt>
                <c:pt idx="550">
                  <c:v>61.47</c:v>
                </c:pt>
                <c:pt idx="551">
                  <c:v>61.14</c:v>
                </c:pt>
                <c:pt idx="552">
                  <c:v>62.43</c:v>
                </c:pt>
                <c:pt idx="553">
                  <c:v>63.3</c:v>
                </c:pt>
                <c:pt idx="554">
                  <c:v>63.35</c:v>
                </c:pt>
                <c:pt idx="555">
                  <c:v>64.34</c:v>
                </c:pt>
                <c:pt idx="556">
                  <c:v>63.93</c:v>
                </c:pt>
                <c:pt idx="557">
                  <c:v>62.91</c:v>
                </c:pt>
                <c:pt idx="558">
                  <c:v>65.239999999999995</c:v>
                </c:pt>
                <c:pt idx="559">
                  <c:v>65.37</c:v>
                </c:pt>
                <c:pt idx="560">
                  <c:v>67.040000000000006</c:v>
                </c:pt>
                <c:pt idx="561">
                  <c:v>66.88</c:v>
                </c:pt>
                <c:pt idx="562">
                  <c:v>66.13</c:v>
                </c:pt>
                <c:pt idx="563">
                  <c:v>63.69</c:v>
                </c:pt>
                <c:pt idx="564">
                  <c:v>62.7</c:v>
                </c:pt>
                <c:pt idx="565">
                  <c:v>64.069999999999993</c:v>
                </c:pt>
                <c:pt idx="566">
                  <c:v>66.739999999999995</c:v>
                </c:pt>
                <c:pt idx="567">
                  <c:v>69.36</c:v>
                </c:pt>
                <c:pt idx="568">
                  <c:v>68.239999999999995</c:v>
                </c:pt>
                <c:pt idx="569">
                  <c:v>67.52</c:v>
                </c:pt>
                <c:pt idx="570">
                  <c:v>67.900000000000006</c:v>
                </c:pt>
                <c:pt idx="571">
                  <c:v>69.63</c:v>
                </c:pt>
                <c:pt idx="572">
                  <c:v>69.22</c:v>
                </c:pt>
                <c:pt idx="573">
                  <c:v>68.88</c:v>
                </c:pt>
                <c:pt idx="574">
                  <c:v>68.39</c:v>
                </c:pt>
                <c:pt idx="575">
                  <c:v>68</c:v>
                </c:pt>
                <c:pt idx="576">
                  <c:v>63.28</c:v>
                </c:pt>
                <c:pt idx="577">
                  <c:v>64.53</c:v>
                </c:pt>
                <c:pt idx="578">
                  <c:v>64.62</c:v>
                </c:pt>
                <c:pt idx="579">
                  <c:v>60.79</c:v>
                </c:pt>
                <c:pt idx="580">
                  <c:v>64.41</c:v>
                </c:pt>
                <c:pt idx="581">
                  <c:v>61.95</c:v>
                </c:pt>
                <c:pt idx="582">
                  <c:v>64.569999999999993</c:v>
                </c:pt>
                <c:pt idx="583">
                  <c:v>64.98</c:v>
                </c:pt>
                <c:pt idx="584">
                  <c:v>64.14</c:v>
                </c:pt>
                <c:pt idx="585">
                  <c:v>63.54</c:v>
                </c:pt>
                <c:pt idx="586">
                  <c:v>64.86</c:v>
                </c:pt>
                <c:pt idx="587">
                  <c:v>64.86</c:v>
                </c:pt>
                <c:pt idx="588">
                  <c:v>62.15</c:v>
                </c:pt>
                <c:pt idx="589">
                  <c:v>62.74</c:v>
                </c:pt>
                <c:pt idx="590">
                  <c:v>63.16</c:v>
                </c:pt>
                <c:pt idx="591">
                  <c:v>63.2</c:v>
                </c:pt>
                <c:pt idx="592">
                  <c:v>62.95</c:v>
                </c:pt>
                <c:pt idx="593">
                  <c:v>63.28</c:v>
                </c:pt>
                <c:pt idx="594">
                  <c:v>63.67</c:v>
                </c:pt>
                <c:pt idx="595">
                  <c:v>66.58</c:v>
                </c:pt>
                <c:pt idx="596">
                  <c:v>66.94</c:v>
                </c:pt>
                <c:pt idx="597">
                  <c:v>66.77</c:v>
                </c:pt>
                <c:pt idx="598">
                  <c:v>67.05</c:v>
                </c:pt>
                <c:pt idx="599">
                  <c:v>66.569999999999993</c:v>
                </c:pt>
                <c:pt idx="600">
                  <c:v>65.319999999999993</c:v>
                </c:pt>
                <c:pt idx="601">
                  <c:v>65.400000000000006</c:v>
                </c:pt>
                <c:pt idx="602">
                  <c:v>66.11</c:v>
                </c:pt>
                <c:pt idx="603">
                  <c:v>65.650000000000006</c:v>
                </c:pt>
                <c:pt idx="604">
                  <c:v>66.42</c:v>
                </c:pt>
                <c:pt idx="605">
                  <c:v>67.27</c:v>
                </c:pt>
                <c:pt idx="606">
                  <c:v>68.56</c:v>
                </c:pt>
                <c:pt idx="607">
                  <c:v>67.25</c:v>
                </c:pt>
                <c:pt idx="608">
                  <c:v>67.56</c:v>
                </c:pt>
                <c:pt idx="609">
                  <c:v>68.88</c:v>
                </c:pt>
                <c:pt idx="610">
                  <c:v>68.959999999999994</c:v>
                </c:pt>
                <c:pt idx="611">
                  <c:v>68.09</c:v>
                </c:pt>
                <c:pt idx="612">
                  <c:v>68.28</c:v>
                </c:pt>
                <c:pt idx="613">
                  <c:v>68.319999999999993</c:v>
                </c:pt>
                <c:pt idx="614">
                  <c:v>68.55</c:v>
                </c:pt>
                <c:pt idx="615">
                  <c:v>69.319999999999993</c:v>
                </c:pt>
                <c:pt idx="616">
                  <c:v>67.05</c:v>
                </c:pt>
                <c:pt idx="617">
                  <c:v>68.709999999999994</c:v>
                </c:pt>
                <c:pt idx="618">
                  <c:v>69.459999999999994</c:v>
                </c:pt>
                <c:pt idx="619">
                  <c:v>68.709999999999994</c:v>
                </c:pt>
                <c:pt idx="620">
                  <c:v>66.66</c:v>
                </c:pt>
                <c:pt idx="621">
                  <c:v>65.11</c:v>
                </c:pt>
                <c:pt idx="622">
                  <c:v>66.44</c:v>
                </c:pt>
                <c:pt idx="623">
                  <c:v>68.459999999999994</c:v>
                </c:pt>
                <c:pt idx="624">
                  <c:v>68.650000000000006</c:v>
                </c:pt>
                <c:pt idx="625">
                  <c:v>68.87</c:v>
                </c:pt>
                <c:pt idx="626">
                  <c:v>69.459999999999994</c:v>
                </c:pt>
                <c:pt idx="627">
                  <c:v>69.63</c:v>
                </c:pt>
                <c:pt idx="628">
                  <c:v>69.319999999999993</c:v>
                </c:pt>
                <c:pt idx="629">
                  <c:v>70.25</c:v>
                </c:pt>
                <c:pt idx="630">
                  <c:v>71.349999999999994</c:v>
                </c:pt>
                <c:pt idx="631">
                  <c:v>71.31</c:v>
                </c:pt>
                <c:pt idx="632">
                  <c:v>71.89</c:v>
                </c:pt>
                <c:pt idx="633">
                  <c:v>71.489999999999995</c:v>
                </c:pt>
                <c:pt idx="634">
                  <c:v>72.22</c:v>
                </c:pt>
                <c:pt idx="635">
                  <c:v>72.22</c:v>
                </c:pt>
                <c:pt idx="636">
                  <c:v>72.52</c:v>
                </c:pt>
                <c:pt idx="637">
                  <c:v>72.69</c:v>
                </c:pt>
                <c:pt idx="638">
                  <c:v>72.86</c:v>
                </c:pt>
                <c:pt idx="639">
                  <c:v>73.989999999999995</c:v>
                </c:pt>
                <c:pt idx="640">
                  <c:v>74.39</c:v>
                </c:pt>
                <c:pt idx="641">
                  <c:v>73.08</c:v>
                </c:pt>
                <c:pt idx="642">
                  <c:v>73.510000000000005</c:v>
                </c:pt>
                <c:pt idx="643">
                  <c:v>74.900000000000006</c:v>
                </c:pt>
                <c:pt idx="644">
                  <c:v>74.81</c:v>
                </c:pt>
                <c:pt idx="645">
                  <c:v>75.19</c:v>
                </c:pt>
                <c:pt idx="646">
                  <c:v>75.56</c:v>
                </c:pt>
                <c:pt idx="647">
                  <c:v>76.180000000000007</c:v>
                </c:pt>
                <c:pt idx="648">
                  <c:v>74.680000000000007</c:v>
                </c:pt>
                <c:pt idx="649">
                  <c:v>74.760000000000005</c:v>
                </c:pt>
                <c:pt idx="650">
                  <c:v>75.13</c:v>
                </c:pt>
                <c:pt idx="651">
                  <c:v>75.84</c:v>
                </c:pt>
                <c:pt idx="652">
                  <c:v>76.17</c:v>
                </c:pt>
                <c:pt idx="653">
                  <c:v>77.16</c:v>
                </c:pt>
                <c:pt idx="654">
                  <c:v>74.53</c:v>
                </c:pt>
                <c:pt idx="655">
                  <c:v>73.430000000000007</c:v>
                </c:pt>
                <c:pt idx="656">
                  <c:v>74.12</c:v>
                </c:pt>
                <c:pt idx="657">
                  <c:v>75.55</c:v>
                </c:pt>
                <c:pt idx="658">
                  <c:v>75.16</c:v>
                </c:pt>
                <c:pt idx="659">
                  <c:v>76.489999999999995</c:v>
                </c:pt>
                <c:pt idx="660">
                  <c:v>74.760000000000005</c:v>
                </c:pt>
                <c:pt idx="661">
                  <c:v>73.47</c:v>
                </c:pt>
                <c:pt idx="662">
                  <c:v>73.59</c:v>
                </c:pt>
                <c:pt idx="663">
                  <c:v>68.62</c:v>
                </c:pt>
                <c:pt idx="664">
                  <c:v>69.349999999999994</c:v>
                </c:pt>
                <c:pt idx="665">
                  <c:v>72.23</c:v>
                </c:pt>
                <c:pt idx="666">
                  <c:v>73.790000000000006</c:v>
                </c:pt>
                <c:pt idx="667">
                  <c:v>74.099999999999994</c:v>
                </c:pt>
                <c:pt idx="668">
                  <c:v>74.5</c:v>
                </c:pt>
                <c:pt idx="669">
                  <c:v>74.48</c:v>
                </c:pt>
                <c:pt idx="670">
                  <c:v>74.739999999999995</c:v>
                </c:pt>
                <c:pt idx="671">
                  <c:v>76.05</c:v>
                </c:pt>
                <c:pt idx="672">
                  <c:v>76.33</c:v>
                </c:pt>
                <c:pt idx="673">
                  <c:v>72.89</c:v>
                </c:pt>
                <c:pt idx="674">
                  <c:v>72.41</c:v>
                </c:pt>
                <c:pt idx="675">
                  <c:v>70.38</c:v>
                </c:pt>
                <c:pt idx="676">
                  <c:v>71.290000000000006</c:v>
                </c:pt>
                <c:pt idx="677">
                  <c:v>70.7</c:v>
                </c:pt>
                <c:pt idx="678">
                  <c:v>69.040000000000006</c:v>
                </c:pt>
                <c:pt idx="679">
                  <c:v>70.63</c:v>
                </c:pt>
                <c:pt idx="680">
                  <c:v>71.44</c:v>
                </c:pt>
                <c:pt idx="681">
                  <c:v>71.31</c:v>
                </c:pt>
                <c:pt idx="682">
                  <c:v>70.59</c:v>
                </c:pt>
                <c:pt idx="683">
                  <c:v>69.510000000000005</c:v>
                </c:pt>
                <c:pt idx="684">
                  <c:v>69.03</c:v>
                </c:pt>
                <c:pt idx="685">
                  <c:v>68.23</c:v>
                </c:pt>
                <c:pt idx="686">
                  <c:v>66.45</c:v>
                </c:pt>
                <c:pt idx="687">
                  <c:v>65.180000000000007</c:v>
                </c:pt>
                <c:pt idx="688">
                  <c:v>68.75</c:v>
                </c:pt>
                <c:pt idx="689">
                  <c:v>71.05</c:v>
                </c:pt>
                <c:pt idx="690">
                  <c:v>72.25</c:v>
                </c:pt>
                <c:pt idx="691">
                  <c:v>71.069999999999993</c:v>
                </c:pt>
                <c:pt idx="692">
                  <c:v>72.7</c:v>
                </c:pt>
                <c:pt idx="693">
                  <c:v>73.41</c:v>
                </c:pt>
                <c:pt idx="694">
                  <c:v>72.989999999999995</c:v>
                </c:pt>
                <c:pt idx="695">
                  <c:v>71.59</c:v>
                </c:pt>
                <c:pt idx="696">
                  <c:v>73.03</c:v>
                </c:pt>
                <c:pt idx="697">
                  <c:v>72.61</c:v>
                </c:pt>
                <c:pt idx="698">
                  <c:v>72.22</c:v>
                </c:pt>
                <c:pt idx="699">
                  <c:v>71.69</c:v>
                </c:pt>
                <c:pt idx="700">
                  <c:v>72.599999999999994</c:v>
                </c:pt>
                <c:pt idx="701">
                  <c:v>71.45</c:v>
                </c:pt>
                <c:pt idx="702">
                  <c:v>72.92</c:v>
                </c:pt>
                <c:pt idx="703">
                  <c:v>73.510000000000005</c:v>
                </c:pt>
                <c:pt idx="704">
                  <c:v>73.599999999999994</c:v>
                </c:pt>
                <c:pt idx="705">
                  <c:v>75.459999999999994</c:v>
                </c:pt>
                <c:pt idx="706">
                  <c:v>75.67</c:v>
                </c:pt>
                <c:pt idx="707">
                  <c:v>75.34</c:v>
                </c:pt>
                <c:pt idx="708">
                  <c:v>73.92</c:v>
                </c:pt>
                <c:pt idx="709">
                  <c:v>74.36</c:v>
                </c:pt>
                <c:pt idx="710">
                  <c:v>76.19</c:v>
                </c:pt>
                <c:pt idx="711">
                  <c:v>77.25</c:v>
                </c:pt>
                <c:pt idx="712">
                  <c:v>78.09</c:v>
                </c:pt>
                <c:pt idx="713">
                  <c:v>79.53</c:v>
                </c:pt>
                <c:pt idx="714">
                  <c:v>79.09</c:v>
                </c:pt>
                <c:pt idx="715">
                  <c:v>78.64</c:v>
                </c:pt>
                <c:pt idx="716">
                  <c:v>78.52</c:v>
                </c:pt>
                <c:pt idx="717">
                  <c:v>79.28</c:v>
                </c:pt>
                <c:pt idx="718">
                  <c:v>81.260000000000005</c:v>
                </c:pt>
                <c:pt idx="719">
                  <c:v>82.56</c:v>
                </c:pt>
                <c:pt idx="720">
                  <c:v>81.08</c:v>
                </c:pt>
                <c:pt idx="721">
                  <c:v>81.95</c:v>
                </c:pt>
                <c:pt idx="722">
                  <c:v>82.39</c:v>
                </c:pt>
                <c:pt idx="723">
                  <c:v>83.65</c:v>
                </c:pt>
                <c:pt idx="724">
                  <c:v>83.42</c:v>
                </c:pt>
                <c:pt idx="725">
                  <c:v>83.18</c:v>
                </c:pt>
                <c:pt idx="726">
                  <c:v>84</c:v>
                </c:pt>
                <c:pt idx="727">
                  <c:v>84.86</c:v>
                </c:pt>
                <c:pt idx="728">
                  <c:v>84.33</c:v>
                </c:pt>
                <c:pt idx="729">
                  <c:v>85.08</c:v>
                </c:pt>
                <c:pt idx="730">
                  <c:v>85.82</c:v>
                </c:pt>
                <c:pt idx="731">
                  <c:v>84.61</c:v>
                </c:pt>
                <c:pt idx="732">
                  <c:v>85.53</c:v>
                </c:pt>
                <c:pt idx="733">
                  <c:v>85.99</c:v>
                </c:pt>
                <c:pt idx="734">
                  <c:v>86.4</c:v>
                </c:pt>
                <c:pt idx="735">
                  <c:v>84.58</c:v>
                </c:pt>
                <c:pt idx="736">
                  <c:v>84.32</c:v>
                </c:pt>
                <c:pt idx="737">
                  <c:v>84.38</c:v>
                </c:pt>
                <c:pt idx="738">
                  <c:v>84.71</c:v>
                </c:pt>
                <c:pt idx="739">
                  <c:v>84.72</c:v>
                </c:pt>
                <c:pt idx="740">
                  <c:v>81.99</c:v>
                </c:pt>
                <c:pt idx="741">
                  <c:v>80.540000000000006</c:v>
                </c:pt>
                <c:pt idx="742">
                  <c:v>82.74</c:v>
                </c:pt>
                <c:pt idx="743">
                  <c:v>83.43</c:v>
                </c:pt>
                <c:pt idx="744">
                  <c:v>84.78</c:v>
                </c:pt>
                <c:pt idx="745">
                  <c:v>82.64</c:v>
                </c:pt>
                <c:pt idx="746">
                  <c:v>82.87</c:v>
                </c:pt>
                <c:pt idx="747">
                  <c:v>82.17</c:v>
                </c:pt>
                <c:pt idx="748">
                  <c:v>82.05</c:v>
                </c:pt>
                <c:pt idx="749">
                  <c:v>82.43</c:v>
                </c:pt>
                <c:pt idx="750">
                  <c:v>80.28</c:v>
                </c:pt>
                <c:pt idx="751">
                  <c:v>81.239999999999995</c:v>
                </c:pt>
                <c:pt idx="752">
                  <c:v>78.89</c:v>
                </c:pt>
                <c:pt idx="753">
                  <c:v>79.7</c:v>
                </c:pt>
                <c:pt idx="754">
                  <c:v>82.31</c:v>
                </c:pt>
                <c:pt idx="755">
                  <c:v>82.25</c:v>
                </c:pt>
                <c:pt idx="756">
                  <c:v>82.22</c:v>
                </c:pt>
                <c:pt idx="757">
                  <c:v>72.72</c:v>
                </c:pt>
                <c:pt idx="758">
                  <c:v>73.44</c:v>
                </c:pt>
                <c:pt idx="759">
                  <c:v>70.569999999999993</c:v>
                </c:pt>
                <c:pt idx="760">
                  <c:v>68.87</c:v>
                </c:pt>
                <c:pt idx="761">
                  <c:v>69.67</c:v>
                </c:pt>
                <c:pt idx="762">
                  <c:v>69.88</c:v>
                </c:pt>
                <c:pt idx="763">
                  <c:v>73.08</c:v>
                </c:pt>
                <c:pt idx="764">
                  <c:v>75.44</c:v>
                </c:pt>
                <c:pt idx="765">
                  <c:v>75.819999999999993</c:v>
                </c:pt>
                <c:pt idx="766">
                  <c:v>74.42</c:v>
                </c:pt>
                <c:pt idx="767">
                  <c:v>75.150000000000006</c:v>
                </c:pt>
                <c:pt idx="768">
                  <c:v>74.39</c:v>
                </c:pt>
                <c:pt idx="769">
                  <c:v>73.7</c:v>
                </c:pt>
                <c:pt idx="770">
                  <c:v>73.88</c:v>
                </c:pt>
                <c:pt idx="771">
                  <c:v>75.02</c:v>
                </c:pt>
                <c:pt idx="772">
                  <c:v>73.52</c:v>
                </c:pt>
                <c:pt idx="773">
                  <c:v>71.52</c:v>
                </c:pt>
                <c:pt idx="774">
                  <c:v>73.98</c:v>
                </c:pt>
                <c:pt idx="775">
                  <c:v>75.290000000000006</c:v>
                </c:pt>
                <c:pt idx="776">
                  <c:v>76.849999999999994</c:v>
                </c:pt>
                <c:pt idx="777">
                  <c:v>76.14</c:v>
                </c:pt>
                <c:pt idx="778">
                  <c:v>78.599999999999994</c:v>
                </c:pt>
                <c:pt idx="779">
                  <c:v>78.94</c:v>
                </c:pt>
                <c:pt idx="780">
                  <c:v>79.23</c:v>
                </c:pt>
                <c:pt idx="781">
                  <c:v>79.319999999999993</c:v>
                </c:pt>
                <c:pt idx="782">
                  <c:v>77.78</c:v>
                </c:pt>
                <c:pt idx="783">
                  <c:v>78.98</c:v>
                </c:pt>
                <c:pt idx="784">
                  <c:v>80</c:v>
                </c:pt>
                <c:pt idx="785">
                  <c:v>80.8</c:v>
                </c:pt>
                <c:pt idx="786">
                  <c:v>81.99</c:v>
                </c:pt>
                <c:pt idx="787">
                  <c:v>81.75</c:v>
                </c:pt>
                <c:pt idx="788">
                  <c:v>80.87</c:v>
                </c:pt>
                <c:pt idx="789">
                  <c:v>83.72</c:v>
                </c:pt>
                <c:pt idx="790">
                  <c:v>84.67</c:v>
                </c:pt>
                <c:pt idx="791">
                  <c:v>84.47</c:v>
                </c:pt>
                <c:pt idx="792">
                  <c:v>86.06</c:v>
                </c:pt>
                <c:pt idx="793">
                  <c:v>86.48</c:v>
                </c:pt>
                <c:pt idx="794">
                  <c:v>87.51</c:v>
                </c:pt>
                <c:pt idx="795">
                  <c:v>88.44</c:v>
                </c:pt>
                <c:pt idx="796">
                  <c:v>88.38</c:v>
                </c:pt>
                <c:pt idx="797">
                  <c:v>87.89</c:v>
                </c:pt>
                <c:pt idx="798">
                  <c:v>86.27</c:v>
                </c:pt>
                <c:pt idx="799">
                  <c:v>88.2</c:v>
                </c:pt>
                <c:pt idx="800">
                  <c:v>89.96</c:v>
                </c:pt>
                <c:pt idx="801">
                  <c:v>89.34</c:v>
                </c:pt>
                <c:pt idx="802">
                  <c:v>90.03</c:v>
                </c:pt>
                <c:pt idx="803">
                  <c:v>91.21</c:v>
                </c:pt>
                <c:pt idx="804">
                  <c:v>89.16</c:v>
                </c:pt>
                <c:pt idx="805">
                  <c:v>89.47</c:v>
                </c:pt>
                <c:pt idx="806">
                  <c:v>91.11</c:v>
                </c:pt>
                <c:pt idx="807">
                  <c:v>93.27</c:v>
                </c:pt>
                <c:pt idx="808">
                  <c:v>92.69</c:v>
                </c:pt>
                <c:pt idx="809">
                  <c:v>90.78</c:v>
                </c:pt>
                <c:pt idx="810">
                  <c:v>91.55</c:v>
                </c:pt>
                <c:pt idx="811">
                  <c:v>91.41</c:v>
                </c:pt>
                <c:pt idx="812">
                  <c:v>94.44</c:v>
                </c:pt>
                <c:pt idx="813">
                  <c:v>96.48</c:v>
                </c:pt>
                <c:pt idx="814">
                  <c:v>93.28</c:v>
                </c:pt>
                <c:pt idx="815">
                  <c:v>94.81</c:v>
                </c:pt>
                <c:pt idx="816">
                  <c:v>92.97</c:v>
                </c:pt>
                <c:pt idx="817">
                  <c:v>93.54</c:v>
                </c:pt>
                <c:pt idx="818">
                  <c:v>95.39</c:v>
                </c:pt>
                <c:pt idx="819">
                  <c:v>96.84</c:v>
                </c:pt>
                <c:pt idx="820">
                  <c:v>96.84</c:v>
                </c:pt>
                <c:pt idx="821">
                  <c:v>99.08</c:v>
                </c:pt>
                <c:pt idx="822">
                  <c:v>97.93</c:v>
                </c:pt>
                <c:pt idx="823">
                  <c:v>100.99</c:v>
                </c:pt>
                <c:pt idx="824">
                  <c:v>104.97</c:v>
                </c:pt>
                <c:pt idx="825">
                  <c:v>112.93</c:v>
                </c:pt>
                <c:pt idx="826">
                  <c:v>110.46</c:v>
                </c:pt>
                <c:pt idx="827">
                  <c:v>118.11</c:v>
                </c:pt>
                <c:pt idx="828">
                  <c:v>123.21</c:v>
                </c:pt>
                <c:pt idx="829">
                  <c:v>127.98</c:v>
                </c:pt>
                <c:pt idx="830">
                  <c:v>111.14</c:v>
                </c:pt>
                <c:pt idx="831">
                  <c:v>116.37</c:v>
                </c:pt>
              </c:numCache>
            </c:numRef>
          </c:val>
          <c:smooth val="0"/>
          <c:extLst>
            <c:ext xmlns:c16="http://schemas.microsoft.com/office/drawing/2014/chart" uri="{C3380CC4-5D6E-409C-BE32-E72D297353CC}">
              <c16:uniqueId val="{00000002-E89E-4DC2-B55B-D333F44F87FF}"/>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General</c:formatCode>
                <c:ptCount val="1368"/>
              </c:numCache>
            </c:numRef>
          </c:val>
          <c:smooth val="0"/>
          <c:extLst>
            <c:ext xmlns:c16="http://schemas.microsoft.com/office/drawing/2014/chart" uri="{C3380CC4-5D6E-409C-BE32-E72D297353CC}">
              <c16:uniqueId val="{00000003-E89E-4DC2-B55B-D333F44F87FF}"/>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130"/>
          <c:min val="10"/>
        </c:scaling>
        <c:delete val="1"/>
        <c:axPos val="l"/>
        <c:numFmt formatCode="0" sourceLinked="0"/>
        <c:majorTickMark val="out"/>
        <c:minorTickMark val="none"/>
        <c:tickLblPos val="nextTo"/>
        <c:crossAx val="133480657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10680879992223E-2"/>
          <c:y val="0.12386255266841203"/>
          <c:w val="0.91088249577634506"/>
          <c:h val="0.74700193449898833"/>
        </c:manualLayout>
      </c:layout>
      <c:lineChart>
        <c:grouping val="standard"/>
        <c:varyColors val="0"/>
        <c:ser>
          <c:idx val="1"/>
          <c:order val="0"/>
          <c:tx>
            <c:strRef>
              <c:f>Planilha1!$B$1</c:f>
              <c:strCache>
                <c:ptCount val="1"/>
                <c:pt idx="0">
                  <c:v>Newcastle Coal (US$/ton)</c:v>
                </c:pt>
              </c:strCache>
            </c:strRef>
          </c:tx>
          <c:spPr>
            <a:ln w="28575" cap="rnd">
              <a:solidFill>
                <a:schemeClr val="accent6"/>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Planilha1!$B$2:$B$1369</c:f>
              <c:numCache>
                <c:formatCode>General</c:formatCode>
                <c:ptCount val="1368"/>
              </c:numCache>
            </c:numRef>
          </c:val>
          <c:smooth val="0"/>
          <c:extLst>
            <c:ext xmlns:c16="http://schemas.microsoft.com/office/drawing/2014/chart" uri="{C3380CC4-5D6E-409C-BE32-E72D297353CC}">
              <c16:uniqueId val="{00000000-BFA3-4F14-AFFF-920BF9044BFE}"/>
            </c:ext>
          </c:extLst>
        </c:ser>
        <c:ser>
          <c:idx val="0"/>
          <c:order val="1"/>
          <c:tx>
            <c:strRef>
              <c:f>Planilha1!$C$1</c:f>
              <c:strCache>
                <c:ptCount val="1"/>
                <c:pt idx="0">
                  <c:v>TTF Nat Gas (Eu/MWh)</c:v>
                </c:pt>
              </c:strCache>
            </c:strRef>
          </c:tx>
          <c:spPr>
            <a:ln w="28575" cap="rnd">
              <a:solidFill>
                <a:schemeClr val="accent1"/>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Planilha1!$C$2:$C$1369</c:f>
              <c:numCache>
                <c:formatCode>General</c:formatCode>
                <c:ptCount val="1368"/>
              </c:numCache>
            </c:numRef>
          </c:val>
          <c:smooth val="0"/>
          <c:extLst>
            <c:ext xmlns:c16="http://schemas.microsoft.com/office/drawing/2014/chart" uri="{C3380CC4-5D6E-409C-BE32-E72D297353CC}">
              <c16:uniqueId val="{00000001-BFA3-4F14-AFFF-920BF9044BFE}"/>
            </c:ext>
          </c:extLst>
        </c:ser>
        <c:ser>
          <c:idx val="2"/>
          <c:order val="2"/>
          <c:tx>
            <c:strRef>
              <c:f>Planilha1!$D$1</c:f>
              <c:strCache>
                <c:ptCount val="1"/>
                <c:pt idx="0">
                  <c:v>Brent (US$/bbl)</c:v>
                </c:pt>
              </c:strCache>
            </c:strRef>
          </c:tx>
          <c:spPr>
            <a:ln w="28575" cap="rnd">
              <a:solidFill>
                <a:schemeClr val="tx1">
                  <a:lumMod val="50000"/>
                  <a:lumOff val="50000"/>
                </a:schemeClr>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Planilha1!$D$2:$D$1369</c:f>
              <c:numCache>
                <c:formatCode>General</c:formatCode>
                <c:ptCount val="1368"/>
                <c:pt idx="847" formatCode="0.00">
                  <c:v>107.37</c:v>
                </c:pt>
                <c:pt idx="848" formatCode="0.00">
                  <c:v>107.37</c:v>
                </c:pt>
                <c:pt idx="849" formatCode="0.00">
                  <c:v>107.37</c:v>
                </c:pt>
                <c:pt idx="850" formatCode="0.00">
                  <c:v>107.37</c:v>
                </c:pt>
                <c:pt idx="851" formatCode="0.00">
                  <c:v>107.37</c:v>
                </c:pt>
                <c:pt idx="852" formatCode="0.00">
                  <c:v>107.37</c:v>
                </c:pt>
                <c:pt idx="853" formatCode="0.00">
                  <c:v>107.37</c:v>
                </c:pt>
                <c:pt idx="854" formatCode="0.00">
                  <c:v>107.37</c:v>
                </c:pt>
                <c:pt idx="855" formatCode="0.00">
                  <c:v>107.37</c:v>
                </c:pt>
                <c:pt idx="856" formatCode="0.00">
                  <c:v>107.37</c:v>
                </c:pt>
                <c:pt idx="857" formatCode="0.00">
                  <c:v>107.37</c:v>
                </c:pt>
                <c:pt idx="858" formatCode="0.00">
                  <c:v>107.37</c:v>
                </c:pt>
                <c:pt idx="859" formatCode="0.00">
                  <c:v>107.37</c:v>
                </c:pt>
                <c:pt idx="860" formatCode="0.00">
                  <c:v>107.37</c:v>
                </c:pt>
                <c:pt idx="861" formatCode="0.00">
                  <c:v>107.37</c:v>
                </c:pt>
                <c:pt idx="862" formatCode="0.00">
                  <c:v>107.37</c:v>
                </c:pt>
                <c:pt idx="863" formatCode="0.00">
                  <c:v>107.37</c:v>
                </c:pt>
                <c:pt idx="864" formatCode="0.00">
                  <c:v>107.37</c:v>
                </c:pt>
                <c:pt idx="865" formatCode="0.00">
                  <c:v>107.37</c:v>
                </c:pt>
                <c:pt idx="866" formatCode="0.00">
                  <c:v>107.37</c:v>
                </c:pt>
                <c:pt idx="867" formatCode="0.00">
                  <c:v>107.37</c:v>
                </c:pt>
                <c:pt idx="868" formatCode="0.00">
                  <c:v>103.86</c:v>
                </c:pt>
                <c:pt idx="869" formatCode="0.00">
                  <c:v>103.86</c:v>
                </c:pt>
                <c:pt idx="870" formatCode="0.00">
                  <c:v>103.86</c:v>
                </c:pt>
                <c:pt idx="871" formatCode="0.00">
                  <c:v>103.86</c:v>
                </c:pt>
                <c:pt idx="872" formatCode="0.00">
                  <c:v>103.86</c:v>
                </c:pt>
                <c:pt idx="873" formatCode="0.00">
                  <c:v>103.86</c:v>
                </c:pt>
                <c:pt idx="874" formatCode="0.00">
                  <c:v>103.86</c:v>
                </c:pt>
                <c:pt idx="875" formatCode="0.00">
                  <c:v>103.86</c:v>
                </c:pt>
                <c:pt idx="876" formatCode="0.00">
                  <c:v>103.86</c:v>
                </c:pt>
                <c:pt idx="877" formatCode="0.00">
                  <c:v>103.86</c:v>
                </c:pt>
                <c:pt idx="878" formatCode="0.00">
                  <c:v>103.86</c:v>
                </c:pt>
                <c:pt idx="879" formatCode="0.00">
                  <c:v>103.86</c:v>
                </c:pt>
                <c:pt idx="880" formatCode="0.00">
                  <c:v>103.86</c:v>
                </c:pt>
                <c:pt idx="881" formatCode="0.00">
                  <c:v>103.86</c:v>
                </c:pt>
                <c:pt idx="882" formatCode="0.00">
                  <c:v>103.86</c:v>
                </c:pt>
                <c:pt idx="883" formatCode="0.00">
                  <c:v>103.86</c:v>
                </c:pt>
                <c:pt idx="884" formatCode="0.00">
                  <c:v>103.86</c:v>
                </c:pt>
                <c:pt idx="885" formatCode="0.00">
                  <c:v>103.86</c:v>
                </c:pt>
                <c:pt idx="886" formatCode="0.00">
                  <c:v>103.86</c:v>
                </c:pt>
                <c:pt idx="887" formatCode="0.00">
                  <c:v>103.86</c:v>
                </c:pt>
                <c:pt idx="888" formatCode="0.00">
                  <c:v>103.86</c:v>
                </c:pt>
                <c:pt idx="889" formatCode="0.00">
                  <c:v>103.86</c:v>
                </c:pt>
                <c:pt idx="890" formatCode="0.00">
                  <c:v>100.61</c:v>
                </c:pt>
                <c:pt idx="891" formatCode="0.00">
                  <c:v>100.61</c:v>
                </c:pt>
                <c:pt idx="892" formatCode="0.00">
                  <c:v>100.61</c:v>
                </c:pt>
                <c:pt idx="893" formatCode="0.00">
                  <c:v>100.61</c:v>
                </c:pt>
                <c:pt idx="894" formatCode="0.00">
                  <c:v>100.61</c:v>
                </c:pt>
                <c:pt idx="895" formatCode="0.00">
                  <c:v>100.61</c:v>
                </c:pt>
                <c:pt idx="896" formatCode="0.00">
                  <c:v>100.61</c:v>
                </c:pt>
                <c:pt idx="897" formatCode="0.00">
                  <c:v>100.61</c:v>
                </c:pt>
                <c:pt idx="898" formatCode="0.00">
                  <c:v>100.61</c:v>
                </c:pt>
                <c:pt idx="899" formatCode="0.00">
                  <c:v>100.61</c:v>
                </c:pt>
                <c:pt idx="900" formatCode="0.00">
                  <c:v>100.61</c:v>
                </c:pt>
                <c:pt idx="901" formatCode="0.00">
                  <c:v>100.61</c:v>
                </c:pt>
                <c:pt idx="902" formatCode="0.00">
                  <c:v>100.61</c:v>
                </c:pt>
                <c:pt idx="903" formatCode="0.00">
                  <c:v>100.61</c:v>
                </c:pt>
                <c:pt idx="904" formatCode="0.00">
                  <c:v>100.61</c:v>
                </c:pt>
                <c:pt idx="905" formatCode="0.00">
                  <c:v>100.61</c:v>
                </c:pt>
                <c:pt idx="906" formatCode="0.00">
                  <c:v>100.61</c:v>
                </c:pt>
                <c:pt idx="907" formatCode="0.00">
                  <c:v>100.61</c:v>
                </c:pt>
                <c:pt idx="908" formatCode="0.00">
                  <c:v>100.61</c:v>
                </c:pt>
                <c:pt idx="909" formatCode="0.00">
                  <c:v>100.61</c:v>
                </c:pt>
                <c:pt idx="910" formatCode="0.00">
                  <c:v>100.61</c:v>
                </c:pt>
                <c:pt idx="911" formatCode="0.00">
                  <c:v>100.61</c:v>
                </c:pt>
                <c:pt idx="912" formatCode="0.00">
                  <c:v>98.15</c:v>
                </c:pt>
                <c:pt idx="913" formatCode="0.00">
                  <c:v>98.15</c:v>
                </c:pt>
                <c:pt idx="914" formatCode="0.00">
                  <c:v>98.15</c:v>
                </c:pt>
                <c:pt idx="915" formatCode="0.00">
                  <c:v>98.15</c:v>
                </c:pt>
                <c:pt idx="916" formatCode="0.00">
                  <c:v>98.15</c:v>
                </c:pt>
                <c:pt idx="917" formatCode="0.00">
                  <c:v>98.15</c:v>
                </c:pt>
                <c:pt idx="918" formatCode="0.00">
                  <c:v>98.15</c:v>
                </c:pt>
                <c:pt idx="919" formatCode="0.00">
                  <c:v>98.15</c:v>
                </c:pt>
                <c:pt idx="920" formatCode="0.00">
                  <c:v>98.15</c:v>
                </c:pt>
                <c:pt idx="921" formatCode="0.00">
                  <c:v>98.15</c:v>
                </c:pt>
                <c:pt idx="922" formatCode="0.00">
                  <c:v>98.15</c:v>
                </c:pt>
                <c:pt idx="923" formatCode="0.00">
                  <c:v>98.15</c:v>
                </c:pt>
                <c:pt idx="924" formatCode="0.00">
                  <c:v>98.15</c:v>
                </c:pt>
                <c:pt idx="925" formatCode="0.00">
                  <c:v>98.15</c:v>
                </c:pt>
                <c:pt idx="926" formatCode="0.00">
                  <c:v>98.15</c:v>
                </c:pt>
                <c:pt idx="927" formatCode="0.00">
                  <c:v>98.15</c:v>
                </c:pt>
                <c:pt idx="928" formatCode="0.00">
                  <c:v>98.15</c:v>
                </c:pt>
                <c:pt idx="929" formatCode="0.00">
                  <c:v>98.15</c:v>
                </c:pt>
                <c:pt idx="930" formatCode="0.00">
                  <c:v>98.15</c:v>
                </c:pt>
                <c:pt idx="931" formatCode="0.00">
                  <c:v>98.15</c:v>
                </c:pt>
                <c:pt idx="932" formatCode="0.00">
                  <c:v>98.15</c:v>
                </c:pt>
                <c:pt idx="933" formatCode="0.00">
                  <c:v>96.23</c:v>
                </c:pt>
                <c:pt idx="934" formatCode="0.00">
                  <c:v>96.23</c:v>
                </c:pt>
                <c:pt idx="935" formatCode="0.00">
                  <c:v>96.23</c:v>
                </c:pt>
                <c:pt idx="936" formatCode="0.00">
                  <c:v>96.23</c:v>
                </c:pt>
                <c:pt idx="937" formatCode="0.00">
                  <c:v>96.23</c:v>
                </c:pt>
                <c:pt idx="938" formatCode="0.00">
                  <c:v>96.23</c:v>
                </c:pt>
                <c:pt idx="939" formatCode="0.00">
                  <c:v>96.23</c:v>
                </c:pt>
                <c:pt idx="940" formatCode="0.00">
                  <c:v>96.23</c:v>
                </c:pt>
                <c:pt idx="941" formatCode="0.00">
                  <c:v>96.23</c:v>
                </c:pt>
                <c:pt idx="942" formatCode="0.00">
                  <c:v>96.23</c:v>
                </c:pt>
                <c:pt idx="943" formatCode="0.00">
                  <c:v>96.23</c:v>
                </c:pt>
                <c:pt idx="944" formatCode="0.00">
                  <c:v>96.23</c:v>
                </c:pt>
                <c:pt idx="945" formatCode="0.00">
                  <c:v>96.23</c:v>
                </c:pt>
                <c:pt idx="946" formatCode="0.00">
                  <c:v>96.23</c:v>
                </c:pt>
                <c:pt idx="947" formatCode="0.00">
                  <c:v>96.23</c:v>
                </c:pt>
                <c:pt idx="948" formatCode="0.00">
                  <c:v>96.23</c:v>
                </c:pt>
                <c:pt idx="949" formatCode="0.00">
                  <c:v>96.23</c:v>
                </c:pt>
                <c:pt idx="950" formatCode="0.00">
                  <c:v>96.23</c:v>
                </c:pt>
                <c:pt idx="951" formatCode="0.00">
                  <c:v>96.23</c:v>
                </c:pt>
                <c:pt idx="952" formatCode="0.00">
                  <c:v>96.23</c:v>
                </c:pt>
                <c:pt idx="953" formatCode="0.00">
                  <c:v>96.23</c:v>
                </c:pt>
                <c:pt idx="954" formatCode="0.00">
                  <c:v>96.23</c:v>
                </c:pt>
                <c:pt idx="955" formatCode="0.00">
                  <c:v>96.23</c:v>
                </c:pt>
                <c:pt idx="956" formatCode="0.00">
                  <c:v>94.22</c:v>
                </c:pt>
                <c:pt idx="957" formatCode="0.00">
                  <c:v>94.22</c:v>
                </c:pt>
                <c:pt idx="958" formatCode="0.00">
                  <c:v>94.22</c:v>
                </c:pt>
                <c:pt idx="959" formatCode="0.00">
                  <c:v>94.22</c:v>
                </c:pt>
                <c:pt idx="960" formatCode="0.00">
                  <c:v>94.22</c:v>
                </c:pt>
                <c:pt idx="961" formatCode="0.00">
                  <c:v>94.22</c:v>
                </c:pt>
                <c:pt idx="962" formatCode="0.00">
                  <c:v>94.22</c:v>
                </c:pt>
                <c:pt idx="963" formatCode="0.00">
                  <c:v>94.22</c:v>
                </c:pt>
                <c:pt idx="964" formatCode="0.00">
                  <c:v>94.22</c:v>
                </c:pt>
                <c:pt idx="965" formatCode="0.00">
                  <c:v>94.22</c:v>
                </c:pt>
                <c:pt idx="966" formatCode="0.00">
                  <c:v>94.22</c:v>
                </c:pt>
                <c:pt idx="967" formatCode="0.00">
                  <c:v>94.22</c:v>
                </c:pt>
                <c:pt idx="968" formatCode="0.00">
                  <c:v>94.22</c:v>
                </c:pt>
                <c:pt idx="969" formatCode="0.00">
                  <c:v>94.22</c:v>
                </c:pt>
                <c:pt idx="970" formatCode="0.00">
                  <c:v>94.22</c:v>
                </c:pt>
                <c:pt idx="971" formatCode="0.00">
                  <c:v>94.22</c:v>
                </c:pt>
                <c:pt idx="972" formatCode="0.00">
                  <c:v>94.22</c:v>
                </c:pt>
                <c:pt idx="973" formatCode="0.00">
                  <c:v>94.22</c:v>
                </c:pt>
                <c:pt idx="974" formatCode="0.00">
                  <c:v>94.22</c:v>
                </c:pt>
                <c:pt idx="975" formatCode="0.00">
                  <c:v>94.22</c:v>
                </c:pt>
                <c:pt idx="976" formatCode="0.00">
                  <c:v>94.22</c:v>
                </c:pt>
                <c:pt idx="977" formatCode="0.00">
                  <c:v>94.22</c:v>
                </c:pt>
                <c:pt idx="978" formatCode="0.00">
                  <c:v>92.81</c:v>
                </c:pt>
                <c:pt idx="979" formatCode="0.00">
                  <c:v>92.81</c:v>
                </c:pt>
                <c:pt idx="980" formatCode="0.00">
                  <c:v>92.81</c:v>
                </c:pt>
                <c:pt idx="981" formatCode="0.00">
                  <c:v>92.81</c:v>
                </c:pt>
                <c:pt idx="982" formatCode="0.00">
                  <c:v>92.81</c:v>
                </c:pt>
                <c:pt idx="983" formatCode="0.00">
                  <c:v>92.81</c:v>
                </c:pt>
                <c:pt idx="984" formatCode="0.00">
                  <c:v>92.81</c:v>
                </c:pt>
                <c:pt idx="985" formatCode="0.00">
                  <c:v>92.81</c:v>
                </c:pt>
                <c:pt idx="986" formatCode="0.00">
                  <c:v>92.81</c:v>
                </c:pt>
                <c:pt idx="987" formatCode="0.00">
                  <c:v>92.81</c:v>
                </c:pt>
                <c:pt idx="988" formatCode="0.00">
                  <c:v>92.81</c:v>
                </c:pt>
                <c:pt idx="989" formatCode="0.00">
                  <c:v>92.81</c:v>
                </c:pt>
                <c:pt idx="990" formatCode="0.00">
                  <c:v>92.81</c:v>
                </c:pt>
                <c:pt idx="991" formatCode="0.00">
                  <c:v>92.81</c:v>
                </c:pt>
                <c:pt idx="992" formatCode="0.00">
                  <c:v>92.81</c:v>
                </c:pt>
                <c:pt idx="993" formatCode="0.00">
                  <c:v>92.81</c:v>
                </c:pt>
                <c:pt idx="994" formatCode="0.00">
                  <c:v>92.81</c:v>
                </c:pt>
                <c:pt idx="995" formatCode="0.00">
                  <c:v>92.81</c:v>
                </c:pt>
                <c:pt idx="996" formatCode="0.00">
                  <c:v>92.81</c:v>
                </c:pt>
                <c:pt idx="997" formatCode="0.00">
                  <c:v>92.81</c:v>
                </c:pt>
                <c:pt idx="998" formatCode="0.00">
                  <c:v>92.81</c:v>
                </c:pt>
                <c:pt idx="999" formatCode="0.00">
                  <c:v>91.91</c:v>
                </c:pt>
                <c:pt idx="1000" formatCode="0.00">
                  <c:v>91.91</c:v>
                </c:pt>
                <c:pt idx="1001" formatCode="0.00">
                  <c:v>91.91</c:v>
                </c:pt>
                <c:pt idx="1002" formatCode="0.00">
                  <c:v>91.91</c:v>
                </c:pt>
                <c:pt idx="1003" formatCode="0.00">
                  <c:v>91.91</c:v>
                </c:pt>
                <c:pt idx="1004" formatCode="0.00">
                  <c:v>91.91</c:v>
                </c:pt>
                <c:pt idx="1005" formatCode="0.00">
                  <c:v>91.91</c:v>
                </c:pt>
                <c:pt idx="1006" formatCode="0.00">
                  <c:v>91.91</c:v>
                </c:pt>
                <c:pt idx="1007" formatCode="0.00">
                  <c:v>91.91</c:v>
                </c:pt>
                <c:pt idx="1008" formatCode="0.00">
                  <c:v>91.91</c:v>
                </c:pt>
                <c:pt idx="1009" formatCode="0.00">
                  <c:v>91.91</c:v>
                </c:pt>
                <c:pt idx="1010" formatCode="0.00">
                  <c:v>91.91</c:v>
                </c:pt>
                <c:pt idx="1011" formatCode="0.00">
                  <c:v>91.91</c:v>
                </c:pt>
                <c:pt idx="1012" formatCode="0.00">
                  <c:v>91.91</c:v>
                </c:pt>
                <c:pt idx="1013" formatCode="0.00">
                  <c:v>91.91</c:v>
                </c:pt>
                <c:pt idx="1014" formatCode="0.00">
                  <c:v>91.91</c:v>
                </c:pt>
                <c:pt idx="1015" formatCode="0.00">
                  <c:v>91.91</c:v>
                </c:pt>
                <c:pt idx="1016" formatCode="0.00">
                  <c:v>91.91</c:v>
                </c:pt>
                <c:pt idx="1017" formatCode="0.00">
                  <c:v>91.91</c:v>
                </c:pt>
                <c:pt idx="1018" formatCode="0.00">
                  <c:v>91.91</c:v>
                </c:pt>
                <c:pt idx="1019" formatCode="0.00">
                  <c:v>91.91</c:v>
                </c:pt>
                <c:pt idx="1020" formatCode="0.00">
                  <c:v>91.91</c:v>
                </c:pt>
                <c:pt idx="1021" formatCode="0.00">
                  <c:v>89.5</c:v>
                </c:pt>
                <c:pt idx="1022" formatCode="0.00">
                  <c:v>89.5</c:v>
                </c:pt>
                <c:pt idx="1023" formatCode="0.00">
                  <c:v>89.5</c:v>
                </c:pt>
                <c:pt idx="1024" formatCode="0.00">
                  <c:v>89.5</c:v>
                </c:pt>
                <c:pt idx="1025" formatCode="0.00">
                  <c:v>89.5</c:v>
                </c:pt>
                <c:pt idx="1026" formatCode="0.00">
                  <c:v>89.5</c:v>
                </c:pt>
                <c:pt idx="1027" formatCode="0.00">
                  <c:v>89.5</c:v>
                </c:pt>
                <c:pt idx="1028" formatCode="0.00">
                  <c:v>89.5</c:v>
                </c:pt>
                <c:pt idx="1029" formatCode="0.00">
                  <c:v>89.5</c:v>
                </c:pt>
                <c:pt idx="1030" formatCode="0.00">
                  <c:v>89.5</c:v>
                </c:pt>
                <c:pt idx="1031" formatCode="0.00">
                  <c:v>89.5</c:v>
                </c:pt>
                <c:pt idx="1032" formatCode="0.00">
                  <c:v>89.5</c:v>
                </c:pt>
                <c:pt idx="1033" formatCode="0.00">
                  <c:v>89.5</c:v>
                </c:pt>
                <c:pt idx="1034" formatCode="0.00">
                  <c:v>89.5</c:v>
                </c:pt>
                <c:pt idx="1035" formatCode="0.00">
                  <c:v>89.5</c:v>
                </c:pt>
                <c:pt idx="1036" formatCode="0.00">
                  <c:v>89.5</c:v>
                </c:pt>
                <c:pt idx="1037" formatCode="0.00">
                  <c:v>89.5</c:v>
                </c:pt>
                <c:pt idx="1038" formatCode="0.00">
                  <c:v>89.5</c:v>
                </c:pt>
                <c:pt idx="1039" formatCode="0.00">
                  <c:v>89.5</c:v>
                </c:pt>
                <c:pt idx="1040" formatCode="0.00">
                  <c:v>89.5</c:v>
                </c:pt>
                <c:pt idx="1041" formatCode="0.00">
                  <c:v>89.5</c:v>
                </c:pt>
                <c:pt idx="1042" formatCode="0.00">
                  <c:v>89.5</c:v>
                </c:pt>
                <c:pt idx="1043" formatCode="0.00">
                  <c:v>88.49</c:v>
                </c:pt>
                <c:pt idx="1044" formatCode="0.00">
                  <c:v>88.49</c:v>
                </c:pt>
                <c:pt idx="1045" formatCode="0.00">
                  <c:v>88.49</c:v>
                </c:pt>
                <c:pt idx="1046" formatCode="0.00">
                  <c:v>88.49</c:v>
                </c:pt>
                <c:pt idx="1047" formatCode="0.00">
                  <c:v>88.49</c:v>
                </c:pt>
                <c:pt idx="1048" formatCode="0.00">
                  <c:v>88.49</c:v>
                </c:pt>
                <c:pt idx="1049" formatCode="0.00">
                  <c:v>88.49</c:v>
                </c:pt>
                <c:pt idx="1050" formatCode="0.00">
                  <c:v>88.49</c:v>
                </c:pt>
                <c:pt idx="1051" formatCode="0.00">
                  <c:v>88.49</c:v>
                </c:pt>
                <c:pt idx="1052" formatCode="0.00">
                  <c:v>88.49</c:v>
                </c:pt>
                <c:pt idx="1053" formatCode="0.00">
                  <c:v>88.49</c:v>
                </c:pt>
                <c:pt idx="1054" formatCode="0.00">
                  <c:v>88.49</c:v>
                </c:pt>
                <c:pt idx="1055" formatCode="0.00">
                  <c:v>88.49</c:v>
                </c:pt>
                <c:pt idx="1056" formatCode="0.00">
                  <c:v>88.49</c:v>
                </c:pt>
                <c:pt idx="1057" formatCode="0.00">
                  <c:v>88.49</c:v>
                </c:pt>
                <c:pt idx="1058" formatCode="0.00">
                  <c:v>88.49</c:v>
                </c:pt>
                <c:pt idx="1059" formatCode="0.00">
                  <c:v>88.49</c:v>
                </c:pt>
                <c:pt idx="1060" formatCode="0.00">
                  <c:v>88.49</c:v>
                </c:pt>
                <c:pt idx="1061" formatCode="0.00">
                  <c:v>88.49</c:v>
                </c:pt>
                <c:pt idx="1062" formatCode="0.00">
                  <c:v>88.49</c:v>
                </c:pt>
                <c:pt idx="1063" formatCode="0.00">
                  <c:v>88.49</c:v>
                </c:pt>
                <c:pt idx="1064" formatCode="0.00">
                  <c:v>88.49</c:v>
                </c:pt>
                <c:pt idx="1065" formatCode="0.00">
                  <c:v>87.61</c:v>
                </c:pt>
                <c:pt idx="1066" formatCode="0.00">
                  <c:v>87.61</c:v>
                </c:pt>
                <c:pt idx="1067" formatCode="0.00">
                  <c:v>87.61</c:v>
                </c:pt>
                <c:pt idx="1068" formatCode="0.00">
                  <c:v>87.61</c:v>
                </c:pt>
                <c:pt idx="1069" formatCode="0.00">
                  <c:v>87.61</c:v>
                </c:pt>
                <c:pt idx="1070" formatCode="0.00">
                  <c:v>87.61</c:v>
                </c:pt>
                <c:pt idx="1071" formatCode="0.00">
                  <c:v>87.61</c:v>
                </c:pt>
                <c:pt idx="1072" formatCode="0.00">
                  <c:v>87.61</c:v>
                </c:pt>
                <c:pt idx="1073" formatCode="0.00">
                  <c:v>87.61</c:v>
                </c:pt>
                <c:pt idx="1074" formatCode="0.00">
                  <c:v>87.61</c:v>
                </c:pt>
                <c:pt idx="1075" formatCode="0.00">
                  <c:v>87.61</c:v>
                </c:pt>
                <c:pt idx="1076" formatCode="0.00">
                  <c:v>87.61</c:v>
                </c:pt>
                <c:pt idx="1077" formatCode="0.00">
                  <c:v>87.61</c:v>
                </c:pt>
                <c:pt idx="1078" formatCode="0.00">
                  <c:v>87.61</c:v>
                </c:pt>
                <c:pt idx="1079" formatCode="0.00">
                  <c:v>87.61</c:v>
                </c:pt>
                <c:pt idx="1080" formatCode="0.00">
                  <c:v>87.61</c:v>
                </c:pt>
                <c:pt idx="1081" formatCode="0.00">
                  <c:v>87.61</c:v>
                </c:pt>
                <c:pt idx="1082" formatCode="0.00">
                  <c:v>87.61</c:v>
                </c:pt>
                <c:pt idx="1083" formatCode="0.00">
                  <c:v>87.61</c:v>
                </c:pt>
                <c:pt idx="1084" formatCode="0.00">
                  <c:v>87.61</c:v>
                </c:pt>
                <c:pt idx="1085">
                  <c:v>86.81</c:v>
                </c:pt>
                <c:pt idx="1086">
                  <c:v>86.81</c:v>
                </c:pt>
                <c:pt idx="1087">
                  <c:v>86.81</c:v>
                </c:pt>
                <c:pt idx="1088">
                  <c:v>86.81</c:v>
                </c:pt>
                <c:pt idx="1089">
                  <c:v>86.81</c:v>
                </c:pt>
                <c:pt idx="1090">
                  <c:v>86.81</c:v>
                </c:pt>
                <c:pt idx="1091">
                  <c:v>86.81</c:v>
                </c:pt>
                <c:pt idx="1092">
                  <c:v>86.81</c:v>
                </c:pt>
                <c:pt idx="1093">
                  <c:v>86.81</c:v>
                </c:pt>
                <c:pt idx="1094">
                  <c:v>86.81</c:v>
                </c:pt>
                <c:pt idx="1095">
                  <c:v>86.81</c:v>
                </c:pt>
                <c:pt idx="1096">
                  <c:v>86.81</c:v>
                </c:pt>
                <c:pt idx="1097">
                  <c:v>86.81</c:v>
                </c:pt>
                <c:pt idx="1098">
                  <c:v>86.81</c:v>
                </c:pt>
                <c:pt idx="1099">
                  <c:v>86.81</c:v>
                </c:pt>
                <c:pt idx="1100">
                  <c:v>86.81</c:v>
                </c:pt>
                <c:pt idx="1101">
                  <c:v>86.81</c:v>
                </c:pt>
                <c:pt idx="1102">
                  <c:v>86.81</c:v>
                </c:pt>
                <c:pt idx="1103">
                  <c:v>86.81</c:v>
                </c:pt>
                <c:pt idx="1104">
                  <c:v>86.81</c:v>
                </c:pt>
                <c:pt idx="1105">
                  <c:v>86.81</c:v>
                </c:pt>
                <c:pt idx="1106">
                  <c:v>86.81</c:v>
                </c:pt>
                <c:pt idx="1107">
                  <c:v>86.81</c:v>
                </c:pt>
                <c:pt idx="1108" formatCode="0.00">
                  <c:v>86.65</c:v>
                </c:pt>
                <c:pt idx="1109" formatCode="0.00">
                  <c:v>86.65</c:v>
                </c:pt>
                <c:pt idx="1110" formatCode="0.00">
                  <c:v>86.65</c:v>
                </c:pt>
                <c:pt idx="1111" formatCode="0.00">
                  <c:v>86.65</c:v>
                </c:pt>
                <c:pt idx="1112" formatCode="0.00">
                  <c:v>86.65</c:v>
                </c:pt>
                <c:pt idx="1113" formatCode="0.00">
                  <c:v>86.65</c:v>
                </c:pt>
                <c:pt idx="1114" formatCode="0.00">
                  <c:v>86.65</c:v>
                </c:pt>
                <c:pt idx="1115" formatCode="0.00">
                  <c:v>86.65</c:v>
                </c:pt>
                <c:pt idx="1116" formatCode="0.00">
                  <c:v>86.65</c:v>
                </c:pt>
                <c:pt idx="1117" formatCode="0.00">
                  <c:v>86.65</c:v>
                </c:pt>
                <c:pt idx="1118" formatCode="0.00">
                  <c:v>86.65</c:v>
                </c:pt>
                <c:pt idx="1119" formatCode="0.00">
                  <c:v>86.65</c:v>
                </c:pt>
                <c:pt idx="1120" formatCode="0.00">
                  <c:v>86.65</c:v>
                </c:pt>
                <c:pt idx="1121" formatCode="0.00">
                  <c:v>86.65</c:v>
                </c:pt>
                <c:pt idx="1122" formatCode="0.00">
                  <c:v>86.65</c:v>
                </c:pt>
                <c:pt idx="1123" formatCode="0.00">
                  <c:v>86.65</c:v>
                </c:pt>
                <c:pt idx="1124" formatCode="0.00">
                  <c:v>86.65</c:v>
                </c:pt>
                <c:pt idx="1125" formatCode="0.00">
                  <c:v>86.65</c:v>
                </c:pt>
                <c:pt idx="1126" formatCode="0.00">
                  <c:v>86.65</c:v>
                </c:pt>
                <c:pt idx="1127" formatCode="0.00">
                  <c:v>86.65</c:v>
                </c:pt>
                <c:pt idx="1128" formatCode="0.00">
                  <c:v>85.47</c:v>
                </c:pt>
                <c:pt idx="1129" formatCode="0.00">
                  <c:v>85.47</c:v>
                </c:pt>
                <c:pt idx="1130" formatCode="0.00">
                  <c:v>85.47</c:v>
                </c:pt>
                <c:pt idx="1131" formatCode="0.00">
                  <c:v>85.47</c:v>
                </c:pt>
                <c:pt idx="1132" formatCode="0.00">
                  <c:v>85.47</c:v>
                </c:pt>
                <c:pt idx="1133" formatCode="0.00">
                  <c:v>85.47</c:v>
                </c:pt>
                <c:pt idx="1134" formatCode="0.00">
                  <c:v>85.47</c:v>
                </c:pt>
                <c:pt idx="1135" formatCode="0.00">
                  <c:v>85.47</c:v>
                </c:pt>
                <c:pt idx="1136" formatCode="0.00">
                  <c:v>85.47</c:v>
                </c:pt>
                <c:pt idx="1137" formatCode="0.00">
                  <c:v>85.47</c:v>
                </c:pt>
                <c:pt idx="1138" formatCode="0.00">
                  <c:v>85.47</c:v>
                </c:pt>
                <c:pt idx="1139" formatCode="0.00">
                  <c:v>85.47</c:v>
                </c:pt>
                <c:pt idx="1140" formatCode="0.00">
                  <c:v>85.47</c:v>
                </c:pt>
                <c:pt idx="1141" formatCode="0.00">
                  <c:v>85.47</c:v>
                </c:pt>
                <c:pt idx="1142" formatCode="0.00">
                  <c:v>85.47</c:v>
                </c:pt>
                <c:pt idx="1143" formatCode="0.00">
                  <c:v>85.47</c:v>
                </c:pt>
                <c:pt idx="1144" formatCode="0.00">
                  <c:v>85.47</c:v>
                </c:pt>
                <c:pt idx="1145" formatCode="0.00">
                  <c:v>85.47</c:v>
                </c:pt>
                <c:pt idx="1146" formatCode="0.00">
                  <c:v>85.47</c:v>
                </c:pt>
                <c:pt idx="1147" formatCode="0.00">
                  <c:v>85.47</c:v>
                </c:pt>
                <c:pt idx="1148" formatCode="0.00">
                  <c:v>85.47</c:v>
                </c:pt>
                <c:pt idx="1149" formatCode="0.00">
                  <c:v>85.47</c:v>
                </c:pt>
                <c:pt idx="1150" formatCode="0.00">
                  <c:v>85.47</c:v>
                </c:pt>
                <c:pt idx="1151" formatCode="0.00">
                  <c:v>84.84</c:v>
                </c:pt>
                <c:pt idx="1152" formatCode="0.00">
                  <c:v>84.84</c:v>
                </c:pt>
                <c:pt idx="1153" formatCode="0.00">
                  <c:v>84.84</c:v>
                </c:pt>
                <c:pt idx="1154" formatCode="0.00">
                  <c:v>84.84</c:v>
                </c:pt>
                <c:pt idx="1155" formatCode="0.00">
                  <c:v>84.84</c:v>
                </c:pt>
                <c:pt idx="1156" formatCode="0.00">
                  <c:v>84.84</c:v>
                </c:pt>
                <c:pt idx="1157" formatCode="0.00">
                  <c:v>84.84</c:v>
                </c:pt>
                <c:pt idx="1158" formatCode="0.00">
                  <c:v>84.84</c:v>
                </c:pt>
                <c:pt idx="1159" formatCode="0.00">
                  <c:v>84.84</c:v>
                </c:pt>
                <c:pt idx="1160" formatCode="0.00">
                  <c:v>84.84</c:v>
                </c:pt>
                <c:pt idx="1161" formatCode="0.00">
                  <c:v>84.84</c:v>
                </c:pt>
                <c:pt idx="1162" formatCode="0.00">
                  <c:v>84.84</c:v>
                </c:pt>
                <c:pt idx="1163" formatCode="0.00">
                  <c:v>84.84</c:v>
                </c:pt>
                <c:pt idx="1164" formatCode="0.00">
                  <c:v>84.84</c:v>
                </c:pt>
                <c:pt idx="1165" formatCode="0.00">
                  <c:v>84.84</c:v>
                </c:pt>
                <c:pt idx="1166" formatCode="0.00">
                  <c:v>84.84</c:v>
                </c:pt>
                <c:pt idx="1167" formatCode="0.00">
                  <c:v>84.84</c:v>
                </c:pt>
                <c:pt idx="1168" formatCode="0.00">
                  <c:v>84.84</c:v>
                </c:pt>
                <c:pt idx="1169" formatCode="0.00">
                  <c:v>84.84</c:v>
                </c:pt>
                <c:pt idx="1170" formatCode="0.00">
                  <c:v>84.84</c:v>
                </c:pt>
                <c:pt idx="1171" formatCode="0.00">
                  <c:v>84.84</c:v>
                </c:pt>
                <c:pt idx="1172" formatCode="0.00">
                  <c:v>84.84</c:v>
                </c:pt>
                <c:pt idx="1173" formatCode="0.00">
                  <c:v>84.21</c:v>
                </c:pt>
                <c:pt idx="1174" formatCode="0.00">
                  <c:v>84.21</c:v>
                </c:pt>
                <c:pt idx="1175" formatCode="0.00">
                  <c:v>84.21</c:v>
                </c:pt>
                <c:pt idx="1176" formatCode="0.00">
                  <c:v>84.21</c:v>
                </c:pt>
                <c:pt idx="1177" formatCode="0.00">
                  <c:v>84.21</c:v>
                </c:pt>
                <c:pt idx="1178" formatCode="0.00">
                  <c:v>84.21</c:v>
                </c:pt>
                <c:pt idx="1179" formatCode="0.00">
                  <c:v>84.21</c:v>
                </c:pt>
                <c:pt idx="1180" formatCode="0.00">
                  <c:v>84.21</c:v>
                </c:pt>
                <c:pt idx="1181" formatCode="0.00">
                  <c:v>84.21</c:v>
                </c:pt>
                <c:pt idx="1182" formatCode="0.00">
                  <c:v>84.21</c:v>
                </c:pt>
                <c:pt idx="1183" formatCode="0.00">
                  <c:v>84.21</c:v>
                </c:pt>
                <c:pt idx="1184" formatCode="0.00">
                  <c:v>84.21</c:v>
                </c:pt>
                <c:pt idx="1185" formatCode="0.00">
                  <c:v>84.21</c:v>
                </c:pt>
                <c:pt idx="1186" formatCode="0.00">
                  <c:v>84.21</c:v>
                </c:pt>
                <c:pt idx="1187" formatCode="0.00">
                  <c:v>84.21</c:v>
                </c:pt>
                <c:pt idx="1188" formatCode="0.00">
                  <c:v>84.21</c:v>
                </c:pt>
                <c:pt idx="1189" formatCode="0.00">
                  <c:v>84.21</c:v>
                </c:pt>
                <c:pt idx="1190" formatCode="0.00">
                  <c:v>84.21</c:v>
                </c:pt>
                <c:pt idx="1191" formatCode="0.00">
                  <c:v>84.21</c:v>
                </c:pt>
                <c:pt idx="1192" formatCode="0.00">
                  <c:v>84.21</c:v>
                </c:pt>
                <c:pt idx="1193" formatCode="0.00">
                  <c:v>84.21</c:v>
                </c:pt>
                <c:pt idx="1194" formatCode="0.00">
                  <c:v>83.67</c:v>
                </c:pt>
                <c:pt idx="1195" formatCode="0.00">
                  <c:v>83.67</c:v>
                </c:pt>
                <c:pt idx="1196" formatCode="0.00">
                  <c:v>83.67</c:v>
                </c:pt>
                <c:pt idx="1197" formatCode="0.00">
                  <c:v>83.67</c:v>
                </c:pt>
                <c:pt idx="1198" formatCode="0.00">
                  <c:v>83.67</c:v>
                </c:pt>
                <c:pt idx="1199" formatCode="0.00">
                  <c:v>83.67</c:v>
                </c:pt>
                <c:pt idx="1200" formatCode="0.00">
                  <c:v>83.67</c:v>
                </c:pt>
                <c:pt idx="1201" formatCode="0.00">
                  <c:v>83.67</c:v>
                </c:pt>
                <c:pt idx="1202" formatCode="0.00">
                  <c:v>83.67</c:v>
                </c:pt>
                <c:pt idx="1203" formatCode="0.00">
                  <c:v>83.67</c:v>
                </c:pt>
                <c:pt idx="1204" formatCode="0.00">
                  <c:v>83.67</c:v>
                </c:pt>
                <c:pt idx="1205" formatCode="0.00">
                  <c:v>83.67</c:v>
                </c:pt>
                <c:pt idx="1206" formatCode="0.00">
                  <c:v>83.67</c:v>
                </c:pt>
                <c:pt idx="1207" formatCode="0.00">
                  <c:v>83.67</c:v>
                </c:pt>
                <c:pt idx="1208" formatCode="0.00">
                  <c:v>83.67</c:v>
                </c:pt>
                <c:pt idx="1209" formatCode="0.00">
                  <c:v>83.67</c:v>
                </c:pt>
                <c:pt idx="1210" formatCode="0.00">
                  <c:v>83.67</c:v>
                </c:pt>
                <c:pt idx="1211" formatCode="0.00">
                  <c:v>83.67</c:v>
                </c:pt>
                <c:pt idx="1212" formatCode="0.00">
                  <c:v>83.67</c:v>
                </c:pt>
                <c:pt idx="1213" formatCode="0.00">
                  <c:v>83.67</c:v>
                </c:pt>
                <c:pt idx="1214" formatCode="0.00">
                  <c:v>83.67</c:v>
                </c:pt>
                <c:pt idx="1215" formatCode="0.00">
                  <c:v>83.67</c:v>
                </c:pt>
                <c:pt idx="1216" formatCode="0.00">
                  <c:v>83.67</c:v>
                </c:pt>
                <c:pt idx="1217" formatCode="0.00">
                  <c:v>83.18</c:v>
                </c:pt>
                <c:pt idx="1218" formatCode="0.00">
                  <c:v>83.18</c:v>
                </c:pt>
                <c:pt idx="1219" formatCode="0.00">
                  <c:v>83.18</c:v>
                </c:pt>
                <c:pt idx="1220" formatCode="0.00">
                  <c:v>83.18</c:v>
                </c:pt>
                <c:pt idx="1221" formatCode="0.00">
                  <c:v>83.18</c:v>
                </c:pt>
                <c:pt idx="1222" formatCode="0.00">
                  <c:v>83.18</c:v>
                </c:pt>
                <c:pt idx="1223" formatCode="0.00">
                  <c:v>83.18</c:v>
                </c:pt>
                <c:pt idx="1224" formatCode="0.00">
                  <c:v>83.18</c:v>
                </c:pt>
                <c:pt idx="1225" formatCode="0.00">
                  <c:v>83.18</c:v>
                </c:pt>
                <c:pt idx="1226" formatCode="0.00">
                  <c:v>83.18</c:v>
                </c:pt>
                <c:pt idx="1227" formatCode="0.00">
                  <c:v>83.18</c:v>
                </c:pt>
                <c:pt idx="1228" formatCode="0.00">
                  <c:v>83.18</c:v>
                </c:pt>
                <c:pt idx="1229" formatCode="0.00">
                  <c:v>83.18</c:v>
                </c:pt>
                <c:pt idx="1230" formatCode="0.00">
                  <c:v>83.18</c:v>
                </c:pt>
                <c:pt idx="1231" formatCode="0.00">
                  <c:v>83.18</c:v>
                </c:pt>
                <c:pt idx="1232" formatCode="0.00">
                  <c:v>83.18</c:v>
                </c:pt>
                <c:pt idx="1233" formatCode="0.00">
                  <c:v>83.18</c:v>
                </c:pt>
                <c:pt idx="1234" formatCode="0.00">
                  <c:v>83.18</c:v>
                </c:pt>
                <c:pt idx="1235" formatCode="0.00">
                  <c:v>83.18</c:v>
                </c:pt>
                <c:pt idx="1236" formatCode="0.00">
                  <c:v>83.18</c:v>
                </c:pt>
                <c:pt idx="1237" formatCode="0.00">
                  <c:v>83.18</c:v>
                </c:pt>
                <c:pt idx="1238" formatCode="0.00">
                  <c:v>83.44</c:v>
                </c:pt>
                <c:pt idx="1239" formatCode="0.00">
                  <c:v>83.44</c:v>
                </c:pt>
                <c:pt idx="1240" formatCode="0.00">
                  <c:v>83.44</c:v>
                </c:pt>
                <c:pt idx="1241" formatCode="0.00">
                  <c:v>83.44</c:v>
                </c:pt>
                <c:pt idx="1242" formatCode="0.00">
                  <c:v>83.44</c:v>
                </c:pt>
                <c:pt idx="1243" formatCode="0.00">
                  <c:v>83.44</c:v>
                </c:pt>
                <c:pt idx="1244" formatCode="0.00">
                  <c:v>83.44</c:v>
                </c:pt>
                <c:pt idx="1245" formatCode="0.00">
                  <c:v>83.44</c:v>
                </c:pt>
                <c:pt idx="1246" formatCode="0.00">
                  <c:v>83.44</c:v>
                </c:pt>
                <c:pt idx="1247" formatCode="0.00">
                  <c:v>83.44</c:v>
                </c:pt>
                <c:pt idx="1248" formatCode="0.00">
                  <c:v>83.44</c:v>
                </c:pt>
                <c:pt idx="1249" formatCode="0.00">
                  <c:v>83.44</c:v>
                </c:pt>
                <c:pt idx="1250" formatCode="0.00">
                  <c:v>83.44</c:v>
                </c:pt>
                <c:pt idx="1251" formatCode="0.00">
                  <c:v>83.44</c:v>
                </c:pt>
                <c:pt idx="1252" formatCode="0.00">
                  <c:v>83.44</c:v>
                </c:pt>
                <c:pt idx="1253" formatCode="0.00">
                  <c:v>83.44</c:v>
                </c:pt>
                <c:pt idx="1254" formatCode="0.00">
                  <c:v>83.44</c:v>
                </c:pt>
                <c:pt idx="1255" formatCode="0.00">
                  <c:v>83.44</c:v>
                </c:pt>
                <c:pt idx="1256" formatCode="0.00">
                  <c:v>83.44</c:v>
                </c:pt>
                <c:pt idx="1257" formatCode="0.00">
                  <c:v>83.44</c:v>
                </c:pt>
                <c:pt idx="1258" formatCode="0.00">
                  <c:v>83.44</c:v>
                </c:pt>
                <c:pt idx="1259" formatCode="0.00">
                  <c:v>83.44</c:v>
                </c:pt>
                <c:pt idx="1260" formatCode="0.00">
                  <c:v>82.1</c:v>
                </c:pt>
                <c:pt idx="1261" formatCode="0.00">
                  <c:v>82.1</c:v>
                </c:pt>
                <c:pt idx="1262" formatCode="0.00">
                  <c:v>82.1</c:v>
                </c:pt>
                <c:pt idx="1263" formatCode="0.00">
                  <c:v>82.1</c:v>
                </c:pt>
                <c:pt idx="1264" formatCode="0.00">
                  <c:v>82.1</c:v>
                </c:pt>
                <c:pt idx="1265" formatCode="0.00">
                  <c:v>82.1</c:v>
                </c:pt>
                <c:pt idx="1266" formatCode="0.00">
                  <c:v>82.1</c:v>
                </c:pt>
                <c:pt idx="1267" formatCode="0.00">
                  <c:v>82.1</c:v>
                </c:pt>
                <c:pt idx="1268" formatCode="0.00">
                  <c:v>82.1</c:v>
                </c:pt>
                <c:pt idx="1269" formatCode="0.00">
                  <c:v>82.1</c:v>
                </c:pt>
                <c:pt idx="1270" formatCode="0.00">
                  <c:v>82.1</c:v>
                </c:pt>
                <c:pt idx="1271" formatCode="0.00">
                  <c:v>82.1</c:v>
                </c:pt>
                <c:pt idx="1272" formatCode="0.00">
                  <c:v>82.1</c:v>
                </c:pt>
                <c:pt idx="1273" formatCode="0.00">
                  <c:v>82.1</c:v>
                </c:pt>
                <c:pt idx="1274" formatCode="0.00">
                  <c:v>82.1</c:v>
                </c:pt>
                <c:pt idx="1275" formatCode="0.00">
                  <c:v>82.1</c:v>
                </c:pt>
                <c:pt idx="1276" formatCode="0.00">
                  <c:v>82.1</c:v>
                </c:pt>
                <c:pt idx="1277" formatCode="0.00">
                  <c:v>82.1</c:v>
                </c:pt>
                <c:pt idx="1278" formatCode="0.00">
                  <c:v>82.1</c:v>
                </c:pt>
                <c:pt idx="1279" formatCode="0.00">
                  <c:v>82.1</c:v>
                </c:pt>
                <c:pt idx="1280" formatCode="0.00">
                  <c:v>82.1</c:v>
                </c:pt>
                <c:pt idx="1281" formatCode="0.00">
                  <c:v>82.1</c:v>
                </c:pt>
                <c:pt idx="1282" formatCode="0.00">
                  <c:v>81.540000000000006</c:v>
                </c:pt>
                <c:pt idx="1283" formatCode="0.00">
                  <c:v>81.540000000000006</c:v>
                </c:pt>
                <c:pt idx="1284" formatCode="0.00">
                  <c:v>81.540000000000006</c:v>
                </c:pt>
                <c:pt idx="1285" formatCode="0.00">
                  <c:v>81.540000000000006</c:v>
                </c:pt>
                <c:pt idx="1286" formatCode="0.00">
                  <c:v>81.540000000000006</c:v>
                </c:pt>
                <c:pt idx="1287" formatCode="0.00">
                  <c:v>81.540000000000006</c:v>
                </c:pt>
                <c:pt idx="1288" formatCode="0.00">
                  <c:v>81.540000000000006</c:v>
                </c:pt>
                <c:pt idx="1289" formatCode="0.00">
                  <c:v>81.540000000000006</c:v>
                </c:pt>
                <c:pt idx="1290" formatCode="0.00">
                  <c:v>81.540000000000006</c:v>
                </c:pt>
                <c:pt idx="1291" formatCode="0.00">
                  <c:v>81.540000000000006</c:v>
                </c:pt>
                <c:pt idx="1292" formatCode="0.00">
                  <c:v>81.540000000000006</c:v>
                </c:pt>
                <c:pt idx="1293" formatCode="0.00">
                  <c:v>81.540000000000006</c:v>
                </c:pt>
                <c:pt idx="1294" formatCode="0.00">
                  <c:v>81.540000000000006</c:v>
                </c:pt>
                <c:pt idx="1295" formatCode="0.00">
                  <c:v>81.540000000000006</c:v>
                </c:pt>
                <c:pt idx="1296" formatCode="0.00">
                  <c:v>81.540000000000006</c:v>
                </c:pt>
                <c:pt idx="1297" formatCode="0.00">
                  <c:v>81.540000000000006</c:v>
                </c:pt>
                <c:pt idx="1298" formatCode="0.00">
                  <c:v>81.540000000000006</c:v>
                </c:pt>
                <c:pt idx="1299" formatCode="0.00">
                  <c:v>81.540000000000006</c:v>
                </c:pt>
                <c:pt idx="1300" formatCode="0.00">
                  <c:v>81.540000000000006</c:v>
                </c:pt>
                <c:pt idx="1301" formatCode="0.00">
                  <c:v>81.540000000000006</c:v>
                </c:pt>
                <c:pt idx="1302" formatCode="0.00">
                  <c:v>81.540000000000006</c:v>
                </c:pt>
                <c:pt idx="1303" formatCode="0.00">
                  <c:v>81.400000000000006</c:v>
                </c:pt>
                <c:pt idx="1304" formatCode="0.00">
                  <c:v>81.400000000000006</c:v>
                </c:pt>
                <c:pt idx="1305" formatCode="0.00">
                  <c:v>81.400000000000006</c:v>
                </c:pt>
                <c:pt idx="1306" formatCode="0.00">
                  <c:v>81.400000000000006</c:v>
                </c:pt>
                <c:pt idx="1307" formatCode="0.00">
                  <c:v>81.400000000000006</c:v>
                </c:pt>
                <c:pt idx="1308" formatCode="0.00">
                  <c:v>81.400000000000006</c:v>
                </c:pt>
                <c:pt idx="1309" formatCode="0.00">
                  <c:v>81.400000000000006</c:v>
                </c:pt>
                <c:pt idx="1310" formatCode="0.00">
                  <c:v>81.400000000000006</c:v>
                </c:pt>
                <c:pt idx="1311" formatCode="0.00">
                  <c:v>81.400000000000006</c:v>
                </c:pt>
                <c:pt idx="1312" formatCode="0.00">
                  <c:v>81.400000000000006</c:v>
                </c:pt>
                <c:pt idx="1313" formatCode="0.00">
                  <c:v>81.400000000000006</c:v>
                </c:pt>
                <c:pt idx="1314" formatCode="0.00">
                  <c:v>81.400000000000006</c:v>
                </c:pt>
                <c:pt idx="1315" formatCode="0.00">
                  <c:v>81.400000000000006</c:v>
                </c:pt>
                <c:pt idx="1316" formatCode="0.00">
                  <c:v>81.400000000000006</c:v>
                </c:pt>
                <c:pt idx="1317" formatCode="0.00">
                  <c:v>81.400000000000006</c:v>
                </c:pt>
                <c:pt idx="1318" formatCode="0.00">
                  <c:v>81.400000000000006</c:v>
                </c:pt>
                <c:pt idx="1319" formatCode="0.00">
                  <c:v>81.400000000000006</c:v>
                </c:pt>
                <c:pt idx="1320" formatCode="0.00">
                  <c:v>81.400000000000006</c:v>
                </c:pt>
                <c:pt idx="1321" formatCode="0.00">
                  <c:v>81.400000000000006</c:v>
                </c:pt>
                <c:pt idx="1322" formatCode="0.00">
                  <c:v>81.400000000000006</c:v>
                </c:pt>
                <c:pt idx="1323" formatCode="0.00">
                  <c:v>81.400000000000006</c:v>
                </c:pt>
                <c:pt idx="1324" formatCode="0.00">
                  <c:v>81.400000000000006</c:v>
                </c:pt>
                <c:pt idx="1325" formatCode="0.00">
                  <c:v>81.400000000000006</c:v>
                </c:pt>
                <c:pt idx="1326" formatCode="0.00">
                  <c:v>80.67</c:v>
                </c:pt>
                <c:pt idx="1327" formatCode="0.00">
                  <c:v>80.67</c:v>
                </c:pt>
                <c:pt idx="1328" formatCode="0.00">
                  <c:v>80.67</c:v>
                </c:pt>
                <c:pt idx="1329" formatCode="0.00">
                  <c:v>80.67</c:v>
                </c:pt>
                <c:pt idx="1330" formatCode="0.00">
                  <c:v>80.67</c:v>
                </c:pt>
                <c:pt idx="1331" formatCode="0.00">
                  <c:v>80.67</c:v>
                </c:pt>
                <c:pt idx="1332" formatCode="0.00">
                  <c:v>80.67</c:v>
                </c:pt>
                <c:pt idx="1333" formatCode="0.00">
                  <c:v>80.67</c:v>
                </c:pt>
                <c:pt idx="1334" formatCode="0.00">
                  <c:v>80.67</c:v>
                </c:pt>
                <c:pt idx="1335" formatCode="0.00">
                  <c:v>80.67</c:v>
                </c:pt>
                <c:pt idx="1336" formatCode="0.00">
                  <c:v>80.67</c:v>
                </c:pt>
                <c:pt idx="1337" formatCode="0.00">
                  <c:v>80.67</c:v>
                </c:pt>
                <c:pt idx="1338" formatCode="0.00">
                  <c:v>80.67</c:v>
                </c:pt>
                <c:pt idx="1339" formatCode="0.00">
                  <c:v>80.67</c:v>
                </c:pt>
                <c:pt idx="1340" formatCode="0.00">
                  <c:v>80.67</c:v>
                </c:pt>
                <c:pt idx="1341" formatCode="0.00">
                  <c:v>80.67</c:v>
                </c:pt>
                <c:pt idx="1342" formatCode="0.00">
                  <c:v>80.67</c:v>
                </c:pt>
                <c:pt idx="1343" formatCode="0.00">
                  <c:v>80.67</c:v>
                </c:pt>
                <c:pt idx="1344" formatCode="0.00">
                  <c:v>80.67</c:v>
                </c:pt>
                <c:pt idx="1345" formatCode="0.00">
                  <c:v>80.67</c:v>
                </c:pt>
                <c:pt idx="1346" formatCode="0.00">
                  <c:v>80.67</c:v>
                </c:pt>
                <c:pt idx="1347" formatCode="0.00">
                  <c:v>80.260000000000005</c:v>
                </c:pt>
                <c:pt idx="1348" formatCode="0.00">
                  <c:v>80.260000000000005</c:v>
                </c:pt>
                <c:pt idx="1349" formatCode="0.00">
                  <c:v>80.260000000000005</c:v>
                </c:pt>
                <c:pt idx="1350" formatCode="0.00">
                  <c:v>80.260000000000005</c:v>
                </c:pt>
                <c:pt idx="1351" formatCode="0.00">
                  <c:v>80.260000000000005</c:v>
                </c:pt>
                <c:pt idx="1352" formatCode="0.00">
                  <c:v>80.260000000000005</c:v>
                </c:pt>
                <c:pt idx="1353" formatCode="0.00">
                  <c:v>80.260000000000005</c:v>
                </c:pt>
                <c:pt idx="1354" formatCode="0.00">
                  <c:v>80.260000000000005</c:v>
                </c:pt>
                <c:pt idx="1355" formatCode="0.00">
                  <c:v>80.260000000000005</c:v>
                </c:pt>
                <c:pt idx="1356" formatCode="0.00">
                  <c:v>80.260000000000005</c:v>
                </c:pt>
                <c:pt idx="1357" formatCode="0.00">
                  <c:v>80.260000000000005</c:v>
                </c:pt>
                <c:pt idx="1358" formatCode="0.00">
                  <c:v>80.260000000000005</c:v>
                </c:pt>
                <c:pt idx="1359" formatCode="0.00">
                  <c:v>80.260000000000005</c:v>
                </c:pt>
                <c:pt idx="1360" formatCode="0.00">
                  <c:v>80.260000000000005</c:v>
                </c:pt>
                <c:pt idx="1361" formatCode="0.00">
                  <c:v>80.260000000000005</c:v>
                </c:pt>
                <c:pt idx="1362" formatCode="0.00">
                  <c:v>80.260000000000005</c:v>
                </c:pt>
                <c:pt idx="1363" formatCode="0.00">
                  <c:v>80.260000000000005</c:v>
                </c:pt>
                <c:pt idx="1364" formatCode="0.00">
                  <c:v>80.260000000000005</c:v>
                </c:pt>
                <c:pt idx="1365" formatCode="0.00">
                  <c:v>80.260000000000005</c:v>
                </c:pt>
                <c:pt idx="1366" formatCode="0.00">
                  <c:v>80.260000000000005</c:v>
                </c:pt>
                <c:pt idx="1367" formatCode="0.00">
                  <c:v>80.260000000000005</c:v>
                </c:pt>
              </c:numCache>
            </c:numRef>
          </c:val>
          <c:smooth val="0"/>
          <c:extLst>
            <c:ext xmlns:c16="http://schemas.microsoft.com/office/drawing/2014/chart" uri="{C3380CC4-5D6E-409C-BE32-E72D297353CC}">
              <c16:uniqueId val="{00000002-BFA3-4F14-AFFF-920BF9044BFE}"/>
            </c:ext>
          </c:extLst>
        </c:ser>
        <c:ser>
          <c:idx val="3"/>
          <c:order val="3"/>
          <c:tx>
            <c:strRef>
              <c:f>Planilha1!$E$1</c:f>
              <c:strCache>
                <c:ptCount val="1"/>
                <c:pt idx="0">
                  <c:v>RBOB (US$c/gallon)</c:v>
                </c:pt>
              </c:strCache>
            </c:strRef>
          </c:tx>
          <c:spPr>
            <a:ln w="28575" cap="rnd">
              <a:solidFill>
                <a:schemeClr val="accent2"/>
              </a:solidFill>
              <a:round/>
            </a:ln>
            <a:effectLst/>
          </c:spPr>
          <c:marker>
            <c:symbol val="none"/>
          </c:marker>
          <c:cat>
            <c:numRef>
              <c:f>Planilha1!$A$2:$A$1369</c:f>
              <c:numCache>
                <c:formatCode>m/d/yyyy</c:formatCode>
                <c:ptCount val="1368"/>
                <c:pt idx="0">
                  <c:v>43467</c:v>
                </c:pt>
                <c:pt idx="1">
                  <c:v>43468</c:v>
                </c:pt>
                <c:pt idx="2">
                  <c:v>43469</c:v>
                </c:pt>
                <c:pt idx="3">
                  <c:v>43472</c:v>
                </c:pt>
                <c:pt idx="4">
                  <c:v>43473</c:v>
                </c:pt>
                <c:pt idx="5">
                  <c:v>43474</c:v>
                </c:pt>
                <c:pt idx="6">
                  <c:v>43475</c:v>
                </c:pt>
                <c:pt idx="7">
                  <c:v>43476</c:v>
                </c:pt>
                <c:pt idx="8">
                  <c:v>43479</c:v>
                </c:pt>
                <c:pt idx="9">
                  <c:v>43480</c:v>
                </c:pt>
                <c:pt idx="10">
                  <c:v>43481</c:v>
                </c:pt>
                <c:pt idx="11">
                  <c:v>43482</c:v>
                </c:pt>
                <c:pt idx="12">
                  <c:v>43483</c:v>
                </c:pt>
                <c:pt idx="13">
                  <c:v>43486</c:v>
                </c:pt>
                <c:pt idx="14">
                  <c:v>43487</c:v>
                </c:pt>
                <c:pt idx="15">
                  <c:v>43488</c:v>
                </c:pt>
                <c:pt idx="16">
                  <c:v>43489</c:v>
                </c:pt>
                <c:pt idx="17">
                  <c:v>43490</c:v>
                </c:pt>
                <c:pt idx="18">
                  <c:v>43493</c:v>
                </c:pt>
                <c:pt idx="19">
                  <c:v>43494</c:v>
                </c:pt>
                <c:pt idx="20">
                  <c:v>43495</c:v>
                </c:pt>
                <c:pt idx="21">
                  <c:v>43496</c:v>
                </c:pt>
                <c:pt idx="22">
                  <c:v>43497</c:v>
                </c:pt>
                <c:pt idx="23">
                  <c:v>43500</c:v>
                </c:pt>
                <c:pt idx="24">
                  <c:v>43501</c:v>
                </c:pt>
                <c:pt idx="25">
                  <c:v>43502</c:v>
                </c:pt>
                <c:pt idx="26">
                  <c:v>43503</c:v>
                </c:pt>
                <c:pt idx="27">
                  <c:v>43504</c:v>
                </c:pt>
                <c:pt idx="28">
                  <c:v>43507</c:v>
                </c:pt>
                <c:pt idx="29">
                  <c:v>43508</c:v>
                </c:pt>
                <c:pt idx="30">
                  <c:v>43509</c:v>
                </c:pt>
                <c:pt idx="31">
                  <c:v>43510</c:v>
                </c:pt>
                <c:pt idx="32">
                  <c:v>43511</c:v>
                </c:pt>
                <c:pt idx="33">
                  <c:v>43514</c:v>
                </c:pt>
                <c:pt idx="34">
                  <c:v>43515</c:v>
                </c:pt>
                <c:pt idx="35">
                  <c:v>43516</c:v>
                </c:pt>
                <c:pt idx="36">
                  <c:v>43517</c:v>
                </c:pt>
                <c:pt idx="37">
                  <c:v>43518</c:v>
                </c:pt>
                <c:pt idx="38">
                  <c:v>43521</c:v>
                </c:pt>
                <c:pt idx="39">
                  <c:v>43522</c:v>
                </c:pt>
                <c:pt idx="40">
                  <c:v>43523</c:v>
                </c:pt>
                <c:pt idx="41">
                  <c:v>43524</c:v>
                </c:pt>
                <c:pt idx="42">
                  <c:v>43525</c:v>
                </c:pt>
                <c:pt idx="43">
                  <c:v>43528</c:v>
                </c:pt>
                <c:pt idx="44">
                  <c:v>43529</c:v>
                </c:pt>
                <c:pt idx="45">
                  <c:v>43530</c:v>
                </c:pt>
                <c:pt idx="46">
                  <c:v>43531</c:v>
                </c:pt>
                <c:pt idx="47">
                  <c:v>43532</c:v>
                </c:pt>
                <c:pt idx="48">
                  <c:v>43535</c:v>
                </c:pt>
                <c:pt idx="49">
                  <c:v>43536</c:v>
                </c:pt>
                <c:pt idx="50">
                  <c:v>43537</c:v>
                </c:pt>
                <c:pt idx="51">
                  <c:v>43538</c:v>
                </c:pt>
                <c:pt idx="52">
                  <c:v>43539</c:v>
                </c:pt>
                <c:pt idx="53">
                  <c:v>43542</c:v>
                </c:pt>
                <c:pt idx="54">
                  <c:v>43543</c:v>
                </c:pt>
                <c:pt idx="55">
                  <c:v>43544</c:v>
                </c:pt>
                <c:pt idx="56">
                  <c:v>43545</c:v>
                </c:pt>
                <c:pt idx="57">
                  <c:v>43546</c:v>
                </c:pt>
                <c:pt idx="58">
                  <c:v>43549</c:v>
                </c:pt>
                <c:pt idx="59">
                  <c:v>43550</c:v>
                </c:pt>
                <c:pt idx="60">
                  <c:v>43551</c:v>
                </c:pt>
                <c:pt idx="61">
                  <c:v>43552</c:v>
                </c:pt>
                <c:pt idx="62">
                  <c:v>43553</c:v>
                </c:pt>
                <c:pt idx="63">
                  <c:v>43556</c:v>
                </c:pt>
                <c:pt idx="64">
                  <c:v>43557</c:v>
                </c:pt>
                <c:pt idx="65">
                  <c:v>43558</c:v>
                </c:pt>
                <c:pt idx="66">
                  <c:v>43559</c:v>
                </c:pt>
                <c:pt idx="67">
                  <c:v>43560</c:v>
                </c:pt>
                <c:pt idx="68">
                  <c:v>43563</c:v>
                </c:pt>
                <c:pt idx="69">
                  <c:v>43564</c:v>
                </c:pt>
                <c:pt idx="70">
                  <c:v>43565</c:v>
                </c:pt>
                <c:pt idx="71">
                  <c:v>43566</c:v>
                </c:pt>
                <c:pt idx="72">
                  <c:v>43567</c:v>
                </c:pt>
                <c:pt idx="73">
                  <c:v>43570</c:v>
                </c:pt>
                <c:pt idx="74">
                  <c:v>43571</c:v>
                </c:pt>
                <c:pt idx="75">
                  <c:v>43572</c:v>
                </c:pt>
                <c:pt idx="76">
                  <c:v>43573</c:v>
                </c:pt>
                <c:pt idx="77">
                  <c:v>43574</c:v>
                </c:pt>
                <c:pt idx="78">
                  <c:v>43577</c:v>
                </c:pt>
                <c:pt idx="79">
                  <c:v>43578</c:v>
                </c:pt>
                <c:pt idx="80">
                  <c:v>43579</c:v>
                </c:pt>
                <c:pt idx="81">
                  <c:v>43580</c:v>
                </c:pt>
                <c:pt idx="82">
                  <c:v>43581</c:v>
                </c:pt>
                <c:pt idx="83">
                  <c:v>43584</c:v>
                </c:pt>
                <c:pt idx="84">
                  <c:v>43585</c:v>
                </c:pt>
                <c:pt idx="85">
                  <c:v>43586</c:v>
                </c:pt>
                <c:pt idx="86">
                  <c:v>43587</c:v>
                </c:pt>
                <c:pt idx="87">
                  <c:v>43588</c:v>
                </c:pt>
                <c:pt idx="88">
                  <c:v>43591</c:v>
                </c:pt>
                <c:pt idx="89">
                  <c:v>43592</c:v>
                </c:pt>
                <c:pt idx="90">
                  <c:v>43593</c:v>
                </c:pt>
                <c:pt idx="91">
                  <c:v>43594</c:v>
                </c:pt>
                <c:pt idx="92">
                  <c:v>43595</c:v>
                </c:pt>
                <c:pt idx="93">
                  <c:v>43598</c:v>
                </c:pt>
                <c:pt idx="94">
                  <c:v>43599</c:v>
                </c:pt>
                <c:pt idx="95">
                  <c:v>43600</c:v>
                </c:pt>
                <c:pt idx="96">
                  <c:v>43601</c:v>
                </c:pt>
                <c:pt idx="97">
                  <c:v>43602</c:v>
                </c:pt>
                <c:pt idx="98">
                  <c:v>43605</c:v>
                </c:pt>
                <c:pt idx="99">
                  <c:v>43606</c:v>
                </c:pt>
                <c:pt idx="100">
                  <c:v>43607</c:v>
                </c:pt>
                <c:pt idx="101">
                  <c:v>43608</c:v>
                </c:pt>
                <c:pt idx="102">
                  <c:v>43609</c:v>
                </c:pt>
                <c:pt idx="103">
                  <c:v>43612</c:v>
                </c:pt>
                <c:pt idx="104">
                  <c:v>43613</c:v>
                </c:pt>
                <c:pt idx="105">
                  <c:v>43614</c:v>
                </c:pt>
                <c:pt idx="106">
                  <c:v>43615</c:v>
                </c:pt>
                <c:pt idx="107">
                  <c:v>43616</c:v>
                </c:pt>
                <c:pt idx="108">
                  <c:v>43619</c:v>
                </c:pt>
                <c:pt idx="109">
                  <c:v>43620</c:v>
                </c:pt>
                <c:pt idx="110">
                  <c:v>43621</c:v>
                </c:pt>
                <c:pt idx="111">
                  <c:v>43622</c:v>
                </c:pt>
                <c:pt idx="112">
                  <c:v>43623</c:v>
                </c:pt>
                <c:pt idx="113">
                  <c:v>43626</c:v>
                </c:pt>
                <c:pt idx="114">
                  <c:v>43627</c:v>
                </c:pt>
                <c:pt idx="115">
                  <c:v>43628</c:v>
                </c:pt>
                <c:pt idx="116">
                  <c:v>43629</c:v>
                </c:pt>
                <c:pt idx="117">
                  <c:v>43630</c:v>
                </c:pt>
                <c:pt idx="118">
                  <c:v>43633</c:v>
                </c:pt>
                <c:pt idx="119">
                  <c:v>43634</c:v>
                </c:pt>
                <c:pt idx="120">
                  <c:v>43635</c:v>
                </c:pt>
                <c:pt idx="121">
                  <c:v>43636</c:v>
                </c:pt>
                <c:pt idx="122">
                  <c:v>43637</c:v>
                </c:pt>
                <c:pt idx="123">
                  <c:v>43640</c:v>
                </c:pt>
                <c:pt idx="124">
                  <c:v>43641</c:v>
                </c:pt>
                <c:pt idx="125">
                  <c:v>43642</c:v>
                </c:pt>
                <c:pt idx="126">
                  <c:v>43643</c:v>
                </c:pt>
                <c:pt idx="127">
                  <c:v>43644</c:v>
                </c:pt>
                <c:pt idx="128">
                  <c:v>43647</c:v>
                </c:pt>
                <c:pt idx="129">
                  <c:v>43648</c:v>
                </c:pt>
                <c:pt idx="130">
                  <c:v>43649</c:v>
                </c:pt>
                <c:pt idx="131">
                  <c:v>43650</c:v>
                </c:pt>
                <c:pt idx="132">
                  <c:v>43651</c:v>
                </c:pt>
                <c:pt idx="133">
                  <c:v>43654</c:v>
                </c:pt>
                <c:pt idx="134">
                  <c:v>43655</c:v>
                </c:pt>
                <c:pt idx="135">
                  <c:v>43656</c:v>
                </c:pt>
                <c:pt idx="136">
                  <c:v>43657</c:v>
                </c:pt>
                <c:pt idx="137">
                  <c:v>43658</c:v>
                </c:pt>
                <c:pt idx="138">
                  <c:v>43661</c:v>
                </c:pt>
                <c:pt idx="139">
                  <c:v>43662</c:v>
                </c:pt>
                <c:pt idx="140">
                  <c:v>43663</c:v>
                </c:pt>
                <c:pt idx="141">
                  <c:v>43664</c:v>
                </c:pt>
                <c:pt idx="142">
                  <c:v>43665</c:v>
                </c:pt>
                <c:pt idx="143">
                  <c:v>43668</c:v>
                </c:pt>
                <c:pt idx="144">
                  <c:v>43669</c:v>
                </c:pt>
                <c:pt idx="145">
                  <c:v>43670</c:v>
                </c:pt>
                <c:pt idx="146">
                  <c:v>43671</c:v>
                </c:pt>
                <c:pt idx="147">
                  <c:v>43672</c:v>
                </c:pt>
                <c:pt idx="148">
                  <c:v>43675</c:v>
                </c:pt>
                <c:pt idx="149">
                  <c:v>43676</c:v>
                </c:pt>
                <c:pt idx="150">
                  <c:v>43677</c:v>
                </c:pt>
                <c:pt idx="151">
                  <c:v>43678</c:v>
                </c:pt>
                <c:pt idx="152">
                  <c:v>43679</c:v>
                </c:pt>
                <c:pt idx="153">
                  <c:v>43682</c:v>
                </c:pt>
                <c:pt idx="154">
                  <c:v>43683</c:v>
                </c:pt>
                <c:pt idx="155">
                  <c:v>43684</c:v>
                </c:pt>
                <c:pt idx="156">
                  <c:v>43685</c:v>
                </c:pt>
                <c:pt idx="157">
                  <c:v>43686</c:v>
                </c:pt>
                <c:pt idx="158">
                  <c:v>43689</c:v>
                </c:pt>
                <c:pt idx="159">
                  <c:v>43690</c:v>
                </c:pt>
                <c:pt idx="160">
                  <c:v>43691</c:v>
                </c:pt>
                <c:pt idx="161">
                  <c:v>43692</c:v>
                </c:pt>
                <c:pt idx="162">
                  <c:v>43693</c:v>
                </c:pt>
                <c:pt idx="163">
                  <c:v>43696</c:v>
                </c:pt>
                <c:pt idx="164">
                  <c:v>43697</c:v>
                </c:pt>
                <c:pt idx="165">
                  <c:v>43698</c:v>
                </c:pt>
                <c:pt idx="166">
                  <c:v>43699</c:v>
                </c:pt>
                <c:pt idx="167">
                  <c:v>43700</c:v>
                </c:pt>
                <c:pt idx="168">
                  <c:v>43703</c:v>
                </c:pt>
                <c:pt idx="169">
                  <c:v>43704</c:v>
                </c:pt>
                <c:pt idx="170">
                  <c:v>43705</c:v>
                </c:pt>
                <c:pt idx="171">
                  <c:v>43706</c:v>
                </c:pt>
                <c:pt idx="172">
                  <c:v>43707</c:v>
                </c:pt>
                <c:pt idx="173">
                  <c:v>43710</c:v>
                </c:pt>
                <c:pt idx="174">
                  <c:v>43711</c:v>
                </c:pt>
                <c:pt idx="175">
                  <c:v>43712</c:v>
                </c:pt>
                <c:pt idx="176">
                  <c:v>43713</c:v>
                </c:pt>
                <c:pt idx="177">
                  <c:v>43714</c:v>
                </c:pt>
                <c:pt idx="178">
                  <c:v>43717</c:v>
                </c:pt>
                <c:pt idx="179">
                  <c:v>43718</c:v>
                </c:pt>
                <c:pt idx="180">
                  <c:v>43719</c:v>
                </c:pt>
                <c:pt idx="181">
                  <c:v>43720</c:v>
                </c:pt>
                <c:pt idx="182">
                  <c:v>43721</c:v>
                </c:pt>
                <c:pt idx="183">
                  <c:v>43724</c:v>
                </c:pt>
                <c:pt idx="184">
                  <c:v>43725</c:v>
                </c:pt>
                <c:pt idx="185">
                  <c:v>43726</c:v>
                </c:pt>
                <c:pt idx="186">
                  <c:v>43727</c:v>
                </c:pt>
                <c:pt idx="187">
                  <c:v>43728</c:v>
                </c:pt>
                <c:pt idx="188">
                  <c:v>43731</c:v>
                </c:pt>
                <c:pt idx="189">
                  <c:v>43732</c:v>
                </c:pt>
                <c:pt idx="190">
                  <c:v>43733</c:v>
                </c:pt>
                <c:pt idx="191">
                  <c:v>43734</c:v>
                </c:pt>
                <c:pt idx="192">
                  <c:v>43735</c:v>
                </c:pt>
                <c:pt idx="193">
                  <c:v>43738</c:v>
                </c:pt>
                <c:pt idx="194">
                  <c:v>43739</c:v>
                </c:pt>
                <c:pt idx="195">
                  <c:v>43740</c:v>
                </c:pt>
                <c:pt idx="196">
                  <c:v>43741</c:v>
                </c:pt>
                <c:pt idx="197">
                  <c:v>43742</c:v>
                </c:pt>
                <c:pt idx="198">
                  <c:v>43745</c:v>
                </c:pt>
                <c:pt idx="199">
                  <c:v>43746</c:v>
                </c:pt>
                <c:pt idx="200">
                  <c:v>43747</c:v>
                </c:pt>
                <c:pt idx="201">
                  <c:v>43748</c:v>
                </c:pt>
                <c:pt idx="202">
                  <c:v>43749</c:v>
                </c:pt>
                <c:pt idx="203">
                  <c:v>43752</c:v>
                </c:pt>
                <c:pt idx="204">
                  <c:v>43753</c:v>
                </c:pt>
                <c:pt idx="205">
                  <c:v>43754</c:v>
                </c:pt>
                <c:pt idx="206">
                  <c:v>43755</c:v>
                </c:pt>
                <c:pt idx="207">
                  <c:v>43756</c:v>
                </c:pt>
                <c:pt idx="208">
                  <c:v>43759</c:v>
                </c:pt>
                <c:pt idx="209">
                  <c:v>43760</c:v>
                </c:pt>
                <c:pt idx="210">
                  <c:v>43761</c:v>
                </c:pt>
                <c:pt idx="211">
                  <c:v>43762</c:v>
                </c:pt>
                <c:pt idx="212">
                  <c:v>43763</c:v>
                </c:pt>
                <c:pt idx="213">
                  <c:v>43766</c:v>
                </c:pt>
                <c:pt idx="214">
                  <c:v>43767</c:v>
                </c:pt>
                <c:pt idx="215">
                  <c:v>43768</c:v>
                </c:pt>
                <c:pt idx="216">
                  <c:v>43769</c:v>
                </c:pt>
                <c:pt idx="217">
                  <c:v>43770</c:v>
                </c:pt>
                <c:pt idx="218">
                  <c:v>43773</c:v>
                </c:pt>
                <c:pt idx="219">
                  <c:v>43774</c:v>
                </c:pt>
                <c:pt idx="220">
                  <c:v>43775</c:v>
                </c:pt>
                <c:pt idx="221">
                  <c:v>43776</c:v>
                </c:pt>
                <c:pt idx="222">
                  <c:v>43777</c:v>
                </c:pt>
                <c:pt idx="223">
                  <c:v>43780</c:v>
                </c:pt>
                <c:pt idx="224">
                  <c:v>43781</c:v>
                </c:pt>
                <c:pt idx="225">
                  <c:v>43782</c:v>
                </c:pt>
                <c:pt idx="226">
                  <c:v>43783</c:v>
                </c:pt>
                <c:pt idx="227">
                  <c:v>43784</c:v>
                </c:pt>
                <c:pt idx="228">
                  <c:v>43787</c:v>
                </c:pt>
                <c:pt idx="229">
                  <c:v>43788</c:v>
                </c:pt>
                <c:pt idx="230">
                  <c:v>43789</c:v>
                </c:pt>
                <c:pt idx="231">
                  <c:v>43790</c:v>
                </c:pt>
                <c:pt idx="232">
                  <c:v>43791</c:v>
                </c:pt>
                <c:pt idx="233">
                  <c:v>43794</c:v>
                </c:pt>
                <c:pt idx="234">
                  <c:v>43795</c:v>
                </c:pt>
                <c:pt idx="235">
                  <c:v>43796</c:v>
                </c:pt>
                <c:pt idx="236">
                  <c:v>43797</c:v>
                </c:pt>
                <c:pt idx="237">
                  <c:v>43798</c:v>
                </c:pt>
                <c:pt idx="238">
                  <c:v>43801</c:v>
                </c:pt>
                <c:pt idx="239">
                  <c:v>43802</c:v>
                </c:pt>
                <c:pt idx="240">
                  <c:v>43803</c:v>
                </c:pt>
                <c:pt idx="241">
                  <c:v>43804</c:v>
                </c:pt>
                <c:pt idx="242">
                  <c:v>43805</c:v>
                </c:pt>
                <c:pt idx="243">
                  <c:v>43808</c:v>
                </c:pt>
                <c:pt idx="244">
                  <c:v>43809</c:v>
                </c:pt>
                <c:pt idx="245">
                  <c:v>43810</c:v>
                </c:pt>
                <c:pt idx="246">
                  <c:v>43811</c:v>
                </c:pt>
                <c:pt idx="247">
                  <c:v>43812</c:v>
                </c:pt>
                <c:pt idx="248">
                  <c:v>43815</c:v>
                </c:pt>
                <c:pt idx="249">
                  <c:v>43816</c:v>
                </c:pt>
                <c:pt idx="250">
                  <c:v>43817</c:v>
                </c:pt>
                <c:pt idx="251">
                  <c:v>43818</c:v>
                </c:pt>
                <c:pt idx="252">
                  <c:v>43819</c:v>
                </c:pt>
                <c:pt idx="253">
                  <c:v>43822</c:v>
                </c:pt>
                <c:pt idx="254">
                  <c:v>43823</c:v>
                </c:pt>
                <c:pt idx="255">
                  <c:v>43824</c:v>
                </c:pt>
                <c:pt idx="256">
                  <c:v>43825</c:v>
                </c:pt>
                <c:pt idx="257">
                  <c:v>43826</c:v>
                </c:pt>
                <c:pt idx="258">
                  <c:v>43829</c:v>
                </c:pt>
                <c:pt idx="259">
                  <c:v>43830</c:v>
                </c:pt>
                <c:pt idx="260">
                  <c:v>43831</c:v>
                </c:pt>
                <c:pt idx="261">
                  <c:v>43832</c:v>
                </c:pt>
                <c:pt idx="262">
                  <c:v>43833</c:v>
                </c:pt>
                <c:pt idx="263">
                  <c:v>43836</c:v>
                </c:pt>
                <c:pt idx="264">
                  <c:v>43837</c:v>
                </c:pt>
                <c:pt idx="265">
                  <c:v>43838</c:v>
                </c:pt>
                <c:pt idx="266">
                  <c:v>43839</c:v>
                </c:pt>
                <c:pt idx="267">
                  <c:v>43840</c:v>
                </c:pt>
                <c:pt idx="268">
                  <c:v>43843</c:v>
                </c:pt>
                <c:pt idx="269">
                  <c:v>43844</c:v>
                </c:pt>
                <c:pt idx="270">
                  <c:v>43845</c:v>
                </c:pt>
                <c:pt idx="271">
                  <c:v>43846</c:v>
                </c:pt>
                <c:pt idx="272">
                  <c:v>43847</c:v>
                </c:pt>
                <c:pt idx="273">
                  <c:v>43850</c:v>
                </c:pt>
                <c:pt idx="274">
                  <c:v>43851</c:v>
                </c:pt>
                <c:pt idx="275">
                  <c:v>43852</c:v>
                </c:pt>
                <c:pt idx="276">
                  <c:v>43853</c:v>
                </c:pt>
                <c:pt idx="277">
                  <c:v>43854</c:v>
                </c:pt>
                <c:pt idx="278">
                  <c:v>43857</c:v>
                </c:pt>
                <c:pt idx="279">
                  <c:v>43858</c:v>
                </c:pt>
                <c:pt idx="280">
                  <c:v>43859</c:v>
                </c:pt>
                <c:pt idx="281">
                  <c:v>43860</c:v>
                </c:pt>
                <c:pt idx="282">
                  <c:v>43861</c:v>
                </c:pt>
                <c:pt idx="283">
                  <c:v>43864</c:v>
                </c:pt>
                <c:pt idx="284">
                  <c:v>43865</c:v>
                </c:pt>
                <c:pt idx="285">
                  <c:v>43866</c:v>
                </c:pt>
                <c:pt idx="286">
                  <c:v>43867</c:v>
                </c:pt>
                <c:pt idx="287">
                  <c:v>43868</c:v>
                </c:pt>
                <c:pt idx="288">
                  <c:v>43871</c:v>
                </c:pt>
                <c:pt idx="289">
                  <c:v>43872</c:v>
                </c:pt>
                <c:pt idx="290">
                  <c:v>43873</c:v>
                </c:pt>
                <c:pt idx="291">
                  <c:v>43874</c:v>
                </c:pt>
                <c:pt idx="292">
                  <c:v>43875</c:v>
                </c:pt>
                <c:pt idx="293">
                  <c:v>43878</c:v>
                </c:pt>
                <c:pt idx="294">
                  <c:v>43879</c:v>
                </c:pt>
                <c:pt idx="295">
                  <c:v>43880</c:v>
                </c:pt>
                <c:pt idx="296">
                  <c:v>43881</c:v>
                </c:pt>
                <c:pt idx="297">
                  <c:v>43882</c:v>
                </c:pt>
                <c:pt idx="298">
                  <c:v>43885</c:v>
                </c:pt>
                <c:pt idx="299">
                  <c:v>43886</c:v>
                </c:pt>
                <c:pt idx="300">
                  <c:v>43887</c:v>
                </c:pt>
                <c:pt idx="301">
                  <c:v>43888</c:v>
                </c:pt>
                <c:pt idx="302">
                  <c:v>43889</c:v>
                </c:pt>
                <c:pt idx="303">
                  <c:v>43892</c:v>
                </c:pt>
                <c:pt idx="304">
                  <c:v>43893</c:v>
                </c:pt>
                <c:pt idx="305">
                  <c:v>43894</c:v>
                </c:pt>
                <c:pt idx="306">
                  <c:v>43895</c:v>
                </c:pt>
                <c:pt idx="307">
                  <c:v>43896</c:v>
                </c:pt>
                <c:pt idx="308">
                  <c:v>43899</c:v>
                </c:pt>
                <c:pt idx="309">
                  <c:v>43900</c:v>
                </c:pt>
                <c:pt idx="310">
                  <c:v>43901</c:v>
                </c:pt>
                <c:pt idx="311">
                  <c:v>43902</c:v>
                </c:pt>
                <c:pt idx="312">
                  <c:v>43903</c:v>
                </c:pt>
                <c:pt idx="313">
                  <c:v>43906</c:v>
                </c:pt>
                <c:pt idx="314">
                  <c:v>43907</c:v>
                </c:pt>
                <c:pt idx="315">
                  <c:v>43908</c:v>
                </c:pt>
                <c:pt idx="316">
                  <c:v>43909</c:v>
                </c:pt>
                <c:pt idx="317">
                  <c:v>43910</c:v>
                </c:pt>
                <c:pt idx="318">
                  <c:v>43913</c:v>
                </c:pt>
                <c:pt idx="319">
                  <c:v>43914</c:v>
                </c:pt>
                <c:pt idx="320">
                  <c:v>43915</c:v>
                </c:pt>
                <c:pt idx="321">
                  <c:v>43916</c:v>
                </c:pt>
                <c:pt idx="322">
                  <c:v>43917</c:v>
                </c:pt>
                <c:pt idx="323">
                  <c:v>43920</c:v>
                </c:pt>
                <c:pt idx="324">
                  <c:v>43921</c:v>
                </c:pt>
                <c:pt idx="325">
                  <c:v>43922</c:v>
                </c:pt>
                <c:pt idx="326">
                  <c:v>43923</c:v>
                </c:pt>
                <c:pt idx="327">
                  <c:v>43924</c:v>
                </c:pt>
                <c:pt idx="328">
                  <c:v>43927</c:v>
                </c:pt>
                <c:pt idx="329">
                  <c:v>43928</c:v>
                </c:pt>
                <c:pt idx="330">
                  <c:v>43929</c:v>
                </c:pt>
                <c:pt idx="331">
                  <c:v>43930</c:v>
                </c:pt>
                <c:pt idx="332">
                  <c:v>43931</c:v>
                </c:pt>
                <c:pt idx="333">
                  <c:v>43934</c:v>
                </c:pt>
                <c:pt idx="334">
                  <c:v>43935</c:v>
                </c:pt>
                <c:pt idx="335">
                  <c:v>43936</c:v>
                </c:pt>
                <c:pt idx="336">
                  <c:v>43937</c:v>
                </c:pt>
                <c:pt idx="337">
                  <c:v>43938</c:v>
                </c:pt>
                <c:pt idx="338">
                  <c:v>43941</c:v>
                </c:pt>
                <c:pt idx="339">
                  <c:v>43942</c:v>
                </c:pt>
                <c:pt idx="340">
                  <c:v>43943</c:v>
                </c:pt>
                <c:pt idx="341">
                  <c:v>43944</c:v>
                </c:pt>
                <c:pt idx="342">
                  <c:v>43945</c:v>
                </c:pt>
                <c:pt idx="343">
                  <c:v>43948</c:v>
                </c:pt>
                <c:pt idx="344">
                  <c:v>43949</c:v>
                </c:pt>
                <c:pt idx="345">
                  <c:v>43950</c:v>
                </c:pt>
                <c:pt idx="346">
                  <c:v>43951</c:v>
                </c:pt>
                <c:pt idx="347">
                  <c:v>43952</c:v>
                </c:pt>
                <c:pt idx="348">
                  <c:v>43955</c:v>
                </c:pt>
                <c:pt idx="349">
                  <c:v>43956</c:v>
                </c:pt>
                <c:pt idx="350">
                  <c:v>43957</c:v>
                </c:pt>
                <c:pt idx="351">
                  <c:v>43958</c:v>
                </c:pt>
                <c:pt idx="352">
                  <c:v>43959</c:v>
                </c:pt>
                <c:pt idx="353">
                  <c:v>43962</c:v>
                </c:pt>
                <c:pt idx="354">
                  <c:v>43963</c:v>
                </c:pt>
                <c:pt idx="355">
                  <c:v>43964</c:v>
                </c:pt>
                <c:pt idx="356">
                  <c:v>43965</c:v>
                </c:pt>
                <c:pt idx="357">
                  <c:v>43966</c:v>
                </c:pt>
                <c:pt idx="358">
                  <c:v>43969</c:v>
                </c:pt>
                <c:pt idx="359">
                  <c:v>43970</c:v>
                </c:pt>
                <c:pt idx="360">
                  <c:v>43971</c:v>
                </c:pt>
                <c:pt idx="361">
                  <c:v>43972</c:v>
                </c:pt>
                <c:pt idx="362">
                  <c:v>43973</c:v>
                </c:pt>
                <c:pt idx="363">
                  <c:v>43976</c:v>
                </c:pt>
                <c:pt idx="364">
                  <c:v>43977</c:v>
                </c:pt>
                <c:pt idx="365">
                  <c:v>43978</c:v>
                </c:pt>
                <c:pt idx="366">
                  <c:v>43979</c:v>
                </c:pt>
                <c:pt idx="367">
                  <c:v>43980</c:v>
                </c:pt>
                <c:pt idx="368">
                  <c:v>43983</c:v>
                </c:pt>
                <c:pt idx="369">
                  <c:v>43984</c:v>
                </c:pt>
                <c:pt idx="370">
                  <c:v>43985</c:v>
                </c:pt>
                <c:pt idx="371">
                  <c:v>43986</c:v>
                </c:pt>
                <c:pt idx="372">
                  <c:v>43987</c:v>
                </c:pt>
                <c:pt idx="373">
                  <c:v>43990</c:v>
                </c:pt>
                <c:pt idx="374">
                  <c:v>43991</c:v>
                </c:pt>
                <c:pt idx="375">
                  <c:v>43992</c:v>
                </c:pt>
                <c:pt idx="376">
                  <c:v>43993</c:v>
                </c:pt>
                <c:pt idx="377">
                  <c:v>43994</c:v>
                </c:pt>
                <c:pt idx="378">
                  <c:v>43997</c:v>
                </c:pt>
                <c:pt idx="379">
                  <c:v>43998</c:v>
                </c:pt>
                <c:pt idx="380">
                  <c:v>43999</c:v>
                </c:pt>
                <c:pt idx="381">
                  <c:v>44000</c:v>
                </c:pt>
                <c:pt idx="382">
                  <c:v>44001</c:v>
                </c:pt>
                <c:pt idx="383">
                  <c:v>44004</c:v>
                </c:pt>
                <c:pt idx="384">
                  <c:v>44005</c:v>
                </c:pt>
                <c:pt idx="385">
                  <c:v>44006</c:v>
                </c:pt>
                <c:pt idx="386">
                  <c:v>44007</c:v>
                </c:pt>
                <c:pt idx="387">
                  <c:v>44008</c:v>
                </c:pt>
                <c:pt idx="388">
                  <c:v>44011</c:v>
                </c:pt>
                <c:pt idx="389">
                  <c:v>44012</c:v>
                </c:pt>
                <c:pt idx="390">
                  <c:v>44013</c:v>
                </c:pt>
                <c:pt idx="391">
                  <c:v>44014</c:v>
                </c:pt>
                <c:pt idx="392">
                  <c:v>44015</c:v>
                </c:pt>
                <c:pt idx="393">
                  <c:v>44018</c:v>
                </c:pt>
                <c:pt idx="394">
                  <c:v>44019</c:v>
                </c:pt>
                <c:pt idx="395">
                  <c:v>44020</c:v>
                </c:pt>
                <c:pt idx="396">
                  <c:v>44021</c:v>
                </c:pt>
                <c:pt idx="397">
                  <c:v>44022</c:v>
                </c:pt>
                <c:pt idx="398">
                  <c:v>44025</c:v>
                </c:pt>
                <c:pt idx="399">
                  <c:v>44026</c:v>
                </c:pt>
                <c:pt idx="400">
                  <c:v>44027</c:v>
                </c:pt>
                <c:pt idx="401">
                  <c:v>44028</c:v>
                </c:pt>
                <c:pt idx="402">
                  <c:v>44029</c:v>
                </c:pt>
                <c:pt idx="403">
                  <c:v>44032</c:v>
                </c:pt>
                <c:pt idx="404">
                  <c:v>44033</c:v>
                </c:pt>
                <c:pt idx="405">
                  <c:v>44034</c:v>
                </c:pt>
                <c:pt idx="406">
                  <c:v>44035</c:v>
                </c:pt>
                <c:pt idx="407">
                  <c:v>44036</c:v>
                </c:pt>
                <c:pt idx="408">
                  <c:v>44039</c:v>
                </c:pt>
                <c:pt idx="409">
                  <c:v>44040</c:v>
                </c:pt>
                <c:pt idx="410">
                  <c:v>44041</c:v>
                </c:pt>
                <c:pt idx="411">
                  <c:v>44042</c:v>
                </c:pt>
                <c:pt idx="412">
                  <c:v>44043</c:v>
                </c:pt>
                <c:pt idx="413">
                  <c:v>44046</c:v>
                </c:pt>
                <c:pt idx="414">
                  <c:v>44047</c:v>
                </c:pt>
                <c:pt idx="415">
                  <c:v>44048</c:v>
                </c:pt>
                <c:pt idx="416">
                  <c:v>44049</c:v>
                </c:pt>
                <c:pt idx="417">
                  <c:v>44050</c:v>
                </c:pt>
                <c:pt idx="418">
                  <c:v>44053</c:v>
                </c:pt>
                <c:pt idx="419">
                  <c:v>44054</c:v>
                </c:pt>
                <c:pt idx="420">
                  <c:v>44055</c:v>
                </c:pt>
                <c:pt idx="421">
                  <c:v>44056</c:v>
                </c:pt>
                <c:pt idx="422">
                  <c:v>44057</c:v>
                </c:pt>
                <c:pt idx="423">
                  <c:v>44060</c:v>
                </c:pt>
                <c:pt idx="424">
                  <c:v>44061</c:v>
                </c:pt>
                <c:pt idx="425">
                  <c:v>44062</c:v>
                </c:pt>
                <c:pt idx="426">
                  <c:v>44063</c:v>
                </c:pt>
                <c:pt idx="427">
                  <c:v>44064</c:v>
                </c:pt>
                <c:pt idx="428">
                  <c:v>44067</c:v>
                </c:pt>
                <c:pt idx="429">
                  <c:v>44068</c:v>
                </c:pt>
                <c:pt idx="430">
                  <c:v>44069</c:v>
                </c:pt>
                <c:pt idx="431">
                  <c:v>44070</c:v>
                </c:pt>
                <c:pt idx="432">
                  <c:v>44071</c:v>
                </c:pt>
                <c:pt idx="433">
                  <c:v>44074</c:v>
                </c:pt>
                <c:pt idx="434">
                  <c:v>44075</c:v>
                </c:pt>
                <c:pt idx="435">
                  <c:v>44076</c:v>
                </c:pt>
                <c:pt idx="436">
                  <c:v>44077</c:v>
                </c:pt>
                <c:pt idx="437">
                  <c:v>44078</c:v>
                </c:pt>
                <c:pt idx="438">
                  <c:v>44081</c:v>
                </c:pt>
                <c:pt idx="439">
                  <c:v>44082</c:v>
                </c:pt>
                <c:pt idx="440">
                  <c:v>44083</c:v>
                </c:pt>
                <c:pt idx="441">
                  <c:v>44084</c:v>
                </c:pt>
                <c:pt idx="442">
                  <c:v>44085</c:v>
                </c:pt>
                <c:pt idx="443">
                  <c:v>44088</c:v>
                </c:pt>
                <c:pt idx="444">
                  <c:v>44089</c:v>
                </c:pt>
                <c:pt idx="445">
                  <c:v>44090</c:v>
                </c:pt>
                <c:pt idx="446">
                  <c:v>44091</c:v>
                </c:pt>
                <c:pt idx="447">
                  <c:v>44092</c:v>
                </c:pt>
                <c:pt idx="448">
                  <c:v>44095</c:v>
                </c:pt>
                <c:pt idx="449">
                  <c:v>44096</c:v>
                </c:pt>
                <c:pt idx="450">
                  <c:v>44097</c:v>
                </c:pt>
                <c:pt idx="451">
                  <c:v>44098</c:v>
                </c:pt>
                <c:pt idx="452">
                  <c:v>44099</c:v>
                </c:pt>
                <c:pt idx="453">
                  <c:v>44102</c:v>
                </c:pt>
                <c:pt idx="454">
                  <c:v>44103</c:v>
                </c:pt>
                <c:pt idx="455">
                  <c:v>44104</c:v>
                </c:pt>
                <c:pt idx="456">
                  <c:v>44105</c:v>
                </c:pt>
                <c:pt idx="457">
                  <c:v>44106</c:v>
                </c:pt>
                <c:pt idx="458">
                  <c:v>44109</c:v>
                </c:pt>
                <c:pt idx="459">
                  <c:v>44110</c:v>
                </c:pt>
                <c:pt idx="460">
                  <c:v>44111</c:v>
                </c:pt>
                <c:pt idx="461">
                  <c:v>44112</c:v>
                </c:pt>
                <c:pt idx="462">
                  <c:v>44113</c:v>
                </c:pt>
                <c:pt idx="463">
                  <c:v>44116</c:v>
                </c:pt>
                <c:pt idx="464">
                  <c:v>44117</c:v>
                </c:pt>
                <c:pt idx="465">
                  <c:v>44118</c:v>
                </c:pt>
                <c:pt idx="466">
                  <c:v>44119</c:v>
                </c:pt>
                <c:pt idx="467">
                  <c:v>44120</c:v>
                </c:pt>
                <c:pt idx="468">
                  <c:v>44123</c:v>
                </c:pt>
                <c:pt idx="469">
                  <c:v>44124</c:v>
                </c:pt>
                <c:pt idx="470">
                  <c:v>44125</c:v>
                </c:pt>
                <c:pt idx="471">
                  <c:v>44126</c:v>
                </c:pt>
                <c:pt idx="472">
                  <c:v>44127</c:v>
                </c:pt>
                <c:pt idx="473">
                  <c:v>44130</c:v>
                </c:pt>
                <c:pt idx="474">
                  <c:v>44131</c:v>
                </c:pt>
                <c:pt idx="475">
                  <c:v>44132</c:v>
                </c:pt>
                <c:pt idx="476">
                  <c:v>44133</c:v>
                </c:pt>
                <c:pt idx="477">
                  <c:v>44134</c:v>
                </c:pt>
                <c:pt idx="478">
                  <c:v>44137</c:v>
                </c:pt>
                <c:pt idx="479">
                  <c:v>44138</c:v>
                </c:pt>
                <c:pt idx="480">
                  <c:v>44139</c:v>
                </c:pt>
                <c:pt idx="481">
                  <c:v>44140</c:v>
                </c:pt>
                <c:pt idx="482">
                  <c:v>44141</c:v>
                </c:pt>
                <c:pt idx="483">
                  <c:v>44144</c:v>
                </c:pt>
                <c:pt idx="484">
                  <c:v>44145</c:v>
                </c:pt>
                <c:pt idx="485">
                  <c:v>44146</c:v>
                </c:pt>
                <c:pt idx="486">
                  <c:v>44147</c:v>
                </c:pt>
                <c:pt idx="487">
                  <c:v>44148</c:v>
                </c:pt>
                <c:pt idx="488">
                  <c:v>44151</c:v>
                </c:pt>
                <c:pt idx="489">
                  <c:v>44152</c:v>
                </c:pt>
                <c:pt idx="490">
                  <c:v>44153</c:v>
                </c:pt>
                <c:pt idx="491">
                  <c:v>44154</c:v>
                </c:pt>
                <c:pt idx="492">
                  <c:v>44155</c:v>
                </c:pt>
                <c:pt idx="493">
                  <c:v>44158</c:v>
                </c:pt>
                <c:pt idx="494">
                  <c:v>44159</c:v>
                </c:pt>
                <c:pt idx="495">
                  <c:v>44160</c:v>
                </c:pt>
                <c:pt idx="496">
                  <c:v>44161</c:v>
                </c:pt>
                <c:pt idx="497">
                  <c:v>44162</c:v>
                </c:pt>
                <c:pt idx="498">
                  <c:v>44165</c:v>
                </c:pt>
                <c:pt idx="499">
                  <c:v>44166</c:v>
                </c:pt>
                <c:pt idx="500">
                  <c:v>44167</c:v>
                </c:pt>
                <c:pt idx="501">
                  <c:v>44168</c:v>
                </c:pt>
                <c:pt idx="502">
                  <c:v>44169</c:v>
                </c:pt>
                <c:pt idx="503">
                  <c:v>44172</c:v>
                </c:pt>
                <c:pt idx="504">
                  <c:v>44173</c:v>
                </c:pt>
                <c:pt idx="505">
                  <c:v>44174</c:v>
                </c:pt>
                <c:pt idx="506">
                  <c:v>44175</c:v>
                </c:pt>
                <c:pt idx="507">
                  <c:v>44176</c:v>
                </c:pt>
                <c:pt idx="508">
                  <c:v>44179</c:v>
                </c:pt>
                <c:pt idx="509">
                  <c:v>44180</c:v>
                </c:pt>
                <c:pt idx="510">
                  <c:v>44181</c:v>
                </c:pt>
                <c:pt idx="511">
                  <c:v>44182</c:v>
                </c:pt>
                <c:pt idx="512">
                  <c:v>44183</c:v>
                </c:pt>
                <c:pt idx="513">
                  <c:v>44186</c:v>
                </c:pt>
                <c:pt idx="514">
                  <c:v>44187</c:v>
                </c:pt>
                <c:pt idx="515">
                  <c:v>44188</c:v>
                </c:pt>
                <c:pt idx="516">
                  <c:v>44189</c:v>
                </c:pt>
                <c:pt idx="517">
                  <c:v>44190</c:v>
                </c:pt>
                <c:pt idx="518">
                  <c:v>44193</c:v>
                </c:pt>
                <c:pt idx="519">
                  <c:v>44194</c:v>
                </c:pt>
                <c:pt idx="520">
                  <c:v>44195</c:v>
                </c:pt>
                <c:pt idx="521">
                  <c:v>44196</c:v>
                </c:pt>
                <c:pt idx="522">
                  <c:v>44197</c:v>
                </c:pt>
                <c:pt idx="523">
                  <c:v>44200</c:v>
                </c:pt>
                <c:pt idx="524">
                  <c:v>44201</c:v>
                </c:pt>
                <c:pt idx="525">
                  <c:v>44202</c:v>
                </c:pt>
                <c:pt idx="526">
                  <c:v>44203</c:v>
                </c:pt>
                <c:pt idx="527">
                  <c:v>44204</c:v>
                </c:pt>
                <c:pt idx="528">
                  <c:v>44207</c:v>
                </c:pt>
                <c:pt idx="529">
                  <c:v>44208</c:v>
                </c:pt>
                <c:pt idx="530">
                  <c:v>44209</c:v>
                </c:pt>
                <c:pt idx="531">
                  <c:v>44210</c:v>
                </c:pt>
                <c:pt idx="532">
                  <c:v>44211</c:v>
                </c:pt>
                <c:pt idx="533">
                  <c:v>44214</c:v>
                </c:pt>
                <c:pt idx="534">
                  <c:v>44215</c:v>
                </c:pt>
                <c:pt idx="535">
                  <c:v>44216</c:v>
                </c:pt>
                <c:pt idx="536">
                  <c:v>44217</c:v>
                </c:pt>
                <c:pt idx="537">
                  <c:v>44218</c:v>
                </c:pt>
                <c:pt idx="538">
                  <c:v>44221</c:v>
                </c:pt>
                <c:pt idx="539">
                  <c:v>44222</c:v>
                </c:pt>
                <c:pt idx="540">
                  <c:v>44223</c:v>
                </c:pt>
                <c:pt idx="541">
                  <c:v>44224</c:v>
                </c:pt>
                <c:pt idx="542">
                  <c:v>44225</c:v>
                </c:pt>
                <c:pt idx="543">
                  <c:v>44228</c:v>
                </c:pt>
                <c:pt idx="544">
                  <c:v>44229</c:v>
                </c:pt>
                <c:pt idx="545">
                  <c:v>44230</c:v>
                </c:pt>
                <c:pt idx="546">
                  <c:v>44231</c:v>
                </c:pt>
                <c:pt idx="547">
                  <c:v>44232</c:v>
                </c:pt>
                <c:pt idx="548">
                  <c:v>44235</c:v>
                </c:pt>
                <c:pt idx="549">
                  <c:v>44236</c:v>
                </c:pt>
                <c:pt idx="550">
                  <c:v>44237</c:v>
                </c:pt>
                <c:pt idx="551">
                  <c:v>44238</c:v>
                </c:pt>
                <c:pt idx="552">
                  <c:v>44239</c:v>
                </c:pt>
                <c:pt idx="553">
                  <c:v>44242</c:v>
                </c:pt>
                <c:pt idx="554">
                  <c:v>44243</c:v>
                </c:pt>
                <c:pt idx="555">
                  <c:v>44244</c:v>
                </c:pt>
                <c:pt idx="556">
                  <c:v>44245</c:v>
                </c:pt>
                <c:pt idx="557">
                  <c:v>44246</c:v>
                </c:pt>
                <c:pt idx="558">
                  <c:v>44249</c:v>
                </c:pt>
                <c:pt idx="559">
                  <c:v>44250</c:v>
                </c:pt>
                <c:pt idx="560">
                  <c:v>44251</c:v>
                </c:pt>
                <c:pt idx="561">
                  <c:v>44252</c:v>
                </c:pt>
                <c:pt idx="562">
                  <c:v>44253</c:v>
                </c:pt>
                <c:pt idx="563">
                  <c:v>44256</c:v>
                </c:pt>
                <c:pt idx="564">
                  <c:v>44257</c:v>
                </c:pt>
                <c:pt idx="565">
                  <c:v>44258</c:v>
                </c:pt>
                <c:pt idx="566">
                  <c:v>44259</c:v>
                </c:pt>
                <c:pt idx="567">
                  <c:v>44260</c:v>
                </c:pt>
                <c:pt idx="568">
                  <c:v>44263</c:v>
                </c:pt>
                <c:pt idx="569">
                  <c:v>44264</c:v>
                </c:pt>
                <c:pt idx="570">
                  <c:v>44265</c:v>
                </c:pt>
                <c:pt idx="571">
                  <c:v>44266</c:v>
                </c:pt>
                <c:pt idx="572">
                  <c:v>44267</c:v>
                </c:pt>
                <c:pt idx="573">
                  <c:v>44270</c:v>
                </c:pt>
                <c:pt idx="574">
                  <c:v>44271</c:v>
                </c:pt>
                <c:pt idx="575">
                  <c:v>44272</c:v>
                </c:pt>
                <c:pt idx="576">
                  <c:v>44273</c:v>
                </c:pt>
                <c:pt idx="577">
                  <c:v>44274</c:v>
                </c:pt>
                <c:pt idx="578">
                  <c:v>44277</c:v>
                </c:pt>
                <c:pt idx="579">
                  <c:v>44278</c:v>
                </c:pt>
                <c:pt idx="580">
                  <c:v>44279</c:v>
                </c:pt>
                <c:pt idx="581">
                  <c:v>44280</c:v>
                </c:pt>
                <c:pt idx="582">
                  <c:v>44281</c:v>
                </c:pt>
                <c:pt idx="583">
                  <c:v>44284</c:v>
                </c:pt>
                <c:pt idx="584">
                  <c:v>44285</c:v>
                </c:pt>
                <c:pt idx="585">
                  <c:v>44286</c:v>
                </c:pt>
                <c:pt idx="586">
                  <c:v>44287</c:v>
                </c:pt>
                <c:pt idx="587">
                  <c:v>44288</c:v>
                </c:pt>
                <c:pt idx="588">
                  <c:v>44291</c:v>
                </c:pt>
                <c:pt idx="589">
                  <c:v>44292</c:v>
                </c:pt>
                <c:pt idx="590">
                  <c:v>44293</c:v>
                </c:pt>
                <c:pt idx="591">
                  <c:v>44294</c:v>
                </c:pt>
                <c:pt idx="592">
                  <c:v>44295</c:v>
                </c:pt>
                <c:pt idx="593">
                  <c:v>44298</c:v>
                </c:pt>
                <c:pt idx="594">
                  <c:v>44299</c:v>
                </c:pt>
                <c:pt idx="595">
                  <c:v>44300</c:v>
                </c:pt>
                <c:pt idx="596">
                  <c:v>44301</c:v>
                </c:pt>
                <c:pt idx="597">
                  <c:v>44302</c:v>
                </c:pt>
                <c:pt idx="598">
                  <c:v>44305</c:v>
                </c:pt>
                <c:pt idx="599">
                  <c:v>44306</c:v>
                </c:pt>
                <c:pt idx="600">
                  <c:v>44307</c:v>
                </c:pt>
                <c:pt idx="601">
                  <c:v>44308</c:v>
                </c:pt>
                <c:pt idx="602">
                  <c:v>44309</c:v>
                </c:pt>
                <c:pt idx="603">
                  <c:v>44312</c:v>
                </c:pt>
                <c:pt idx="604">
                  <c:v>44313</c:v>
                </c:pt>
                <c:pt idx="605">
                  <c:v>44314</c:v>
                </c:pt>
                <c:pt idx="606">
                  <c:v>44315</c:v>
                </c:pt>
                <c:pt idx="607">
                  <c:v>44316</c:v>
                </c:pt>
                <c:pt idx="608">
                  <c:v>44319</c:v>
                </c:pt>
                <c:pt idx="609">
                  <c:v>44320</c:v>
                </c:pt>
                <c:pt idx="610">
                  <c:v>44321</c:v>
                </c:pt>
                <c:pt idx="611">
                  <c:v>44322</c:v>
                </c:pt>
                <c:pt idx="612">
                  <c:v>44323</c:v>
                </c:pt>
                <c:pt idx="613">
                  <c:v>44326</c:v>
                </c:pt>
                <c:pt idx="614">
                  <c:v>44327</c:v>
                </c:pt>
                <c:pt idx="615">
                  <c:v>44328</c:v>
                </c:pt>
                <c:pt idx="616">
                  <c:v>44329</c:v>
                </c:pt>
                <c:pt idx="617">
                  <c:v>44330</c:v>
                </c:pt>
                <c:pt idx="618">
                  <c:v>44333</c:v>
                </c:pt>
                <c:pt idx="619">
                  <c:v>44334</c:v>
                </c:pt>
                <c:pt idx="620">
                  <c:v>44335</c:v>
                </c:pt>
                <c:pt idx="621">
                  <c:v>44336</c:v>
                </c:pt>
                <c:pt idx="622">
                  <c:v>44337</c:v>
                </c:pt>
                <c:pt idx="623">
                  <c:v>44340</c:v>
                </c:pt>
                <c:pt idx="624">
                  <c:v>44341</c:v>
                </c:pt>
                <c:pt idx="625">
                  <c:v>44342</c:v>
                </c:pt>
                <c:pt idx="626">
                  <c:v>44343</c:v>
                </c:pt>
                <c:pt idx="627">
                  <c:v>44344</c:v>
                </c:pt>
                <c:pt idx="628">
                  <c:v>44347</c:v>
                </c:pt>
                <c:pt idx="629">
                  <c:v>44348</c:v>
                </c:pt>
                <c:pt idx="630">
                  <c:v>44349</c:v>
                </c:pt>
                <c:pt idx="631">
                  <c:v>44350</c:v>
                </c:pt>
                <c:pt idx="632">
                  <c:v>44351</c:v>
                </c:pt>
                <c:pt idx="633">
                  <c:v>44354</c:v>
                </c:pt>
                <c:pt idx="634">
                  <c:v>44355</c:v>
                </c:pt>
                <c:pt idx="635">
                  <c:v>44356</c:v>
                </c:pt>
                <c:pt idx="636">
                  <c:v>44357</c:v>
                </c:pt>
                <c:pt idx="637">
                  <c:v>44358</c:v>
                </c:pt>
                <c:pt idx="638">
                  <c:v>44361</c:v>
                </c:pt>
                <c:pt idx="639">
                  <c:v>44362</c:v>
                </c:pt>
                <c:pt idx="640">
                  <c:v>44363</c:v>
                </c:pt>
                <c:pt idx="641">
                  <c:v>44364</c:v>
                </c:pt>
                <c:pt idx="642">
                  <c:v>44365</c:v>
                </c:pt>
                <c:pt idx="643">
                  <c:v>44368</c:v>
                </c:pt>
                <c:pt idx="644">
                  <c:v>44369</c:v>
                </c:pt>
                <c:pt idx="645">
                  <c:v>44370</c:v>
                </c:pt>
                <c:pt idx="646">
                  <c:v>44371</c:v>
                </c:pt>
                <c:pt idx="647">
                  <c:v>44372</c:v>
                </c:pt>
                <c:pt idx="648">
                  <c:v>44375</c:v>
                </c:pt>
                <c:pt idx="649">
                  <c:v>44376</c:v>
                </c:pt>
                <c:pt idx="650">
                  <c:v>44377</c:v>
                </c:pt>
                <c:pt idx="651">
                  <c:v>44378</c:v>
                </c:pt>
                <c:pt idx="652">
                  <c:v>44379</c:v>
                </c:pt>
                <c:pt idx="653">
                  <c:v>44382</c:v>
                </c:pt>
                <c:pt idx="654">
                  <c:v>44383</c:v>
                </c:pt>
                <c:pt idx="655">
                  <c:v>44384</c:v>
                </c:pt>
                <c:pt idx="656">
                  <c:v>44385</c:v>
                </c:pt>
                <c:pt idx="657">
                  <c:v>44386</c:v>
                </c:pt>
                <c:pt idx="658">
                  <c:v>44389</c:v>
                </c:pt>
                <c:pt idx="659">
                  <c:v>44390</c:v>
                </c:pt>
                <c:pt idx="660">
                  <c:v>44391</c:v>
                </c:pt>
                <c:pt idx="661">
                  <c:v>44392</c:v>
                </c:pt>
                <c:pt idx="662">
                  <c:v>44393</c:v>
                </c:pt>
                <c:pt idx="663">
                  <c:v>44396</c:v>
                </c:pt>
                <c:pt idx="664">
                  <c:v>44397</c:v>
                </c:pt>
                <c:pt idx="665">
                  <c:v>44398</c:v>
                </c:pt>
                <c:pt idx="666">
                  <c:v>44399</c:v>
                </c:pt>
                <c:pt idx="667">
                  <c:v>44400</c:v>
                </c:pt>
                <c:pt idx="668">
                  <c:v>44403</c:v>
                </c:pt>
                <c:pt idx="669">
                  <c:v>44404</c:v>
                </c:pt>
                <c:pt idx="670">
                  <c:v>44405</c:v>
                </c:pt>
                <c:pt idx="671">
                  <c:v>44406</c:v>
                </c:pt>
                <c:pt idx="672">
                  <c:v>44407</c:v>
                </c:pt>
                <c:pt idx="673">
                  <c:v>44410</c:v>
                </c:pt>
                <c:pt idx="674">
                  <c:v>44411</c:v>
                </c:pt>
                <c:pt idx="675">
                  <c:v>44412</c:v>
                </c:pt>
                <c:pt idx="676">
                  <c:v>44413</c:v>
                </c:pt>
                <c:pt idx="677">
                  <c:v>44414</c:v>
                </c:pt>
                <c:pt idx="678">
                  <c:v>44417</c:v>
                </c:pt>
                <c:pt idx="679">
                  <c:v>44418</c:v>
                </c:pt>
                <c:pt idx="680">
                  <c:v>44419</c:v>
                </c:pt>
                <c:pt idx="681">
                  <c:v>44420</c:v>
                </c:pt>
                <c:pt idx="682">
                  <c:v>44421</c:v>
                </c:pt>
                <c:pt idx="683">
                  <c:v>44424</c:v>
                </c:pt>
                <c:pt idx="684">
                  <c:v>44425</c:v>
                </c:pt>
                <c:pt idx="685">
                  <c:v>44426</c:v>
                </c:pt>
                <c:pt idx="686">
                  <c:v>44427</c:v>
                </c:pt>
                <c:pt idx="687">
                  <c:v>44428</c:v>
                </c:pt>
                <c:pt idx="688">
                  <c:v>44431</c:v>
                </c:pt>
                <c:pt idx="689">
                  <c:v>44432</c:v>
                </c:pt>
                <c:pt idx="690">
                  <c:v>44433</c:v>
                </c:pt>
                <c:pt idx="691">
                  <c:v>44434</c:v>
                </c:pt>
                <c:pt idx="692">
                  <c:v>44435</c:v>
                </c:pt>
                <c:pt idx="693">
                  <c:v>44438</c:v>
                </c:pt>
                <c:pt idx="694">
                  <c:v>44439</c:v>
                </c:pt>
                <c:pt idx="695">
                  <c:v>44440</c:v>
                </c:pt>
                <c:pt idx="696">
                  <c:v>44441</c:v>
                </c:pt>
                <c:pt idx="697">
                  <c:v>44442</c:v>
                </c:pt>
                <c:pt idx="698">
                  <c:v>44445</c:v>
                </c:pt>
                <c:pt idx="699">
                  <c:v>44446</c:v>
                </c:pt>
                <c:pt idx="700">
                  <c:v>44447</c:v>
                </c:pt>
                <c:pt idx="701">
                  <c:v>44448</c:v>
                </c:pt>
                <c:pt idx="702">
                  <c:v>44449</c:v>
                </c:pt>
                <c:pt idx="703">
                  <c:v>44452</c:v>
                </c:pt>
                <c:pt idx="704">
                  <c:v>44453</c:v>
                </c:pt>
                <c:pt idx="705">
                  <c:v>44454</c:v>
                </c:pt>
                <c:pt idx="706">
                  <c:v>44455</c:v>
                </c:pt>
                <c:pt idx="707">
                  <c:v>44456</c:v>
                </c:pt>
                <c:pt idx="708">
                  <c:v>44459</c:v>
                </c:pt>
                <c:pt idx="709">
                  <c:v>44460</c:v>
                </c:pt>
                <c:pt idx="710">
                  <c:v>44461</c:v>
                </c:pt>
                <c:pt idx="711">
                  <c:v>44462</c:v>
                </c:pt>
                <c:pt idx="712">
                  <c:v>44463</c:v>
                </c:pt>
                <c:pt idx="713">
                  <c:v>44466</c:v>
                </c:pt>
                <c:pt idx="714">
                  <c:v>44467</c:v>
                </c:pt>
                <c:pt idx="715">
                  <c:v>44468</c:v>
                </c:pt>
                <c:pt idx="716">
                  <c:v>44469</c:v>
                </c:pt>
                <c:pt idx="717">
                  <c:v>44470</c:v>
                </c:pt>
                <c:pt idx="718">
                  <c:v>44473</c:v>
                </c:pt>
                <c:pt idx="719">
                  <c:v>44474</c:v>
                </c:pt>
                <c:pt idx="720">
                  <c:v>44475</c:v>
                </c:pt>
                <c:pt idx="721">
                  <c:v>44476</c:v>
                </c:pt>
                <c:pt idx="722">
                  <c:v>44477</c:v>
                </c:pt>
                <c:pt idx="723">
                  <c:v>44480</c:v>
                </c:pt>
                <c:pt idx="724">
                  <c:v>44481</c:v>
                </c:pt>
                <c:pt idx="725">
                  <c:v>44482</c:v>
                </c:pt>
                <c:pt idx="726">
                  <c:v>44483</c:v>
                </c:pt>
                <c:pt idx="727">
                  <c:v>44484</c:v>
                </c:pt>
                <c:pt idx="728">
                  <c:v>44487</c:v>
                </c:pt>
                <c:pt idx="729">
                  <c:v>44488</c:v>
                </c:pt>
                <c:pt idx="730">
                  <c:v>44489</c:v>
                </c:pt>
                <c:pt idx="731">
                  <c:v>44490</c:v>
                </c:pt>
                <c:pt idx="732">
                  <c:v>44491</c:v>
                </c:pt>
                <c:pt idx="733">
                  <c:v>44494</c:v>
                </c:pt>
                <c:pt idx="734">
                  <c:v>44495</c:v>
                </c:pt>
                <c:pt idx="735">
                  <c:v>44496</c:v>
                </c:pt>
                <c:pt idx="736">
                  <c:v>44497</c:v>
                </c:pt>
                <c:pt idx="737">
                  <c:v>44498</c:v>
                </c:pt>
                <c:pt idx="738">
                  <c:v>44501</c:v>
                </c:pt>
                <c:pt idx="739">
                  <c:v>44502</c:v>
                </c:pt>
                <c:pt idx="740">
                  <c:v>44503</c:v>
                </c:pt>
                <c:pt idx="741">
                  <c:v>44504</c:v>
                </c:pt>
                <c:pt idx="742">
                  <c:v>44505</c:v>
                </c:pt>
                <c:pt idx="743">
                  <c:v>44508</c:v>
                </c:pt>
                <c:pt idx="744">
                  <c:v>44509</c:v>
                </c:pt>
                <c:pt idx="745">
                  <c:v>44510</c:v>
                </c:pt>
                <c:pt idx="746">
                  <c:v>44511</c:v>
                </c:pt>
                <c:pt idx="747">
                  <c:v>44512</c:v>
                </c:pt>
                <c:pt idx="748">
                  <c:v>44515</c:v>
                </c:pt>
                <c:pt idx="749">
                  <c:v>44516</c:v>
                </c:pt>
                <c:pt idx="750">
                  <c:v>44517</c:v>
                </c:pt>
                <c:pt idx="751">
                  <c:v>44518</c:v>
                </c:pt>
                <c:pt idx="752">
                  <c:v>44519</c:v>
                </c:pt>
                <c:pt idx="753">
                  <c:v>44522</c:v>
                </c:pt>
                <c:pt idx="754">
                  <c:v>44523</c:v>
                </c:pt>
                <c:pt idx="755">
                  <c:v>44524</c:v>
                </c:pt>
                <c:pt idx="756">
                  <c:v>44525</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44554</c:v>
                </c:pt>
                <c:pt idx="778">
                  <c:v>44557</c:v>
                </c:pt>
                <c:pt idx="779">
                  <c:v>44558</c:v>
                </c:pt>
                <c:pt idx="780">
                  <c:v>44559</c:v>
                </c:pt>
                <c:pt idx="781">
                  <c:v>44560</c:v>
                </c:pt>
                <c:pt idx="782">
                  <c:v>44561</c:v>
                </c:pt>
                <c:pt idx="783">
                  <c:v>44564</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44613</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44666</c:v>
                </c:pt>
                <c:pt idx="858">
                  <c:v>44669</c:v>
                </c:pt>
                <c:pt idx="859">
                  <c:v>44670</c:v>
                </c:pt>
                <c:pt idx="860">
                  <c:v>44671</c:v>
                </c:pt>
                <c:pt idx="861">
                  <c:v>44672</c:v>
                </c:pt>
                <c:pt idx="862">
                  <c:v>44673</c:v>
                </c:pt>
                <c:pt idx="863">
                  <c:v>44676</c:v>
                </c:pt>
                <c:pt idx="864">
                  <c:v>44677</c:v>
                </c:pt>
                <c:pt idx="865">
                  <c:v>44678</c:v>
                </c:pt>
                <c:pt idx="866">
                  <c:v>44679</c:v>
                </c:pt>
                <c:pt idx="867">
                  <c:v>44680</c:v>
                </c:pt>
                <c:pt idx="868">
                  <c:v>44683</c:v>
                </c:pt>
                <c:pt idx="869">
                  <c:v>44684</c:v>
                </c:pt>
                <c:pt idx="870">
                  <c:v>44685</c:v>
                </c:pt>
                <c:pt idx="871">
                  <c:v>44686</c:v>
                </c:pt>
                <c:pt idx="872">
                  <c:v>44687</c:v>
                </c:pt>
                <c:pt idx="873">
                  <c:v>44690</c:v>
                </c:pt>
                <c:pt idx="874">
                  <c:v>44691</c:v>
                </c:pt>
                <c:pt idx="875">
                  <c:v>44692</c:v>
                </c:pt>
                <c:pt idx="876">
                  <c:v>44693</c:v>
                </c:pt>
                <c:pt idx="877">
                  <c:v>44694</c:v>
                </c:pt>
                <c:pt idx="878">
                  <c:v>44697</c:v>
                </c:pt>
                <c:pt idx="879">
                  <c:v>44698</c:v>
                </c:pt>
                <c:pt idx="880">
                  <c:v>44699</c:v>
                </c:pt>
                <c:pt idx="881">
                  <c:v>44700</c:v>
                </c:pt>
                <c:pt idx="882">
                  <c:v>44701</c:v>
                </c:pt>
                <c:pt idx="883">
                  <c:v>44704</c:v>
                </c:pt>
                <c:pt idx="884">
                  <c:v>44705</c:v>
                </c:pt>
                <c:pt idx="885">
                  <c:v>44706</c:v>
                </c:pt>
                <c:pt idx="886">
                  <c:v>44707</c:v>
                </c:pt>
                <c:pt idx="887">
                  <c:v>44708</c:v>
                </c:pt>
                <c:pt idx="888">
                  <c:v>44711</c:v>
                </c:pt>
                <c:pt idx="889">
                  <c:v>44712</c:v>
                </c:pt>
                <c:pt idx="890">
                  <c:v>44713</c:v>
                </c:pt>
                <c:pt idx="891">
                  <c:v>44714</c:v>
                </c:pt>
                <c:pt idx="892">
                  <c:v>44715</c:v>
                </c:pt>
                <c:pt idx="893">
                  <c:v>44718</c:v>
                </c:pt>
                <c:pt idx="894">
                  <c:v>44719</c:v>
                </c:pt>
                <c:pt idx="895">
                  <c:v>44720</c:v>
                </c:pt>
                <c:pt idx="896">
                  <c:v>44721</c:v>
                </c:pt>
                <c:pt idx="897">
                  <c:v>44722</c:v>
                </c:pt>
                <c:pt idx="898">
                  <c:v>44725</c:v>
                </c:pt>
                <c:pt idx="899">
                  <c:v>44726</c:v>
                </c:pt>
                <c:pt idx="900">
                  <c:v>44727</c:v>
                </c:pt>
                <c:pt idx="901">
                  <c:v>44728</c:v>
                </c:pt>
                <c:pt idx="902">
                  <c:v>44729</c:v>
                </c:pt>
                <c:pt idx="903">
                  <c:v>44732</c:v>
                </c:pt>
                <c:pt idx="904">
                  <c:v>44733</c:v>
                </c:pt>
                <c:pt idx="905">
                  <c:v>44734</c:v>
                </c:pt>
                <c:pt idx="906">
                  <c:v>44735</c:v>
                </c:pt>
                <c:pt idx="907">
                  <c:v>44736</c:v>
                </c:pt>
                <c:pt idx="908">
                  <c:v>44739</c:v>
                </c:pt>
                <c:pt idx="909">
                  <c:v>44740</c:v>
                </c:pt>
                <c:pt idx="910">
                  <c:v>44741</c:v>
                </c:pt>
                <c:pt idx="911">
                  <c:v>44742</c:v>
                </c:pt>
                <c:pt idx="912">
                  <c:v>44743</c:v>
                </c:pt>
                <c:pt idx="913">
                  <c:v>44746</c:v>
                </c:pt>
                <c:pt idx="914">
                  <c:v>44747</c:v>
                </c:pt>
                <c:pt idx="915">
                  <c:v>44748</c:v>
                </c:pt>
                <c:pt idx="916">
                  <c:v>44749</c:v>
                </c:pt>
                <c:pt idx="917">
                  <c:v>44750</c:v>
                </c:pt>
                <c:pt idx="918">
                  <c:v>44753</c:v>
                </c:pt>
                <c:pt idx="919">
                  <c:v>44754</c:v>
                </c:pt>
                <c:pt idx="920">
                  <c:v>44755</c:v>
                </c:pt>
                <c:pt idx="921">
                  <c:v>44756</c:v>
                </c:pt>
                <c:pt idx="922">
                  <c:v>44757</c:v>
                </c:pt>
                <c:pt idx="923">
                  <c:v>44760</c:v>
                </c:pt>
                <c:pt idx="924">
                  <c:v>44761</c:v>
                </c:pt>
                <c:pt idx="925">
                  <c:v>44762</c:v>
                </c:pt>
                <c:pt idx="926">
                  <c:v>44763</c:v>
                </c:pt>
                <c:pt idx="927">
                  <c:v>44764</c:v>
                </c:pt>
                <c:pt idx="928">
                  <c:v>44767</c:v>
                </c:pt>
                <c:pt idx="929">
                  <c:v>44768</c:v>
                </c:pt>
                <c:pt idx="930">
                  <c:v>44769</c:v>
                </c:pt>
                <c:pt idx="931">
                  <c:v>44770</c:v>
                </c:pt>
                <c:pt idx="932">
                  <c:v>44771</c:v>
                </c:pt>
                <c:pt idx="933">
                  <c:v>44774</c:v>
                </c:pt>
                <c:pt idx="934">
                  <c:v>44775</c:v>
                </c:pt>
                <c:pt idx="935">
                  <c:v>44776</c:v>
                </c:pt>
                <c:pt idx="936">
                  <c:v>44777</c:v>
                </c:pt>
                <c:pt idx="937">
                  <c:v>44778</c:v>
                </c:pt>
                <c:pt idx="938">
                  <c:v>44781</c:v>
                </c:pt>
                <c:pt idx="939">
                  <c:v>44782</c:v>
                </c:pt>
                <c:pt idx="940">
                  <c:v>44783</c:v>
                </c:pt>
                <c:pt idx="941">
                  <c:v>44784</c:v>
                </c:pt>
                <c:pt idx="942">
                  <c:v>44785</c:v>
                </c:pt>
                <c:pt idx="943">
                  <c:v>44788</c:v>
                </c:pt>
                <c:pt idx="944">
                  <c:v>44789</c:v>
                </c:pt>
                <c:pt idx="945">
                  <c:v>44790</c:v>
                </c:pt>
                <c:pt idx="946">
                  <c:v>44791</c:v>
                </c:pt>
                <c:pt idx="947">
                  <c:v>44792</c:v>
                </c:pt>
                <c:pt idx="948">
                  <c:v>44795</c:v>
                </c:pt>
                <c:pt idx="949">
                  <c:v>44796</c:v>
                </c:pt>
                <c:pt idx="950">
                  <c:v>44797</c:v>
                </c:pt>
                <c:pt idx="951">
                  <c:v>44798</c:v>
                </c:pt>
                <c:pt idx="952">
                  <c:v>44799</c:v>
                </c:pt>
                <c:pt idx="953">
                  <c:v>44802</c:v>
                </c:pt>
                <c:pt idx="954">
                  <c:v>44803</c:v>
                </c:pt>
                <c:pt idx="955">
                  <c:v>44804</c:v>
                </c:pt>
                <c:pt idx="956">
                  <c:v>44805</c:v>
                </c:pt>
                <c:pt idx="957">
                  <c:v>44806</c:v>
                </c:pt>
                <c:pt idx="958">
                  <c:v>44809</c:v>
                </c:pt>
                <c:pt idx="959">
                  <c:v>44810</c:v>
                </c:pt>
                <c:pt idx="960">
                  <c:v>44811</c:v>
                </c:pt>
                <c:pt idx="961">
                  <c:v>44812</c:v>
                </c:pt>
                <c:pt idx="962">
                  <c:v>44813</c:v>
                </c:pt>
                <c:pt idx="963">
                  <c:v>44816</c:v>
                </c:pt>
                <c:pt idx="964">
                  <c:v>44817</c:v>
                </c:pt>
                <c:pt idx="965">
                  <c:v>44818</c:v>
                </c:pt>
                <c:pt idx="966">
                  <c:v>44819</c:v>
                </c:pt>
                <c:pt idx="967">
                  <c:v>44820</c:v>
                </c:pt>
                <c:pt idx="968">
                  <c:v>44823</c:v>
                </c:pt>
                <c:pt idx="969">
                  <c:v>44824</c:v>
                </c:pt>
                <c:pt idx="970">
                  <c:v>44825</c:v>
                </c:pt>
                <c:pt idx="971">
                  <c:v>44826</c:v>
                </c:pt>
                <c:pt idx="972">
                  <c:v>44827</c:v>
                </c:pt>
                <c:pt idx="973">
                  <c:v>44830</c:v>
                </c:pt>
                <c:pt idx="974">
                  <c:v>44831</c:v>
                </c:pt>
                <c:pt idx="975">
                  <c:v>44832</c:v>
                </c:pt>
                <c:pt idx="976">
                  <c:v>44833</c:v>
                </c:pt>
                <c:pt idx="977">
                  <c:v>44834</c:v>
                </c:pt>
                <c:pt idx="978">
                  <c:v>44837</c:v>
                </c:pt>
                <c:pt idx="979">
                  <c:v>44838</c:v>
                </c:pt>
                <c:pt idx="980">
                  <c:v>44839</c:v>
                </c:pt>
                <c:pt idx="981">
                  <c:v>44840</c:v>
                </c:pt>
                <c:pt idx="982">
                  <c:v>44841</c:v>
                </c:pt>
                <c:pt idx="983">
                  <c:v>44844</c:v>
                </c:pt>
                <c:pt idx="984">
                  <c:v>44845</c:v>
                </c:pt>
                <c:pt idx="985">
                  <c:v>44846</c:v>
                </c:pt>
                <c:pt idx="986">
                  <c:v>44847</c:v>
                </c:pt>
                <c:pt idx="987">
                  <c:v>44848</c:v>
                </c:pt>
                <c:pt idx="988">
                  <c:v>44851</c:v>
                </c:pt>
                <c:pt idx="989">
                  <c:v>44852</c:v>
                </c:pt>
                <c:pt idx="990">
                  <c:v>44853</c:v>
                </c:pt>
                <c:pt idx="991">
                  <c:v>44854</c:v>
                </c:pt>
                <c:pt idx="992">
                  <c:v>44855</c:v>
                </c:pt>
                <c:pt idx="993">
                  <c:v>44858</c:v>
                </c:pt>
                <c:pt idx="994">
                  <c:v>44859</c:v>
                </c:pt>
                <c:pt idx="995">
                  <c:v>44860</c:v>
                </c:pt>
                <c:pt idx="996">
                  <c:v>44861</c:v>
                </c:pt>
                <c:pt idx="997">
                  <c:v>44862</c:v>
                </c:pt>
                <c:pt idx="998">
                  <c:v>44865</c:v>
                </c:pt>
                <c:pt idx="999">
                  <c:v>44866</c:v>
                </c:pt>
                <c:pt idx="1000">
                  <c:v>44867</c:v>
                </c:pt>
                <c:pt idx="1001">
                  <c:v>44868</c:v>
                </c:pt>
                <c:pt idx="1002">
                  <c:v>44869</c:v>
                </c:pt>
                <c:pt idx="1003">
                  <c:v>44872</c:v>
                </c:pt>
                <c:pt idx="1004">
                  <c:v>44873</c:v>
                </c:pt>
                <c:pt idx="1005">
                  <c:v>44874</c:v>
                </c:pt>
                <c:pt idx="1006">
                  <c:v>44875</c:v>
                </c:pt>
                <c:pt idx="1007">
                  <c:v>44876</c:v>
                </c:pt>
                <c:pt idx="1008">
                  <c:v>44879</c:v>
                </c:pt>
                <c:pt idx="1009">
                  <c:v>44880</c:v>
                </c:pt>
                <c:pt idx="1010">
                  <c:v>44881</c:v>
                </c:pt>
                <c:pt idx="1011">
                  <c:v>44882</c:v>
                </c:pt>
                <c:pt idx="1012">
                  <c:v>44883</c:v>
                </c:pt>
                <c:pt idx="1013">
                  <c:v>44886</c:v>
                </c:pt>
                <c:pt idx="1014">
                  <c:v>44887</c:v>
                </c:pt>
                <c:pt idx="1015">
                  <c:v>44888</c:v>
                </c:pt>
                <c:pt idx="1016">
                  <c:v>44889</c:v>
                </c:pt>
                <c:pt idx="1017">
                  <c:v>44890</c:v>
                </c:pt>
                <c:pt idx="1018">
                  <c:v>44893</c:v>
                </c:pt>
                <c:pt idx="1019">
                  <c:v>44894</c:v>
                </c:pt>
                <c:pt idx="1020">
                  <c:v>44895</c:v>
                </c:pt>
                <c:pt idx="1021">
                  <c:v>44896</c:v>
                </c:pt>
                <c:pt idx="1022">
                  <c:v>44897</c:v>
                </c:pt>
                <c:pt idx="1023">
                  <c:v>44900</c:v>
                </c:pt>
                <c:pt idx="1024">
                  <c:v>44901</c:v>
                </c:pt>
                <c:pt idx="1025">
                  <c:v>44902</c:v>
                </c:pt>
                <c:pt idx="1026">
                  <c:v>44903</c:v>
                </c:pt>
                <c:pt idx="1027">
                  <c:v>44904</c:v>
                </c:pt>
                <c:pt idx="1028">
                  <c:v>44907</c:v>
                </c:pt>
                <c:pt idx="1029">
                  <c:v>44908</c:v>
                </c:pt>
                <c:pt idx="1030">
                  <c:v>44909</c:v>
                </c:pt>
                <c:pt idx="1031">
                  <c:v>44910</c:v>
                </c:pt>
                <c:pt idx="1032">
                  <c:v>44911</c:v>
                </c:pt>
                <c:pt idx="1033">
                  <c:v>44914</c:v>
                </c:pt>
                <c:pt idx="1034">
                  <c:v>44915</c:v>
                </c:pt>
                <c:pt idx="1035">
                  <c:v>44916</c:v>
                </c:pt>
                <c:pt idx="1036">
                  <c:v>44917</c:v>
                </c:pt>
                <c:pt idx="1037">
                  <c:v>44918</c:v>
                </c:pt>
                <c:pt idx="1038">
                  <c:v>44921</c:v>
                </c:pt>
                <c:pt idx="1039">
                  <c:v>44922</c:v>
                </c:pt>
                <c:pt idx="1040">
                  <c:v>44923</c:v>
                </c:pt>
                <c:pt idx="1041">
                  <c:v>44924</c:v>
                </c:pt>
                <c:pt idx="1042">
                  <c:v>44925</c:v>
                </c:pt>
                <c:pt idx="1043">
                  <c:v>44928</c:v>
                </c:pt>
                <c:pt idx="1044">
                  <c:v>44929</c:v>
                </c:pt>
                <c:pt idx="1045">
                  <c:v>44930</c:v>
                </c:pt>
                <c:pt idx="1046">
                  <c:v>44931</c:v>
                </c:pt>
                <c:pt idx="1047">
                  <c:v>44932</c:v>
                </c:pt>
                <c:pt idx="1048">
                  <c:v>44935</c:v>
                </c:pt>
                <c:pt idx="1049">
                  <c:v>44936</c:v>
                </c:pt>
                <c:pt idx="1050">
                  <c:v>44937</c:v>
                </c:pt>
                <c:pt idx="1051">
                  <c:v>44938</c:v>
                </c:pt>
                <c:pt idx="1052">
                  <c:v>44939</c:v>
                </c:pt>
                <c:pt idx="1053">
                  <c:v>44942</c:v>
                </c:pt>
                <c:pt idx="1054">
                  <c:v>44943</c:v>
                </c:pt>
                <c:pt idx="1055">
                  <c:v>44944</c:v>
                </c:pt>
                <c:pt idx="1056">
                  <c:v>44945</c:v>
                </c:pt>
                <c:pt idx="1057">
                  <c:v>44946</c:v>
                </c:pt>
                <c:pt idx="1058">
                  <c:v>44949</c:v>
                </c:pt>
                <c:pt idx="1059">
                  <c:v>44950</c:v>
                </c:pt>
                <c:pt idx="1060">
                  <c:v>44951</c:v>
                </c:pt>
                <c:pt idx="1061">
                  <c:v>44952</c:v>
                </c:pt>
                <c:pt idx="1062">
                  <c:v>44953</c:v>
                </c:pt>
                <c:pt idx="1063">
                  <c:v>44956</c:v>
                </c:pt>
                <c:pt idx="1064">
                  <c:v>44957</c:v>
                </c:pt>
                <c:pt idx="1065">
                  <c:v>44958</c:v>
                </c:pt>
                <c:pt idx="1066">
                  <c:v>44959</c:v>
                </c:pt>
                <c:pt idx="1067">
                  <c:v>44960</c:v>
                </c:pt>
                <c:pt idx="1068">
                  <c:v>44963</c:v>
                </c:pt>
                <c:pt idx="1069">
                  <c:v>44964</c:v>
                </c:pt>
                <c:pt idx="1070">
                  <c:v>44965</c:v>
                </c:pt>
                <c:pt idx="1071">
                  <c:v>44966</c:v>
                </c:pt>
                <c:pt idx="1072">
                  <c:v>44967</c:v>
                </c:pt>
                <c:pt idx="1073">
                  <c:v>44970</c:v>
                </c:pt>
                <c:pt idx="1074">
                  <c:v>44971</c:v>
                </c:pt>
                <c:pt idx="1075">
                  <c:v>44972</c:v>
                </c:pt>
                <c:pt idx="1076">
                  <c:v>44973</c:v>
                </c:pt>
                <c:pt idx="1077">
                  <c:v>44974</c:v>
                </c:pt>
                <c:pt idx="1078">
                  <c:v>44977</c:v>
                </c:pt>
                <c:pt idx="1079">
                  <c:v>44978</c:v>
                </c:pt>
                <c:pt idx="1080">
                  <c:v>44979</c:v>
                </c:pt>
                <c:pt idx="1081">
                  <c:v>44980</c:v>
                </c:pt>
                <c:pt idx="1082">
                  <c:v>44981</c:v>
                </c:pt>
                <c:pt idx="1083">
                  <c:v>44984</c:v>
                </c:pt>
                <c:pt idx="1084">
                  <c:v>44985</c:v>
                </c:pt>
                <c:pt idx="1085">
                  <c:v>44986</c:v>
                </c:pt>
                <c:pt idx="1086">
                  <c:v>44987</c:v>
                </c:pt>
                <c:pt idx="1087">
                  <c:v>44988</c:v>
                </c:pt>
                <c:pt idx="1088">
                  <c:v>44991</c:v>
                </c:pt>
                <c:pt idx="1089">
                  <c:v>44992</c:v>
                </c:pt>
                <c:pt idx="1090">
                  <c:v>44993</c:v>
                </c:pt>
                <c:pt idx="1091">
                  <c:v>44994</c:v>
                </c:pt>
                <c:pt idx="1092">
                  <c:v>44995</c:v>
                </c:pt>
                <c:pt idx="1093">
                  <c:v>44998</c:v>
                </c:pt>
                <c:pt idx="1094">
                  <c:v>44999</c:v>
                </c:pt>
                <c:pt idx="1095">
                  <c:v>45000</c:v>
                </c:pt>
                <c:pt idx="1096">
                  <c:v>45001</c:v>
                </c:pt>
                <c:pt idx="1097">
                  <c:v>45002</c:v>
                </c:pt>
                <c:pt idx="1098">
                  <c:v>45005</c:v>
                </c:pt>
                <c:pt idx="1099">
                  <c:v>45006</c:v>
                </c:pt>
                <c:pt idx="1100">
                  <c:v>45007</c:v>
                </c:pt>
                <c:pt idx="1101">
                  <c:v>45008</c:v>
                </c:pt>
                <c:pt idx="1102">
                  <c:v>45009</c:v>
                </c:pt>
                <c:pt idx="1103">
                  <c:v>45012</c:v>
                </c:pt>
                <c:pt idx="1104">
                  <c:v>45013</c:v>
                </c:pt>
                <c:pt idx="1105">
                  <c:v>45014</c:v>
                </c:pt>
                <c:pt idx="1106">
                  <c:v>45015</c:v>
                </c:pt>
                <c:pt idx="1107">
                  <c:v>45016</c:v>
                </c:pt>
                <c:pt idx="1108">
                  <c:v>45019</c:v>
                </c:pt>
                <c:pt idx="1109">
                  <c:v>45020</c:v>
                </c:pt>
                <c:pt idx="1110">
                  <c:v>45021</c:v>
                </c:pt>
                <c:pt idx="1111">
                  <c:v>45022</c:v>
                </c:pt>
                <c:pt idx="1112">
                  <c:v>45023</c:v>
                </c:pt>
                <c:pt idx="1113">
                  <c:v>45026</c:v>
                </c:pt>
                <c:pt idx="1114">
                  <c:v>45027</c:v>
                </c:pt>
                <c:pt idx="1115">
                  <c:v>45028</c:v>
                </c:pt>
                <c:pt idx="1116">
                  <c:v>45029</c:v>
                </c:pt>
                <c:pt idx="1117">
                  <c:v>45030</c:v>
                </c:pt>
                <c:pt idx="1118">
                  <c:v>45033</c:v>
                </c:pt>
                <c:pt idx="1119">
                  <c:v>45034</c:v>
                </c:pt>
                <c:pt idx="1120">
                  <c:v>45035</c:v>
                </c:pt>
                <c:pt idx="1121">
                  <c:v>45036</c:v>
                </c:pt>
                <c:pt idx="1122">
                  <c:v>45037</c:v>
                </c:pt>
                <c:pt idx="1123">
                  <c:v>45040</c:v>
                </c:pt>
                <c:pt idx="1124">
                  <c:v>45041</c:v>
                </c:pt>
                <c:pt idx="1125">
                  <c:v>45042</c:v>
                </c:pt>
                <c:pt idx="1126">
                  <c:v>45043</c:v>
                </c:pt>
                <c:pt idx="1127">
                  <c:v>45044</c:v>
                </c:pt>
                <c:pt idx="1128">
                  <c:v>45047</c:v>
                </c:pt>
                <c:pt idx="1129">
                  <c:v>45048</c:v>
                </c:pt>
                <c:pt idx="1130">
                  <c:v>45049</c:v>
                </c:pt>
                <c:pt idx="1131">
                  <c:v>45050</c:v>
                </c:pt>
                <c:pt idx="1132">
                  <c:v>45051</c:v>
                </c:pt>
                <c:pt idx="1133">
                  <c:v>45054</c:v>
                </c:pt>
                <c:pt idx="1134">
                  <c:v>45055</c:v>
                </c:pt>
                <c:pt idx="1135">
                  <c:v>45056</c:v>
                </c:pt>
                <c:pt idx="1136">
                  <c:v>45057</c:v>
                </c:pt>
                <c:pt idx="1137">
                  <c:v>45058</c:v>
                </c:pt>
                <c:pt idx="1138">
                  <c:v>45061</c:v>
                </c:pt>
                <c:pt idx="1139">
                  <c:v>45062</c:v>
                </c:pt>
                <c:pt idx="1140">
                  <c:v>45063</c:v>
                </c:pt>
                <c:pt idx="1141">
                  <c:v>45064</c:v>
                </c:pt>
                <c:pt idx="1142">
                  <c:v>45065</c:v>
                </c:pt>
                <c:pt idx="1143">
                  <c:v>45068</c:v>
                </c:pt>
                <c:pt idx="1144">
                  <c:v>45069</c:v>
                </c:pt>
                <c:pt idx="1145">
                  <c:v>45070</c:v>
                </c:pt>
                <c:pt idx="1146">
                  <c:v>45071</c:v>
                </c:pt>
                <c:pt idx="1147">
                  <c:v>45072</c:v>
                </c:pt>
                <c:pt idx="1148">
                  <c:v>45075</c:v>
                </c:pt>
                <c:pt idx="1149">
                  <c:v>45076</c:v>
                </c:pt>
                <c:pt idx="1150">
                  <c:v>45077</c:v>
                </c:pt>
                <c:pt idx="1151">
                  <c:v>45078</c:v>
                </c:pt>
                <c:pt idx="1152">
                  <c:v>45079</c:v>
                </c:pt>
                <c:pt idx="1153">
                  <c:v>45082</c:v>
                </c:pt>
                <c:pt idx="1154">
                  <c:v>45083</c:v>
                </c:pt>
                <c:pt idx="1155">
                  <c:v>45084</c:v>
                </c:pt>
                <c:pt idx="1156">
                  <c:v>45085</c:v>
                </c:pt>
                <c:pt idx="1157">
                  <c:v>45086</c:v>
                </c:pt>
                <c:pt idx="1158">
                  <c:v>45089</c:v>
                </c:pt>
                <c:pt idx="1159">
                  <c:v>45090</c:v>
                </c:pt>
                <c:pt idx="1160">
                  <c:v>45091</c:v>
                </c:pt>
                <c:pt idx="1161">
                  <c:v>45092</c:v>
                </c:pt>
                <c:pt idx="1162">
                  <c:v>45093</c:v>
                </c:pt>
                <c:pt idx="1163">
                  <c:v>45096</c:v>
                </c:pt>
                <c:pt idx="1164">
                  <c:v>45097</c:v>
                </c:pt>
                <c:pt idx="1165">
                  <c:v>45098</c:v>
                </c:pt>
                <c:pt idx="1166">
                  <c:v>45099</c:v>
                </c:pt>
                <c:pt idx="1167">
                  <c:v>45100</c:v>
                </c:pt>
                <c:pt idx="1168">
                  <c:v>45103</c:v>
                </c:pt>
                <c:pt idx="1169">
                  <c:v>45104</c:v>
                </c:pt>
                <c:pt idx="1170">
                  <c:v>45105</c:v>
                </c:pt>
                <c:pt idx="1171">
                  <c:v>45106</c:v>
                </c:pt>
                <c:pt idx="1172">
                  <c:v>45107</c:v>
                </c:pt>
                <c:pt idx="1173">
                  <c:v>45110</c:v>
                </c:pt>
                <c:pt idx="1174">
                  <c:v>45111</c:v>
                </c:pt>
                <c:pt idx="1175">
                  <c:v>45112</c:v>
                </c:pt>
                <c:pt idx="1176">
                  <c:v>45113</c:v>
                </c:pt>
                <c:pt idx="1177">
                  <c:v>45114</c:v>
                </c:pt>
                <c:pt idx="1178">
                  <c:v>45117</c:v>
                </c:pt>
                <c:pt idx="1179">
                  <c:v>45118</c:v>
                </c:pt>
                <c:pt idx="1180">
                  <c:v>45119</c:v>
                </c:pt>
                <c:pt idx="1181">
                  <c:v>45120</c:v>
                </c:pt>
                <c:pt idx="1182">
                  <c:v>45121</c:v>
                </c:pt>
                <c:pt idx="1183">
                  <c:v>45124</c:v>
                </c:pt>
                <c:pt idx="1184">
                  <c:v>45125</c:v>
                </c:pt>
                <c:pt idx="1185">
                  <c:v>45126</c:v>
                </c:pt>
                <c:pt idx="1186">
                  <c:v>45127</c:v>
                </c:pt>
                <c:pt idx="1187">
                  <c:v>45128</c:v>
                </c:pt>
                <c:pt idx="1188">
                  <c:v>45131</c:v>
                </c:pt>
                <c:pt idx="1189">
                  <c:v>45132</c:v>
                </c:pt>
                <c:pt idx="1190">
                  <c:v>45133</c:v>
                </c:pt>
                <c:pt idx="1191">
                  <c:v>45134</c:v>
                </c:pt>
                <c:pt idx="1192">
                  <c:v>45135</c:v>
                </c:pt>
                <c:pt idx="1193">
                  <c:v>45138</c:v>
                </c:pt>
                <c:pt idx="1194">
                  <c:v>45139</c:v>
                </c:pt>
                <c:pt idx="1195">
                  <c:v>45140</c:v>
                </c:pt>
                <c:pt idx="1196">
                  <c:v>45141</c:v>
                </c:pt>
                <c:pt idx="1197">
                  <c:v>45142</c:v>
                </c:pt>
                <c:pt idx="1198">
                  <c:v>45145</c:v>
                </c:pt>
                <c:pt idx="1199">
                  <c:v>45146</c:v>
                </c:pt>
                <c:pt idx="1200">
                  <c:v>45147</c:v>
                </c:pt>
                <c:pt idx="1201">
                  <c:v>45148</c:v>
                </c:pt>
                <c:pt idx="1202">
                  <c:v>45149</c:v>
                </c:pt>
                <c:pt idx="1203">
                  <c:v>45152</c:v>
                </c:pt>
                <c:pt idx="1204">
                  <c:v>45153</c:v>
                </c:pt>
                <c:pt idx="1205">
                  <c:v>45154</c:v>
                </c:pt>
                <c:pt idx="1206">
                  <c:v>45155</c:v>
                </c:pt>
                <c:pt idx="1207">
                  <c:v>45156</c:v>
                </c:pt>
                <c:pt idx="1208">
                  <c:v>45159</c:v>
                </c:pt>
                <c:pt idx="1209">
                  <c:v>45160</c:v>
                </c:pt>
                <c:pt idx="1210">
                  <c:v>45161</c:v>
                </c:pt>
                <c:pt idx="1211">
                  <c:v>45162</c:v>
                </c:pt>
                <c:pt idx="1212">
                  <c:v>45163</c:v>
                </c:pt>
                <c:pt idx="1213">
                  <c:v>45166</c:v>
                </c:pt>
                <c:pt idx="1214">
                  <c:v>45167</c:v>
                </c:pt>
                <c:pt idx="1215">
                  <c:v>45168</c:v>
                </c:pt>
                <c:pt idx="1216">
                  <c:v>45169</c:v>
                </c:pt>
                <c:pt idx="1217">
                  <c:v>45170</c:v>
                </c:pt>
                <c:pt idx="1218">
                  <c:v>45173</c:v>
                </c:pt>
                <c:pt idx="1219">
                  <c:v>45174</c:v>
                </c:pt>
                <c:pt idx="1220">
                  <c:v>45175</c:v>
                </c:pt>
                <c:pt idx="1221">
                  <c:v>45176</c:v>
                </c:pt>
                <c:pt idx="1222">
                  <c:v>45177</c:v>
                </c:pt>
                <c:pt idx="1223">
                  <c:v>45180</c:v>
                </c:pt>
                <c:pt idx="1224">
                  <c:v>45181</c:v>
                </c:pt>
                <c:pt idx="1225">
                  <c:v>45182</c:v>
                </c:pt>
                <c:pt idx="1226">
                  <c:v>45183</c:v>
                </c:pt>
                <c:pt idx="1227">
                  <c:v>45184</c:v>
                </c:pt>
                <c:pt idx="1228">
                  <c:v>45187</c:v>
                </c:pt>
                <c:pt idx="1229">
                  <c:v>45188</c:v>
                </c:pt>
                <c:pt idx="1230">
                  <c:v>45189</c:v>
                </c:pt>
                <c:pt idx="1231">
                  <c:v>45190</c:v>
                </c:pt>
                <c:pt idx="1232">
                  <c:v>45191</c:v>
                </c:pt>
                <c:pt idx="1233">
                  <c:v>45194</c:v>
                </c:pt>
                <c:pt idx="1234">
                  <c:v>45195</c:v>
                </c:pt>
                <c:pt idx="1235">
                  <c:v>45196</c:v>
                </c:pt>
                <c:pt idx="1236">
                  <c:v>45197</c:v>
                </c:pt>
                <c:pt idx="1237">
                  <c:v>45198</c:v>
                </c:pt>
                <c:pt idx="1238">
                  <c:v>45201</c:v>
                </c:pt>
                <c:pt idx="1239">
                  <c:v>45202</c:v>
                </c:pt>
                <c:pt idx="1240">
                  <c:v>45203</c:v>
                </c:pt>
                <c:pt idx="1241">
                  <c:v>45204</c:v>
                </c:pt>
                <c:pt idx="1242">
                  <c:v>45205</c:v>
                </c:pt>
                <c:pt idx="1243">
                  <c:v>45208</c:v>
                </c:pt>
                <c:pt idx="1244">
                  <c:v>45209</c:v>
                </c:pt>
                <c:pt idx="1245">
                  <c:v>45210</c:v>
                </c:pt>
                <c:pt idx="1246">
                  <c:v>45211</c:v>
                </c:pt>
                <c:pt idx="1247">
                  <c:v>45212</c:v>
                </c:pt>
                <c:pt idx="1248">
                  <c:v>45215</c:v>
                </c:pt>
                <c:pt idx="1249">
                  <c:v>45216</c:v>
                </c:pt>
                <c:pt idx="1250">
                  <c:v>45217</c:v>
                </c:pt>
                <c:pt idx="1251">
                  <c:v>45218</c:v>
                </c:pt>
                <c:pt idx="1252">
                  <c:v>45219</c:v>
                </c:pt>
                <c:pt idx="1253">
                  <c:v>45222</c:v>
                </c:pt>
                <c:pt idx="1254">
                  <c:v>45223</c:v>
                </c:pt>
                <c:pt idx="1255">
                  <c:v>45224</c:v>
                </c:pt>
                <c:pt idx="1256">
                  <c:v>45225</c:v>
                </c:pt>
                <c:pt idx="1257">
                  <c:v>45226</c:v>
                </c:pt>
                <c:pt idx="1258">
                  <c:v>45229</c:v>
                </c:pt>
                <c:pt idx="1259">
                  <c:v>45230</c:v>
                </c:pt>
                <c:pt idx="1260">
                  <c:v>45231</c:v>
                </c:pt>
                <c:pt idx="1261">
                  <c:v>45232</c:v>
                </c:pt>
                <c:pt idx="1262">
                  <c:v>45233</c:v>
                </c:pt>
                <c:pt idx="1263">
                  <c:v>45236</c:v>
                </c:pt>
                <c:pt idx="1264">
                  <c:v>45237</c:v>
                </c:pt>
                <c:pt idx="1265">
                  <c:v>45238</c:v>
                </c:pt>
                <c:pt idx="1266">
                  <c:v>45239</c:v>
                </c:pt>
                <c:pt idx="1267">
                  <c:v>45240</c:v>
                </c:pt>
                <c:pt idx="1268">
                  <c:v>45243</c:v>
                </c:pt>
                <c:pt idx="1269">
                  <c:v>45244</c:v>
                </c:pt>
                <c:pt idx="1270">
                  <c:v>45245</c:v>
                </c:pt>
                <c:pt idx="1271">
                  <c:v>45246</c:v>
                </c:pt>
                <c:pt idx="1272">
                  <c:v>45247</c:v>
                </c:pt>
                <c:pt idx="1273">
                  <c:v>45250</c:v>
                </c:pt>
                <c:pt idx="1274">
                  <c:v>45251</c:v>
                </c:pt>
                <c:pt idx="1275">
                  <c:v>45252</c:v>
                </c:pt>
                <c:pt idx="1276">
                  <c:v>45253</c:v>
                </c:pt>
                <c:pt idx="1277">
                  <c:v>45254</c:v>
                </c:pt>
                <c:pt idx="1278">
                  <c:v>45257</c:v>
                </c:pt>
                <c:pt idx="1279">
                  <c:v>45258</c:v>
                </c:pt>
                <c:pt idx="1280">
                  <c:v>45259</c:v>
                </c:pt>
                <c:pt idx="1281">
                  <c:v>45260</c:v>
                </c:pt>
                <c:pt idx="1282">
                  <c:v>45261</c:v>
                </c:pt>
                <c:pt idx="1283">
                  <c:v>45264</c:v>
                </c:pt>
                <c:pt idx="1284">
                  <c:v>45265</c:v>
                </c:pt>
                <c:pt idx="1285">
                  <c:v>45266</c:v>
                </c:pt>
                <c:pt idx="1286">
                  <c:v>45267</c:v>
                </c:pt>
                <c:pt idx="1287">
                  <c:v>45268</c:v>
                </c:pt>
                <c:pt idx="1288">
                  <c:v>45271</c:v>
                </c:pt>
                <c:pt idx="1289">
                  <c:v>45272</c:v>
                </c:pt>
                <c:pt idx="1290">
                  <c:v>45273</c:v>
                </c:pt>
                <c:pt idx="1291">
                  <c:v>45274</c:v>
                </c:pt>
                <c:pt idx="1292">
                  <c:v>45275</c:v>
                </c:pt>
                <c:pt idx="1293">
                  <c:v>45278</c:v>
                </c:pt>
                <c:pt idx="1294">
                  <c:v>45279</c:v>
                </c:pt>
                <c:pt idx="1295">
                  <c:v>45280</c:v>
                </c:pt>
                <c:pt idx="1296">
                  <c:v>45281</c:v>
                </c:pt>
                <c:pt idx="1297">
                  <c:v>45282</c:v>
                </c:pt>
                <c:pt idx="1298">
                  <c:v>45285</c:v>
                </c:pt>
                <c:pt idx="1299">
                  <c:v>45286</c:v>
                </c:pt>
                <c:pt idx="1300">
                  <c:v>45287</c:v>
                </c:pt>
                <c:pt idx="1301">
                  <c:v>45288</c:v>
                </c:pt>
                <c:pt idx="1302">
                  <c:v>45289</c:v>
                </c:pt>
                <c:pt idx="1303">
                  <c:v>45292</c:v>
                </c:pt>
                <c:pt idx="1304">
                  <c:v>45293</c:v>
                </c:pt>
                <c:pt idx="1305">
                  <c:v>45294</c:v>
                </c:pt>
                <c:pt idx="1306">
                  <c:v>45295</c:v>
                </c:pt>
                <c:pt idx="1307">
                  <c:v>45296</c:v>
                </c:pt>
                <c:pt idx="1308">
                  <c:v>45299</c:v>
                </c:pt>
                <c:pt idx="1309">
                  <c:v>45300</c:v>
                </c:pt>
                <c:pt idx="1310">
                  <c:v>45301</c:v>
                </c:pt>
                <c:pt idx="1311">
                  <c:v>45302</c:v>
                </c:pt>
                <c:pt idx="1312">
                  <c:v>45303</c:v>
                </c:pt>
                <c:pt idx="1313">
                  <c:v>45306</c:v>
                </c:pt>
                <c:pt idx="1314">
                  <c:v>45307</c:v>
                </c:pt>
                <c:pt idx="1315">
                  <c:v>45308</c:v>
                </c:pt>
                <c:pt idx="1316">
                  <c:v>45309</c:v>
                </c:pt>
                <c:pt idx="1317">
                  <c:v>45310</c:v>
                </c:pt>
                <c:pt idx="1318">
                  <c:v>45313</c:v>
                </c:pt>
                <c:pt idx="1319">
                  <c:v>45314</c:v>
                </c:pt>
                <c:pt idx="1320">
                  <c:v>45315</c:v>
                </c:pt>
                <c:pt idx="1321">
                  <c:v>45316</c:v>
                </c:pt>
                <c:pt idx="1322">
                  <c:v>45317</c:v>
                </c:pt>
                <c:pt idx="1323">
                  <c:v>45320</c:v>
                </c:pt>
                <c:pt idx="1324">
                  <c:v>45321</c:v>
                </c:pt>
                <c:pt idx="1325">
                  <c:v>45322</c:v>
                </c:pt>
                <c:pt idx="1326">
                  <c:v>45323</c:v>
                </c:pt>
                <c:pt idx="1327">
                  <c:v>45324</c:v>
                </c:pt>
                <c:pt idx="1328">
                  <c:v>45327</c:v>
                </c:pt>
                <c:pt idx="1329">
                  <c:v>45328</c:v>
                </c:pt>
                <c:pt idx="1330">
                  <c:v>45329</c:v>
                </c:pt>
                <c:pt idx="1331">
                  <c:v>45330</c:v>
                </c:pt>
                <c:pt idx="1332">
                  <c:v>45331</c:v>
                </c:pt>
                <c:pt idx="1333">
                  <c:v>45334</c:v>
                </c:pt>
                <c:pt idx="1334">
                  <c:v>45335</c:v>
                </c:pt>
                <c:pt idx="1335">
                  <c:v>45336</c:v>
                </c:pt>
                <c:pt idx="1336">
                  <c:v>45337</c:v>
                </c:pt>
                <c:pt idx="1337">
                  <c:v>45338</c:v>
                </c:pt>
                <c:pt idx="1338">
                  <c:v>45341</c:v>
                </c:pt>
                <c:pt idx="1339">
                  <c:v>45342</c:v>
                </c:pt>
                <c:pt idx="1340">
                  <c:v>45343</c:v>
                </c:pt>
                <c:pt idx="1341">
                  <c:v>45344</c:v>
                </c:pt>
                <c:pt idx="1342">
                  <c:v>45345</c:v>
                </c:pt>
                <c:pt idx="1343">
                  <c:v>45348</c:v>
                </c:pt>
                <c:pt idx="1344">
                  <c:v>45349</c:v>
                </c:pt>
                <c:pt idx="1345">
                  <c:v>45350</c:v>
                </c:pt>
                <c:pt idx="1346">
                  <c:v>45351</c:v>
                </c:pt>
                <c:pt idx="1347">
                  <c:v>45352</c:v>
                </c:pt>
                <c:pt idx="1348">
                  <c:v>45355</c:v>
                </c:pt>
                <c:pt idx="1349">
                  <c:v>45356</c:v>
                </c:pt>
                <c:pt idx="1350">
                  <c:v>45357</c:v>
                </c:pt>
                <c:pt idx="1351">
                  <c:v>45358</c:v>
                </c:pt>
                <c:pt idx="1352">
                  <c:v>45359</c:v>
                </c:pt>
                <c:pt idx="1353">
                  <c:v>45362</c:v>
                </c:pt>
                <c:pt idx="1354">
                  <c:v>45363</c:v>
                </c:pt>
                <c:pt idx="1355">
                  <c:v>45364</c:v>
                </c:pt>
                <c:pt idx="1356">
                  <c:v>45365</c:v>
                </c:pt>
                <c:pt idx="1357">
                  <c:v>45366</c:v>
                </c:pt>
                <c:pt idx="1358">
                  <c:v>45369</c:v>
                </c:pt>
                <c:pt idx="1359">
                  <c:v>45370</c:v>
                </c:pt>
                <c:pt idx="1360">
                  <c:v>45371</c:v>
                </c:pt>
                <c:pt idx="1361">
                  <c:v>45372</c:v>
                </c:pt>
                <c:pt idx="1362">
                  <c:v>45373</c:v>
                </c:pt>
                <c:pt idx="1363">
                  <c:v>45376</c:v>
                </c:pt>
                <c:pt idx="1364">
                  <c:v>45377</c:v>
                </c:pt>
                <c:pt idx="1365">
                  <c:v>45378</c:v>
                </c:pt>
                <c:pt idx="1366">
                  <c:v>45379</c:v>
                </c:pt>
                <c:pt idx="1367">
                  <c:v>45380</c:v>
                </c:pt>
              </c:numCache>
            </c:numRef>
          </c:cat>
          <c:val>
            <c:numRef>
              <c:f>Planilha1!$E$2:$E$1369</c:f>
              <c:numCache>
                <c:formatCode>General</c:formatCode>
                <c:ptCount val="1368"/>
              </c:numCache>
            </c:numRef>
          </c:val>
          <c:smooth val="0"/>
          <c:extLst>
            <c:ext xmlns:c16="http://schemas.microsoft.com/office/drawing/2014/chart" uri="{C3380CC4-5D6E-409C-BE32-E72D297353CC}">
              <c16:uniqueId val="{00000003-BFA3-4F14-AFFF-920BF9044BFE}"/>
            </c:ext>
          </c:extLst>
        </c:ser>
        <c:dLbls>
          <c:showLegendKey val="0"/>
          <c:showVal val="0"/>
          <c:showCatName val="0"/>
          <c:showSerName val="0"/>
          <c:showPercent val="0"/>
          <c:showBubbleSize val="0"/>
        </c:dLbls>
        <c:smooth val="0"/>
        <c:axId val="1334806576"/>
        <c:axId val="843382912"/>
      </c:lineChart>
      <c:dateAx>
        <c:axId val="1334806576"/>
        <c:scaling>
          <c:orientation val="minMax"/>
        </c:scaling>
        <c:delete val="1"/>
        <c:axPos val="b"/>
        <c:numFmt formatCode="[$-416]mmm\-yy;@" sourceLinked="0"/>
        <c:majorTickMark val="none"/>
        <c:minorTickMark val="none"/>
        <c:tickLblPos val="nextTo"/>
        <c:crossAx val="843382912"/>
        <c:crosses val="autoZero"/>
        <c:auto val="1"/>
        <c:lblOffset val="100"/>
        <c:baseTimeUnit val="days"/>
      </c:dateAx>
      <c:valAx>
        <c:axId val="843382912"/>
        <c:scaling>
          <c:orientation val="minMax"/>
          <c:max val="130"/>
          <c:min val="10"/>
        </c:scaling>
        <c:delete val="1"/>
        <c:axPos val="l"/>
        <c:numFmt formatCode="0" sourceLinked="0"/>
        <c:majorTickMark val="out"/>
        <c:minorTickMark val="none"/>
        <c:tickLblPos val="nextTo"/>
        <c:crossAx val="133480657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withinLinear" id="19">
  <a:schemeClr val="accent6"/>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0.58744</cdr:x>
      <cdr:y>0.16871</cdr:y>
    </cdr:from>
    <cdr:to>
      <cdr:x>0.64817</cdr:x>
      <cdr:y>0.22595</cdr:y>
    </cdr:to>
    <cdr:sp macro="" textlink="">
      <cdr:nvSpPr>
        <cdr:cNvPr id="2" name="CaixaDeTexto 1">
          <a:extLst xmlns:a="http://schemas.openxmlformats.org/drawingml/2006/main">
            <a:ext uri="{FF2B5EF4-FFF2-40B4-BE49-F238E27FC236}">
              <a16:creationId xmlns:a16="http://schemas.microsoft.com/office/drawing/2014/main" id="{3DC05938-D985-4BB6-8281-CE6F265AF360}"/>
            </a:ext>
          </a:extLst>
        </cdr:cNvPr>
        <cdr:cNvSpPr txBox="1"/>
      </cdr:nvSpPr>
      <cdr:spPr>
        <a:xfrm xmlns:a="http://schemas.openxmlformats.org/drawingml/2006/main">
          <a:off x="5964890" y="736392"/>
          <a:ext cx="616658" cy="2498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pt-BR" sz="1100" b="0" dirty="0">
              <a:solidFill>
                <a:schemeClr val="tx1">
                  <a:lumMod val="50000"/>
                  <a:lumOff val="50000"/>
                </a:schemeClr>
              </a:solidFill>
            </a:rPr>
            <a:t>302%</a:t>
          </a:r>
          <a:endParaRPr lang="en-US" sz="1100" b="0" dirty="0">
            <a:solidFill>
              <a:schemeClr val="tx1">
                <a:lumMod val="50000"/>
                <a:lumOff val="50000"/>
              </a:schemeClr>
            </a:solidFill>
          </a:endParaRPr>
        </a:p>
      </cdr:txBody>
    </cdr:sp>
  </cdr:relSizeAnchor>
  <cdr:relSizeAnchor xmlns:cdr="http://schemas.openxmlformats.org/drawingml/2006/chartDrawing">
    <cdr:from>
      <cdr:x>0.59812</cdr:x>
      <cdr:y>0.2558</cdr:y>
    </cdr:from>
    <cdr:to>
      <cdr:x>0.63258</cdr:x>
      <cdr:y>0.30381</cdr:y>
    </cdr:to>
    <cdr:sp macro="" textlink="">
      <cdr:nvSpPr>
        <cdr:cNvPr id="3" name="Onda 2">
          <a:extLst xmlns:a="http://schemas.openxmlformats.org/drawingml/2006/main">
            <a:ext uri="{FF2B5EF4-FFF2-40B4-BE49-F238E27FC236}">
              <a16:creationId xmlns:a16="http://schemas.microsoft.com/office/drawing/2014/main" id="{0386A9F4-1CCE-4ADC-B1C7-B2C0D4BB98CC}"/>
            </a:ext>
          </a:extLst>
        </cdr:cNvPr>
        <cdr:cNvSpPr/>
      </cdr:nvSpPr>
      <cdr:spPr>
        <a:xfrm xmlns:a="http://schemas.openxmlformats.org/drawingml/2006/main">
          <a:off x="6073366" y="1116492"/>
          <a:ext cx="349910" cy="209551"/>
        </a:xfrm>
        <a:prstGeom xmlns:a="http://schemas.openxmlformats.org/drawingml/2006/main" prst="wave">
          <a:avLst>
            <a:gd name="adj1" fmla="val 20000"/>
            <a:gd name="adj2" fmla="val 0"/>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079B-B792-441A-BF0D-7E67BBE4D5FF}" type="datetimeFigureOut">
              <a:rPr lang="pt-BR" smtClean="0"/>
              <a:t>18/03/2022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815CD-0633-4E42-B65F-4CA972A9A9F7}" type="slidenum">
              <a:rPr lang="pt-BR" smtClean="0"/>
              <a:t>‹nº›</a:t>
            </a:fld>
            <a:endParaRPr lang="pt-BR"/>
          </a:p>
        </p:txBody>
      </p:sp>
    </p:spTree>
    <p:extLst>
      <p:ext uri="{BB962C8B-B14F-4D97-AF65-F5344CB8AC3E}">
        <p14:creationId xmlns:p14="http://schemas.microsoft.com/office/powerpoint/2010/main" val="178662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grpSp>
        <p:nvGrpSpPr>
          <p:cNvPr id="13" name="Agrupar 12">
            <a:extLst>
              <a:ext uri="{FF2B5EF4-FFF2-40B4-BE49-F238E27FC236}">
                <a16:creationId xmlns:a16="http://schemas.microsoft.com/office/drawing/2014/main" id="{B0875BE5-FC92-404D-8A0E-2802937E6779}"/>
              </a:ext>
            </a:extLst>
          </p:cNvPr>
          <p:cNvGrpSpPr/>
          <p:nvPr userDrawn="1"/>
        </p:nvGrpSpPr>
        <p:grpSpPr>
          <a:xfrm>
            <a:off x="1" y="6770450"/>
            <a:ext cx="12191999" cy="97277"/>
            <a:chOff x="1" y="6770450"/>
            <a:chExt cx="12191999" cy="97277"/>
          </a:xfrm>
        </p:grpSpPr>
        <p:sp>
          <p:nvSpPr>
            <p:cNvPr id="14" name="Retângulo 13">
              <a:extLst>
                <a:ext uri="{FF2B5EF4-FFF2-40B4-BE49-F238E27FC236}">
                  <a16:creationId xmlns:a16="http://schemas.microsoft.com/office/drawing/2014/main" id="{AC9266A9-93D4-4FEB-B2D2-0539A06A8C63}"/>
                </a:ext>
              </a:extLst>
            </p:cNvPr>
            <p:cNvSpPr/>
            <p:nvPr/>
          </p:nvSpPr>
          <p:spPr>
            <a:xfrm>
              <a:off x="2240604" y="6770450"/>
              <a:ext cx="9951396" cy="97277"/>
            </a:xfrm>
            <a:prstGeom prst="rect">
              <a:avLst/>
            </a:prstGeom>
            <a:solidFill>
              <a:srgbClr val="009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5" name="Retângulo 14">
              <a:extLst>
                <a:ext uri="{FF2B5EF4-FFF2-40B4-BE49-F238E27FC236}">
                  <a16:creationId xmlns:a16="http://schemas.microsoft.com/office/drawing/2014/main" id="{CE34CB7E-6A7F-4D3E-AA47-98D24238645F}"/>
                </a:ext>
              </a:extLst>
            </p:cNvPr>
            <p:cNvSpPr/>
            <p:nvPr/>
          </p:nvSpPr>
          <p:spPr>
            <a:xfrm>
              <a:off x="1" y="6770450"/>
              <a:ext cx="2240603" cy="97277"/>
            </a:xfrm>
            <a:prstGeom prst="rect">
              <a:avLst/>
            </a:prstGeom>
            <a:solidFill>
              <a:srgbClr val="005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9" name="Espaço Reservado para Número de Slide 11">
            <a:extLst>
              <a:ext uri="{FF2B5EF4-FFF2-40B4-BE49-F238E27FC236}">
                <a16:creationId xmlns:a16="http://schemas.microsoft.com/office/drawing/2014/main" id="{D8F8ED11-1006-477D-9B98-845B4F713E31}"/>
              </a:ext>
            </a:extLst>
          </p:cNvPr>
          <p:cNvSpPr>
            <a:spLocks noGrp="1"/>
          </p:cNvSpPr>
          <p:nvPr>
            <p:ph type="sldNum" sz="quarter" idx="4"/>
          </p:nvPr>
        </p:nvSpPr>
        <p:spPr>
          <a:xfrm>
            <a:off x="11344505" y="6281591"/>
            <a:ext cx="432705" cy="212787"/>
          </a:xfrm>
          <a:prstGeom prst="rect">
            <a:avLst/>
          </a:prstGeom>
        </p:spPr>
        <p:txBody>
          <a:bodyPr/>
          <a:lstStyle>
            <a:lvl1pPr>
              <a:defRPr sz="1000"/>
            </a:lvl1pPr>
          </a:lstStyle>
          <a:p>
            <a:pPr algn="ctr"/>
            <a:fld id="{D9A48197-9A36-754C-B0D7-E530CE02BA93}" type="slidenum">
              <a:rPr lang="pt-BR" smtClean="0">
                <a:solidFill>
                  <a:srgbClr val="008F44"/>
                </a:solidFill>
                <a:latin typeface="Century Gothic" panose="020B0502020202020204" pitchFamily="34" charset="0"/>
              </a:rPr>
              <a:pPr algn="ctr"/>
              <a:t>‹nº›</a:t>
            </a:fld>
            <a:endParaRPr lang="pt-BR" dirty="0">
              <a:solidFill>
                <a:srgbClr val="008F44"/>
              </a:solidFill>
              <a:latin typeface="Century Gothic" panose="020B0502020202020204" pitchFamily="34" charset="0"/>
            </a:endParaRPr>
          </a:p>
        </p:txBody>
      </p:sp>
    </p:spTree>
    <p:extLst>
      <p:ext uri="{BB962C8B-B14F-4D97-AF65-F5344CB8AC3E}">
        <p14:creationId xmlns:p14="http://schemas.microsoft.com/office/powerpoint/2010/main" val="229533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4D291153-1D47-4FBC-AE84-56C991FEF0FB}"/>
              </a:ext>
            </a:extLst>
          </p:cNvPr>
          <p:cNvSpPr>
            <a:spLocks noGrp="1"/>
          </p:cNvSpPr>
          <p:nvPr>
            <p:ph type="sldNum" sz="quarter" idx="10"/>
          </p:nvPr>
        </p:nvSpPr>
        <p:spPr/>
        <p:txBody>
          <a:bodyPr/>
          <a:lstStyle/>
          <a:p>
            <a:pPr algn="ctr"/>
            <a:fld id="{D9A48197-9A36-754C-B0D7-E530CE02BA93}" type="slidenum">
              <a:rPr lang="pt-BR" sz="1400" smtClean="0">
                <a:latin typeface="Century Gothic" panose="020B0502020202020204" pitchFamily="34" charset="0"/>
              </a:rPr>
              <a:pPr algn="ctr"/>
              <a:t>‹nº›</a:t>
            </a:fld>
            <a:endParaRPr lang="pt-BR"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57781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3B72DBB6-B7B5-49AB-8B27-CF6B6D2662AF}"/>
              </a:ext>
            </a:extLst>
          </p:cNvPr>
          <p:cNvSpPr>
            <a:spLocks noGrp="1"/>
          </p:cNvSpPr>
          <p:nvPr>
            <p:ph type="sldNum" sz="quarter" idx="10"/>
          </p:nvPr>
        </p:nvSpPr>
        <p:spPr/>
        <p:txBody>
          <a:bodyPr/>
          <a:lstStyle/>
          <a:p>
            <a:pPr algn="ctr"/>
            <a:fld id="{D9A48197-9A36-754C-B0D7-E530CE02BA93}" type="slidenum">
              <a:rPr lang="pt-BR" sz="1400" smtClean="0">
                <a:latin typeface="Century Gothic" panose="020B0502020202020204" pitchFamily="34" charset="0"/>
              </a:rPr>
              <a:pPr algn="ctr"/>
              <a:t>‹nº›</a:t>
            </a:fld>
            <a:endParaRPr lang="pt-BR"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569398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Agrupar 6">
            <a:extLst>
              <a:ext uri="{FF2B5EF4-FFF2-40B4-BE49-F238E27FC236}">
                <a16:creationId xmlns:a16="http://schemas.microsoft.com/office/drawing/2014/main" id="{FD6F9B3C-EDCF-4D21-A08B-6E0F074200A1}"/>
              </a:ext>
            </a:extLst>
          </p:cNvPr>
          <p:cNvGrpSpPr/>
          <p:nvPr userDrawn="1"/>
        </p:nvGrpSpPr>
        <p:grpSpPr>
          <a:xfrm>
            <a:off x="1" y="6770450"/>
            <a:ext cx="12191999" cy="97277"/>
            <a:chOff x="1" y="6770450"/>
            <a:chExt cx="12191999" cy="97277"/>
          </a:xfrm>
        </p:grpSpPr>
        <p:sp>
          <p:nvSpPr>
            <p:cNvPr id="8" name="Retângulo 7">
              <a:extLst>
                <a:ext uri="{FF2B5EF4-FFF2-40B4-BE49-F238E27FC236}">
                  <a16:creationId xmlns:a16="http://schemas.microsoft.com/office/drawing/2014/main" id="{2830D457-4E90-4CA3-B572-CDD8D6BF4F18}"/>
                </a:ext>
              </a:extLst>
            </p:cNvPr>
            <p:cNvSpPr/>
            <p:nvPr/>
          </p:nvSpPr>
          <p:spPr>
            <a:xfrm>
              <a:off x="2240604" y="6770450"/>
              <a:ext cx="9951396" cy="97277"/>
            </a:xfrm>
            <a:prstGeom prst="rect">
              <a:avLst/>
            </a:prstGeom>
            <a:solidFill>
              <a:srgbClr val="009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9" name="Retângulo 8">
              <a:extLst>
                <a:ext uri="{FF2B5EF4-FFF2-40B4-BE49-F238E27FC236}">
                  <a16:creationId xmlns:a16="http://schemas.microsoft.com/office/drawing/2014/main" id="{48FEA7D7-B664-4AF4-9F7A-10E09B38BA41}"/>
                </a:ext>
              </a:extLst>
            </p:cNvPr>
            <p:cNvSpPr/>
            <p:nvPr/>
          </p:nvSpPr>
          <p:spPr>
            <a:xfrm>
              <a:off x="1" y="6770450"/>
              <a:ext cx="2240603" cy="97277"/>
            </a:xfrm>
            <a:prstGeom prst="rect">
              <a:avLst/>
            </a:prstGeom>
            <a:solidFill>
              <a:srgbClr val="005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sp>
        <p:nvSpPr>
          <p:cNvPr id="11" name="Oval 18">
            <a:extLst>
              <a:ext uri="{FF2B5EF4-FFF2-40B4-BE49-F238E27FC236}">
                <a16:creationId xmlns:a16="http://schemas.microsoft.com/office/drawing/2014/main" id="{2A8247F1-7E82-4ABC-B860-718BAE1A0D53}"/>
              </a:ext>
            </a:extLst>
          </p:cNvPr>
          <p:cNvSpPr/>
          <p:nvPr userDrawn="1"/>
        </p:nvSpPr>
        <p:spPr>
          <a:xfrm>
            <a:off x="11368771" y="6233998"/>
            <a:ext cx="365125" cy="365125"/>
          </a:xfrm>
          <a:prstGeom prst="ellipse">
            <a:avLst/>
          </a:prstGeom>
          <a:noFill/>
          <a:ln w="19050">
            <a:solidFill>
              <a:srgbClr val="00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paço Reservado para Número de Slide 11">
            <a:extLst>
              <a:ext uri="{FF2B5EF4-FFF2-40B4-BE49-F238E27FC236}">
                <a16:creationId xmlns:a16="http://schemas.microsoft.com/office/drawing/2014/main" id="{EA53E6A6-7F53-4269-A54A-746F09FA3EC2}"/>
              </a:ext>
            </a:extLst>
          </p:cNvPr>
          <p:cNvSpPr>
            <a:spLocks noGrp="1"/>
          </p:cNvSpPr>
          <p:nvPr>
            <p:ph type="sldNum" sz="quarter" idx="4"/>
          </p:nvPr>
        </p:nvSpPr>
        <p:spPr>
          <a:xfrm>
            <a:off x="11344505" y="6281591"/>
            <a:ext cx="432705" cy="212787"/>
          </a:xfrm>
          <a:prstGeom prst="rect">
            <a:avLst/>
          </a:prstGeom>
        </p:spPr>
        <p:txBody>
          <a:bodyPr/>
          <a:lstStyle>
            <a:lvl1pPr>
              <a:defRPr sz="1000"/>
            </a:lvl1pPr>
          </a:lstStyle>
          <a:p>
            <a:pPr algn="ctr"/>
            <a:fld id="{D9A48197-9A36-754C-B0D7-E530CE02BA93}" type="slidenum">
              <a:rPr lang="pt-BR" smtClean="0">
                <a:solidFill>
                  <a:srgbClr val="008F44"/>
                </a:solidFill>
                <a:latin typeface="Century Gothic" panose="020B0502020202020204" pitchFamily="34" charset="0"/>
              </a:rPr>
              <a:pPr algn="ctr"/>
              <a:t>‹nº›</a:t>
            </a:fld>
            <a:endParaRPr lang="pt-BR" dirty="0">
              <a:solidFill>
                <a:srgbClr val="008F44"/>
              </a:solidFill>
              <a:latin typeface="Century Gothic" panose="020B0502020202020204" pitchFamily="34" charset="0"/>
            </a:endParaRPr>
          </a:p>
        </p:txBody>
      </p:sp>
      <p:pic>
        <p:nvPicPr>
          <p:cNvPr id="13" name="Imagem 12" descr="Uma imagem contendo Logotipo&#10;&#10;Descrição gerada automaticamente">
            <a:extLst>
              <a:ext uri="{FF2B5EF4-FFF2-40B4-BE49-F238E27FC236}">
                <a16:creationId xmlns:a16="http://schemas.microsoft.com/office/drawing/2014/main" id="{3D0ED851-1544-4807-B2C4-EFBA689895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579" y="258877"/>
            <a:ext cx="1179631" cy="487239"/>
          </a:xfrm>
          <a:prstGeom prst="rect">
            <a:avLst/>
          </a:prstGeom>
        </p:spPr>
      </p:pic>
    </p:spTree>
    <p:extLst>
      <p:ext uri="{BB962C8B-B14F-4D97-AF65-F5344CB8AC3E}">
        <p14:creationId xmlns:p14="http://schemas.microsoft.com/office/powerpoint/2010/main" val="328990765"/>
      </p:ext>
    </p:extLst>
  </p:cSld>
  <p:clrMap bg1="lt1" tx1="dk1" bg2="lt2" tx2="dk2" accent1="accent1" accent2="accent2" accent3="accent3" accent4="accent4" accent5="accent5" accent6="accent6" hlink="hlink" folHlink="folHlink"/>
  <p:sldLayoutIdLst>
    <p:sldLayoutId id="2147483650"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5140293-4CFB-42AC-9A53-CEB900681499}"/>
              </a:ext>
            </a:extLst>
          </p:cNvPr>
          <p:cNvSpPr/>
          <p:nvPr userDrawn="1"/>
        </p:nvSpPr>
        <p:spPr>
          <a:xfrm>
            <a:off x="-1" y="0"/>
            <a:ext cx="12192001" cy="6770450"/>
          </a:xfrm>
          <a:prstGeom prst="rect">
            <a:avLst/>
          </a:prstGeom>
          <a:solidFill>
            <a:srgbClr val="005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7" name="Agrupar 6">
            <a:extLst>
              <a:ext uri="{FF2B5EF4-FFF2-40B4-BE49-F238E27FC236}">
                <a16:creationId xmlns:a16="http://schemas.microsoft.com/office/drawing/2014/main" id="{FD6F9B3C-EDCF-4D21-A08B-6E0F074200A1}"/>
              </a:ext>
            </a:extLst>
          </p:cNvPr>
          <p:cNvGrpSpPr/>
          <p:nvPr userDrawn="1"/>
        </p:nvGrpSpPr>
        <p:grpSpPr>
          <a:xfrm>
            <a:off x="1" y="6770450"/>
            <a:ext cx="12191999" cy="97277"/>
            <a:chOff x="1" y="6770450"/>
            <a:chExt cx="12191999" cy="97277"/>
          </a:xfrm>
        </p:grpSpPr>
        <p:sp>
          <p:nvSpPr>
            <p:cNvPr id="8" name="Retângulo 7">
              <a:extLst>
                <a:ext uri="{FF2B5EF4-FFF2-40B4-BE49-F238E27FC236}">
                  <a16:creationId xmlns:a16="http://schemas.microsoft.com/office/drawing/2014/main" id="{2830D457-4E90-4CA3-B572-CDD8D6BF4F18}"/>
                </a:ext>
              </a:extLst>
            </p:cNvPr>
            <p:cNvSpPr/>
            <p:nvPr/>
          </p:nvSpPr>
          <p:spPr>
            <a:xfrm>
              <a:off x="2240604" y="6770450"/>
              <a:ext cx="9951396" cy="97277"/>
            </a:xfrm>
            <a:prstGeom prst="rect">
              <a:avLst/>
            </a:prstGeom>
            <a:solidFill>
              <a:srgbClr val="009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9" name="Retângulo 8">
              <a:extLst>
                <a:ext uri="{FF2B5EF4-FFF2-40B4-BE49-F238E27FC236}">
                  <a16:creationId xmlns:a16="http://schemas.microsoft.com/office/drawing/2014/main" id="{48FEA7D7-B664-4AF4-9F7A-10E09B38BA41}"/>
                </a:ext>
              </a:extLst>
            </p:cNvPr>
            <p:cNvSpPr/>
            <p:nvPr/>
          </p:nvSpPr>
          <p:spPr>
            <a:xfrm>
              <a:off x="1" y="6770450"/>
              <a:ext cx="2240603" cy="97277"/>
            </a:xfrm>
            <a:prstGeom prst="rect">
              <a:avLst/>
            </a:prstGeom>
            <a:solidFill>
              <a:srgbClr val="005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0" name="Imagem 9" descr="Uma imagem contendo Logotipo&#10;&#10;Descrição gerada automaticamente">
            <a:extLst>
              <a:ext uri="{FF2B5EF4-FFF2-40B4-BE49-F238E27FC236}">
                <a16:creationId xmlns:a16="http://schemas.microsoft.com/office/drawing/2014/main" id="{1CD513A4-CF35-42BC-90A9-C4C342FEFF8F}"/>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0018645" y="6071535"/>
            <a:ext cx="1179632" cy="487239"/>
          </a:xfrm>
          <a:prstGeom prst="rect">
            <a:avLst/>
          </a:prstGeom>
        </p:spPr>
      </p:pic>
      <p:sp>
        <p:nvSpPr>
          <p:cNvPr id="11" name="Oval 18">
            <a:extLst>
              <a:ext uri="{FF2B5EF4-FFF2-40B4-BE49-F238E27FC236}">
                <a16:creationId xmlns:a16="http://schemas.microsoft.com/office/drawing/2014/main" id="{2A8247F1-7E82-4ABC-B860-718BAE1A0D53}"/>
              </a:ext>
            </a:extLst>
          </p:cNvPr>
          <p:cNvSpPr/>
          <p:nvPr userDrawn="1"/>
        </p:nvSpPr>
        <p:spPr>
          <a:xfrm>
            <a:off x="11340196" y="6118968"/>
            <a:ext cx="398694" cy="39869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paço Reservado para Número de Slide 11">
            <a:extLst>
              <a:ext uri="{FF2B5EF4-FFF2-40B4-BE49-F238E27FC236}">
                <a16:creationId xmlns:a16="http://schemas.microsoft.com/office/drawing/2014/main" id="{EA53E6A6-7F53-4269-A54A-746F09FA3EC2}"/>
              </a:ext>
            </a:extLst>
          </p:cNvPr>
          <p:cNvSpPr>
            <a:spLocks noGrp="1"/>
          </p:cNvSpPr>
          <p:nvPr>
            <p:ph type="sldNum" sz="quarter" idx="4"/>
          </p:nvPr>
        </p:nvSpPr>
        <p:spPr>
          <a:xfrm>
            <a:off x="11232781" y="6158340"/>
            <a:ext cx="654418" cy="365125"/>
          </a:xfrm>
          <a:prstGeom prst="rect">
            <a:avLst/>
          </a:prstGeom>
        </p:spPr>
        <p:txBody>
          <a:bodyPr/>
          <a:lstStyle>
            <a:lvl1pPr>
              <a:defRPr>
                <a:solidFill>
                  <a:schemeClr val="bg1"/>
                </a:solidFill>
              </a:defRPr>
            </a:lvl1pPr>
          </a:lstStyle>
          <a:p>
            <a:pPr algn="ctr"/>
            <a:fld id="{D9A48197-9A36-754C-B0D7-E530CE02BA93}" type="slidenum">
              <a:rPr lang="pt-BR" sz="1400" smtClean="0">
                <a:latin typeface="Century Gothic" panose="020B0502020202020204" pitchFamily="34" charset="0"/>
              </a:rPr>
              <a:pPr algn="ctr"/>
              <a:t>‹nº›</a:t>
            </a:fld>
            <a:endParaRPr lang="pt-BR"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32183577"/>
      </p:ext>
    </p:extLst>
  </p:cSld>
  <p:clrMap bg1="lt1" tx1="dk1" bg2="lt2" tx2="dk2" accent1="accent1" accent2="accent2" accent3="accent3" accent4="accent4" accent5="accent5" accent6="accent6" hlink="hlink" folHlink="folHlink"/>
  <p:sldLayoutIdLst>
    <p:sldLayoutId id="2147483654"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5140293-4CFB-42AC-9A53-CEB900681499}"/>
              </a:ext>
            </a:extLst>
          </p:cNvPr>
          <p:cNvSpPr/>
          <p:nvPr userDrawn="1"/>
        </p:nvSpPr>
        <p:spPr>
          <a:xfrm>
            <a:off x="-1" y="0"/>
            <a:ext cx="12192001" cy="6770450"/>
          </a:xfrm>
          <a:prstGeom prst="rect">
            <a:avLst/>
          </a:prstGeom>
          <a:solidFill>
            <a:srgbClr val="008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7" name="Agrupar 6">
            <a:extLst>
              <a:ext uri="{FF2B5EF4-FFF2-40B4-BE49-F238E27FC236}">
                <a16:creationId xmlns:a16="http://schemas.microsoft.com/office/drawing/2014/main" id="{FD6F9B3C-EDCF-4D21-A08B-6E0F074200A1}"/>
              </a:ext>
            </a:extLst>
          </p:cNvPr>
          <p:cNvGrpSpPr/>
          <p:nvPr userDrawn="1"/>
        </p:nvGrpSpPr>
        <p:grpSpPr>
          <a:xfrm>
            <a:off x="1" y="6770450"/>
            <a:ext cx="12191999" cy="97277"/>
            <a:chOff x="1" y="6770450"/>
            <a:chExt cx="12191999" cy="97277"/>
          </a:xfrm>
        </p:grpSpPr>
        <p:sp>
          <p:nvSpPr>
            <p:cNvPr id="8" name="Retângulo 7">
              <a:extLst>
                <a:ext uri="{FF2B5EF4-FFF2-40B4-BE49-F238E27FC236}">
                  <a16:creationId xmlns:a16="http://schemas.microsoft.com/office/drawing/2014/main" id="{2830D457-4E90-4CA3-B572-CDD8D6BF4F18}"/>
                </a:ext>
              </a:extLst>
            </p:cNvPr>
            <p:cNvSpPr/>
            <p:nvPr/>
          </p:nvSpPr>
          <p:spPr>
            <a:xfrm>
              <a:off x="2240604" y="6770450"/>
              <a:ext cx="9951396" cy="97277"/>
            </a:xfrm>
            <a:prstGeom prst="rect">
              <a:avLst/>
            </a:prstGeom>
            <a:solidFill>
              <a:srgbClr val="009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9" name="Retângulo 8">
              <a:extLst>
                <a:ext uri="{FF2B5EF4-FFF2-40B4-BE49-F238E27FC236}">
                  <a16:creationId xmlns:a16="http://schemas.microsoft.com/office/drawing/2014/main" id="{48FEA7D7-B664-4AF4-9F7A-10E09B38BA41}"/>
                </a:ext>
              </a:extLst>
            </p:cNvPr>
            <p:cNvSpPr/>
            <p:nvPr/>
          </p:nvSpPr>
          <p:spPr>
            <a:xfrm>
              <a:off x="1" y="6770450"/>
              <a:ext cx="2240603" cy="97277"/>
            </a:xfrm>
            <a:prstGeom prst="rect">
              <a:avLst/>
            </a:prstGeom>
            <a:solidFill>
              <a:srgbClr val="005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grpSp>
      <p:pic>
        <p:nvPicPr>
          <p:cNvPr id="10" name="Imagem 9" descr="Uma imagem contendo Logotipo&#10;&#10;Descrição gerada automaticamente">
            <a:extLst>
              <a:ext uri="{FF2B5EF4-FFF2-40B4-BE49-F238E27FC236}">
                <a16:creationId xmlns:a16="http://schemas.microsoft.com/office/drawing/2014/main" id="{1CD513A4-CF35-42BC-90A9-C4C342FEFF8F}"/>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0018645" y="6071535"/>
            <a:ext cx="1179632" cy="487239"/>
          </a:xfrm>
          <a:prstGeom prst="rect">
            <a:avLst/>
          </a:prstGeom>
        </p:spPr>
      </p:pic>
      <p:sp>
        <p:nvSpPr>
          <p:cNvPr id="11" name="Oval 18">
            <a:extLst>
              <a:ext uri="{FF2B5EF4-FFF2-40B4-BE49-F238E27FC236}">
                <a16:creationId xmlns:a16="http://schemas.microsoft.com/office/drawing/2014/main" id="{2A8247F1-7E82-4ABC-B860-718BAE1A0D53}"/>
              </a:ext>
            </a:extLst>
          </p:cNvPr>
          <p:cNvSpPr/>
          <p:nvPr userDrawn="1"/>
        </p:nvSpPr>
        <p:spPr>
          <a:xfrm>
            <a:off x="11340196" y="6118968"/>
            <a:ext cx="398694" cy="39869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paço Reservado para Número de Slide 11">
            <a:extLst>
              <a:ext uri="{FF2B5EF4-FFF2-40B4-BE49-F238E27FC236}">
                <a16:creationId xmlns:a16="http://schemas.microsoft.com/office/drawing/2014/main" id="{EA53E6A6-7F53-4269-A54A-746F09FA3EC2}"/>
              </a:ext>
            </a:extLst>
          </p:cNvPr>
          <p:cNvSpPr>
            <a:spLocks noGrp="1"/>
          </p:cNvSpPr>
          <p:nvPr>
            <p:ph type="sldNum" sz="quarter" idx="4"/>
          </p:nvPr>
        </p:nvSpPr>
        <p:spPr>
          <a:xfrm>
            <a:off x="11232781" y="6158340"/>
            <a:ext cx="654418" cy="365125"/>
          </a:xfrm>
          <a:prstGeom prst="rect">
            <a:avLst/>
          </a:prstGeom>
        </p:spPr>
        <p:txBody>
          <a:bodyPr/>
          <a:lstStyle>
            <a:lvl1pPr>
              <a:defRPr>
                <a:solidFill>
                  <a:schemeClr val="bg1"/>
                </a:solidFill>
              </a:defRPr>
            </a:lvl1pPr>
          </a:lstStyle>
          <a:p>
            <a:pPr algn="ctr"/>
            <a:fld id="{D9A48197-9A36-754C-B0D7-E530CE02BA93}" type="slidenum">
              <a:rPr lang="pt-BR" sz="1400" smtClean="0">
                <a:latin typeface="Century Gothic" panose="020B0502020202020204" pitchFamily="34" charset="0"/>
              </a:rPr>
              <a:pPr algn="ctr"/>
              <a:t>‹nº›</a:t>
            </a:fld>
            <a:endParaRPr lang="pt-BR"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9643440"/>
      </p:ext>
    </p:extLst>
  </p:cSld>
  <p:clrMap bg1="lt1" tx1="dk1" bg2="lt2" tx2="dk2" accent1="accent1" accent2="accent2" accent3="accent3" accent4="accent4" accent5="accent5" accent6="accent6" hlink="hlink" folHlink="folHlink"/>
  <p:sldLayoutIdLst>
    <p:sldLayoutId id="2147483655"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chart" Target="../charts/chart26.xml"/></Relationships>
</file>

<file path=ppt/slides/_rels/slide1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chart" Target="../charts/chart30.xml"/></Relationships>
</file>

<file path=ppt/slides/_rels/slide1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chart" Target="../charts/chart3.xml"/></Relationships>
</file>

<file path=ppt/slides/_rels/slide20.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hyperlink" Target="https://bpbunge.com.br/en/" TargetMode="External"/><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chart" Target="../charts/char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chart" Target="../charts/char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chart" Target="../charts/char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chart" Target="../charts/chart15.xml"/></Relationships>
</file>

<file path=ppt/slides/_rels/slide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chart" Target="../charts/char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0541735-5C12-4389-A0CF-3ADB0B56991F}"/>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a:t>
            </a:fld>
            <a:endParaRPr lang="pt-BR" dirty="0">
              <a:solidFill>
                <a:srgbClr val="008F44"/>
              </a:solidFill>
              <a:latin typeface="Century Gothic" panose="020B0502020202020204" pitchFamily="34" charset="0"/>
            </a:endParaRPr>
          </a:p>
        </p:txBody>
      </p:sp>
      <p:pic>
        <p:nvPicPr>
          <p:cNvPr id="3" name="Imagem 2" descr="Campo de grama&#10;&#10;Descrição gerada automaticamente">
            <a:extLst>
              <a:ext uri="{FF2B5EF4-FFF2-40B4-BE49-F238E27FC236}">
                <a16:creationId xmlns:a16="http://schemas.microsoft.com/office/drawing/2014/main" id="{EC268018-EEDD-469E-AA5F-ABE225BFE370}"/>
              </a:ext>
            </a:extLst>
          </p:cNvPr>
          <p:cNvPicPr>
            <a:picLocks noChangeAspect="1"/>
          </p:cNvPicPr>
          <p:nvPr/>
        </p:nvPicPr>
        <p:blipFill rotWithShape="1">
          <a:blip r:embed="rId2"/>
          <a:srcRect l="4181" t="321" b="1889"/>
          <a:stretch/>
        </p:blipFill>
        <p:spPr>
          <a:xfrm>
            <a:off x="0" y="0"/>
            <a:ext cx="8598089" cy="6782938"/>
          </a:xfrm>
          <a:prstGeom prst="rect">
            <a:avLst/>
          </a:prstGeom>
        </p:spPr>
      </p:pic>
      <p:sp>
        <p:nvSpPr>
          <p:cNvPr id="4" name="Retângulo 3">
            <a:extLst>
              <a:ext uri="{FF2B5EF4-FFF2-40B4-BE49-F238E27FC236}">
                <a16:creationId xmlns:a16="http://schemas.microsoft.com/office/drawing/2014/main" id="{6AECF051-6874-4B41-A2CD-3984D71FE7FD}"/>
              </a:ext>
            </a:extLst>
          </p:cNvPr>
          <p:cNvSpPr/>
          <p:nvPr/>
        </p:nvSpPr>
        <p:spPr>
          <a:xfrm>
            <a:off x="6998728" y="-28048"/>
            <a:ext cx="2323072" cy="6818556"/>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dirty="0">
              <a:solidFill>
                <a:prstClr val="white"/>
              </a:solidFill>
              <a:latin typeface="Calibri" panose="020F0502020204030204"/>
            </a:endParaRPr>
          </a:p>
        </p:txBody>
      </p:sp>
      <p:sp>
        <p:nvSpPr>
          <p:cNvPr id="5" name="Retângulo 4">
            <a:extLst>
              <a:ext uri="{FF2B5EF4-FFF2-40B4-BE49-F238E27FC236}">
                <a16:creationId xmlns:a16="http://schemas.microsoft.com/office/drawing/2014/main" id="{D947676B-CC0D-443A-8DCD-3E83052381C2}"/>
              </a:ext>
            </a:extLst>
          </p:cNvPr>
          <p:cNvSpPr/>
          <p:nvPr/>
        </p:nvSpPr>
        <p:spPr>
          <a:xfrm>
            <a:off x="8438147" y="-28048"/>
            <a:ext cx="3753853" cy="6818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dirty="0">
              <a:solidFill>
                <a:prstClr val="white"/>
              </a:solidFill>
              <a:latin typeface="Calibri" panose="020F0502020204030204"/>
            </a:endParaRPr>
          </a:p>
        </p:txBody>
      </p:sp>
      <p:pic>
        <p:nvPicPr>
          <p:cNvPr id="6" name="Imagem 5" descr="Uma imagem contendo Logotipo&#10;&#10;Descrição gerada automaticamente">
            <a:extLst>
              <a:ext uri="{FF2B5EF4-FFF2-40B4-BE49-F238E27FC236}">
                <a16:creationId xmlns:a16="http://schemas.microsoft.com/office/drawing/2014/main" id="{F07EF9F8-E0A8-40E6-B12E-990A2B53A4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94918" y="2957517"/>
            <a:ext cx="2282969" cy="942965"/>
          </a:xfrm>
          <a:prstGeom prst="rect">
            <a:avLst/>
          </a:prstGeom>
        </p:spPr>
      </p:pic>
      <p:sp>
        <p:nvSpPr>
          <p:cNvPr id="7" name="Retângulo 6">
            <a:extLst>
              <a:ext uri="{FF2B5EF4-FFF2-40B4-BE49-F238E27FC236}">
                <a16:creationId xmlns:a16="http://schemas.microsoft.com/office/drawing/2014/main" id="{DBBD00FD-2B22-4433-B57D-C33E0682A1E5}"/>
              </a:ext>
            </a:extLst>
          </p:cNvPr>
          <p:cNvSpPr/>
          <p:nvPr/>
        </p:nvSpPr>
        <p:spPr>
          <a:xfrm>
            <a:off x="17971" y="-28048"/>
            <a:ext cx="8420176" cy="6852621"/>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xtBox 7">
            <a:extLst>
              <a:ext uri="{FF2B5EF4-FFF2-40B4-BE49-F238E27FC236}">
                <a16:creationId xmlns:a16="http://schemas.microsoft.com/office/drawing/2014/main" id="{70BDA6A0-3D40-48DF-913A-BF85C613C2E5}"/>
              </a:ext>
            </a:extLst>
          </p:cNvPr>
          <p:cNvSpPr txBox="1">
            <a:spLocks/>
          </p:cNvSpPr>
          <p:nvPr/>
        </p:nvSpPr>
        <p:spPr>
          <a:xfrm>
            <a:off x="814113" y="1981193"/>
            <a:ext cx="5370502" cy="172354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pt-BR" sz="5300" b="1" dirty="0">
                <a:solidFill>
                  <a:schemeClr val="bg1"/>
                </a:solidFill>
                <a:latin typeface="Century Gothic" panose="020B0502020202020204" pitchFamily="34" charset="0"/>
                <a:ea typeface="+mn-ea"/>
                <a:cs typeface="Arial" panose="020B0604020202020204" pitchFamily="34" charset="0"/>
              </a:rPr>
              <a:t>Global Sugar Market Outlook</a:t>
            </a:r>
            <a:endParaRPr lang="en-US" sz="5300" b="1" dirty="0">
              <a:solidFill>
                <a:schemeClr val="bg1"/>
              </a:solidFill>
              <a:latin typeface="Century Gothic" panose="020B0502020202020204" pitchFamily="34" charset="0"/>
              <a:ea typeface="+mn-ea"/>
              <a:cs typeface="Arial" panose="020B0604020202020204" pitchFamily="34" charset="0"/>
            </a:endParaRPr>
          </a:p>
        </p:txBody>
      </p:sp>
      <p:sp>
        <p:nvSpPr>
          <p:cNvPr id="9" name="TextBox 4">
            <a:extLst>
              <a:ext uri="{FF2B5EF4-FFF2-40B4-BE49-F238E27FC236}">
                <a16:creationId xmlns:a16="http://schemas.microsoft.com/office/drawing/2014/main" id="{6588C190-EBB9-4E3F-8FD8-21C0268F222C}"/>
              </a:ext>
            </a:extLst>
          </p:cNvPr>
          <p:cNvSpPr txBox="1"/>
          <p:nvPr/>
        </p:nvSpPr>
        <p:spPr>
          <a:xfrm>
            <a:off x="814113" y="3806342"/>
            <a:ext cx="4718765" cy="1015663"/>
          </a:xfrm>
          <a:prstGeom prst="rect">
            <a:avLst/>
          </a:prstGeom>
          <a:noFill/>
        </p:spPr>
        <p:txBody>
          <a:bodyPr wrap="square" rtlCol="0">
            <a:spAutoFit/>
          </a:bodyPr>
          <a:lstStyle/>
          <a:p>
            <a:r>
              <a:rPr lang="pt-BR" sz="2000" dirty="0">
                <a:solidFill>
                  <a:schemeClr val="bg1"/>
                </a:solidFill>
                <a:latin typeface="Century Gothic" panose="020B0502020202020204" pitchFamily="34" charset="0"/>
              </a:rPr>
              <a:t>HOW ELEVATED ENERGY PRICES COULD PLACE ETHANOL AT THE FOREFRONT OF THE BRAZILIAN MIX</a:t>
            </a:r>
          </a:p>
        </p:txBody>
      </p:sp>
    </p:spTree>
    <p:extLst>
      <p:ext uri="{BB962C8B-B14F-4D97-AF65-F5344CB8AC3E}">
        <p14:creationId xmlns:p14="http://schemas.microsoft.com/office/powerpoint/2010/main" val="244729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10</a:t>
            </a:fld>
            <a:endParaRPr lang="pt-BR" dirty="0">
              <a:solidFill>
                <a:srgbClr val="008F44"/>
              </a:solidFill>
              <a:latin typeface="Century Gothic" panose="020B0502020202020204" pitchFamily="34" charset="0"/>
            </a:endParaRPr>
          </a:p>
        </p:txBody>
      </p:sp>
      <p:graphicFrame>
        <p:nvGraphicFramePr>
          <p:cNvPr id="7" name="Gráfico 6">
            <a:extLst>
              <a:ext uri="{FF2B5EF4-FFF2-40B4-BE49-F238E27FC236}">
                <a16:creationId xmlns:a16="http://schemas.microsoft.com/office/drawing/2014/main" id="{AECB7435-C023-483C-8437-B819B5AA5BF1}"/>
              </a:ext>
            </a:extLst>
          </p:cNvPr>
          <p:cNvGraphicFramePr/>
          <p:nvPr>
            <p:extLst>
              <p:ext uri="{D42A27DB-BD31-4B8C-83A1-F6EECF244321}">
                <p14:modId xmlns:p14="http://schemas.microsoft.com/office/powerpoint/2010/main" val="3070715704"/>
              </p:ext>
            </p:extLst>
          </p:nvPr>
        </p:nvGraphicFramePr>
        <p:xfrm>
          <a:off x="282221" y="2411639"/>
          <a:ext cx="6199639" cy="37342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BD4B73A2-C29F-4DF7-B10D-899DDC520F3E}"/>
              </a:ext>
            </a:extLst>
          </p:cNvPr>
          <p:cNvGraphicFramePr/>
          <p:nvPr>
            <p:extLst>
              <p:ext uri="{D42A27DB-BD31-4B8C-83A1-F6EECF244321}">
                <p14:modId xmlns:p14="http://schemas.microsoft.com/office/powerpoint/2010/main" val="2662401028"/>
              </p:ext>
            </p:extLst>
          </p:nvPr>
        </p:nvGraphicFramePr>
        <p:xfrm>
          <a:off x="5762976" y="2411638"/>
          <a:ext cx="6199639" cy="373429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84AA953-81C8-4743-A7CD-0680B5401FAD}"/>
              </a:ext>
            </a:extLst>
          </p:cNvPr>
          <p:cNvSpPr txBox="1">
            <a:spLocks/>
          </p:cNvSpPr>
          <p:nvPr/>
        </p:nvSpPr>
        <p:spPr>
          <a:xfrm>
            <a:off x="1012500" y="712070"/>
            <a:ext cx="1016700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pt-BR" sz="4600" dirty="0">
                <a:solidFill>
                  <a:srgbClr val="005595"/>
                </a:solidFill>
                <a:latin typeface="Century Gothic" panose="020B0502020202020204" pitchFamily="34" charset="0"/>
                <a:cs typeface="Arial" panose="020B0604020202020204" pitchFamily="34" charset="0"/>
              </a:rPr>
              <a:t>F</a:t>
            </a:r>
            <a:r>
              <a:rPr lang="en-US" sz="4600" dirty="0" err="1">
                <a:solidFill>
                  <a:srgbClr val="005595"/>
                </a:solidFill>
                <a:latin typeface="Century Gothic" panose="020B0502020202020204" pitchFamily="34" charset="0"/>
                <a:cs typeface="Arial" panose="020B0604020202020204" pitchFamily="34" charset="0"/>
              </a:rPr>
              <a:t>uel</a:t>
            </a:r>
            <a:r>
              <a:rPr lang="en-US" sz="4600" dirty="0">
                <a:solidFill>
                  <a:srgbClr val="005595"/>
                </a:solidFill>
                <a:latin typeface="Century Gothic" panose="020B0502020202020204" pitchFamily="34" charset="0"/>
                <a:cs typeface="Arial" panose="020B0604020202020204" pitchFamily="34" charset="0"/>
              </a:rPr>
              <a:t> taxes are under scrutiny</a:t>
            </a:r>
          </a:p>
        </p:txBody>
      </p:sp>
      <p:sp>
        <p:nvSpPr>
          <p:cNvPr id="10" name="TextBox 4">
            <a:extLst>
              <a:ext uri="{FF2B5EF4-FFF2-40B4-BE49-F238E27FC236}">
                <a16:creationId xmlns:a16="http://schemas.microsoft.com/office/drawing/2014/main" id="{C8231BE0-E2A8-4A67-AC37-9718CC3867C4}"/>
              </a:ext>
            </a:extLst>
          </p:cNvPr>
          <p:cNvSpPr txBox="1"/>
          <p:nvPr/>
        </p:nvSpPr>
        <p:spPr>
          <a:xfrm>
            <a:off x="1012500" y="1512289"/>
            <a:ext cx="10216800"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As inflation advances in every conceivable country, pressure in adopting fuel price control measures increases </a:t>
            </a:r>
            <a:endParaRPr lang="en-US" sz="1050" b="1" dirty="0">
              <a:solidFill>
                <a:srgbClr val="727175"/>
              </a:solidFill>
              <a:latin typeface="Century Gothic" panose="020B0502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2FB3082C-C92B-4ADF-BDD6-86AC9D7E8D0E}"/>
              </a:ext>
            </a:extLst>
          </p:cNvPr>
          <p:cNvSpPr txBox="1"/>
          <p:nvPr/>
        </p:nvSpPr>
        <p:spPr>
          <a:xfrm>
            <a:off x="3793068" y="6411747"/>
            <a:ext cx="4619192" cy="276999"/>
          </a:xfrm>
          <a:prstGeom prst="rect">
            <a:avLst/>
          </a:prstGeom>
          <a:noFill/>
        </p:spPr>
        <p:txBody>
          <a:bodyPr wrap="square" rtlCol="0">
            <a:spAutoFit/>
          </a:bodyPr>
          <a:lstStyle/>
          <a:p>
            <a:pPr algn="ctr"/>
            <a:r>
              <a:rPr lang="pt-BR" sz="1200" dirty="0">
                <a:solidFill>
                  <a:schemeClr val="tx1">
                    <a:lumMod val="50000"/>
                    <a:lumOff val="50000"/>
                  </a:schemeClr>
                </a:solidFill>
              </a:rPr>
              <a:t>* </a:t>
            </a:r>
            <a:r>
              <a:rPr lang="pt-BR" sz="1200" dirty="0" err="1">
                <a:solidFill>
                  <a:schemeClr val="tx1">
                    <a:lumMod val="50000"/>
                    <a:lumOff val="50000"/>
                  </a:schemeClr>
                </a:solidFill>
              </a:rPr>
              <a:t>gasoline</a:t>
            </a:r>
            <a:r>
              <a:rPr lang="pt-BR" sz="1200" dirty="0">
                <a:solidFill>
                  <a:schemeClr val="tx1">
                    <a:lumMod val="50000"/>
                    <a:lumOff val="50000"/>
                  </a:schemeClr>
                </a:solidFill>
              </a:rPr>
              <a:t> base </a:t>
            </a:r>
            <a:r>
              <a:rPr lang="pt-BR" sz="1200" dirty="0" err="1">
                <a:solidFill>
                  <a:schemeClr val="tx1">
                    <a:lumMod val="50000"/>
                    <a:lumOff val="50000"/>
                  </a:schemeClr>
                </a:solidFill>
              </a:rPr>
              <a:t>price</a:t>
            </a:r>
            <a:r>
              <a:rPr lang="pt-BR" sz="1200" dirty="0">
                <a:solidFill>
                  <a:schemeClr val="tx1">
                    <a:lumMod val="50000"/>
                    <a:lumOff val="50000"/>
                  </a:schemeClr>
                </a:solidFill>
              </a:rPr>
              <a:t> </a:t>
            </a:r>
            <a:r>
              <a:rPr lang="pt-BR" sz="1200" dirty="0" err="1">
                <a:solidFill>
                  <a:schemeClr val="tx1">
                    <a:lumMod val="50000"/>
                    <a:lumOff val="50000"/>
                  </a:schemeClr>
                </a:solidFill>
              </a:rPr>
              <a:t>is</a:t>
            </a:r>
            <a:r>
              <a:rPr lang="pt-BR" sz="1200" dirty="0">
                <a:solidFill>
                  <a:schemeClr val="tx1">
                    <a:lumMod val="50000"/>
                    <a:lumOff val="50000"/>
                  </a:schemeClr>
                </a:solidFill>
              </a:rPr>
              <a:t> inclusive </a:t>
            </a:r>
            <a:r>
              <a:rPr lang="pt-BR" sz="1200" dirty="0" err="1">
                <a:solidFill>
                  <a:schemeClr val="tx1">
                    <a:lumMod val="50000"/>
                    <a:lumOff val="50000"/>
                  </a:schemeClr>
                </a:solidFill>
              </a:rPr>
              <a:t>of</a:t>
            </a:r>
            <a:r>
              <a:rPr lang="pt-BR" sz="1200" dirty="0">
                <a:solidFill>
                  <a:schemeClr val="tx1">
                    <a:lumMod val="50000"/>
                    <a:lumOff val="50000"/>
                  </a:schemeClr>
                </a:solidFill>
              </a:rPr>
              <a:t> E27 </a:t>
            </a:r>
            <a:r>
              <a:rPr lang="pt-BR" sz="1200" dirty="0" err="1">
                <a:solidFill>
                  <a:schemeClr val="tx1">
                    <a:lumMod val="50000"/>
                    <a:lumOff val="50000"/>
                  </a:schemeClr>
                </a:solidFill>
              </a:rPr>
              <a:t>price</a:t>
            </a:r>
            <a:endParaRPr lang="en-US" sz="1200" dirty="0">
              <a:solidFill>
                <a:schemeClr val="tx1">
                  <a:lumMod val="50000"/>
                  <a:lumOff val="50000"/>
                </a:schemeClr>
              </a:solidFill>
            </a:endParaRPr>
          </a:p>
        </p:txBody>
      </p:sp>
      <p:pic>
        <p:nvPicPr>
          <p:cNvPr id="11" name="Imagem 10">
            <a:extLst>
              <a:ext uri="{FF2B5EF4-FFF2-40B4-BE49-F238E27FC236}">
                <a16:creationId xmlns:a16="http://schemas.microsoft.com/office/drawing/2014/main" id="{49C1E2AE-6075-4D53-9F7F-451200E73F19}"/>
              </a:ext>
            </a:extLst>
          </p:cNvPr>
          <p:cNvPicPr>
            <a:picLocks noChangeAspect="1"/>
          </p:cNvPicPr>
          <p:nvPr/>
        </p:nvPicPr>
        <p:blipFill rotWithShape="1">
          <a:blip r:embed="rId4"/>
          <a:srcRect t="13582" b="78586"/>
          <a:stretch/>
        </p:blipFill>
        <p:spPr>
          <a:xfrm>
            <a:off x="2998237" y="6120728"/>
            <a:ext cx="6200169" cy="292678"/>
          </a:xfrm>
          <a:prstGeom prst="rect">
            <a:avLst/>
          </a:prstGeom>
        </p:spPr>
      </p:pic>
      <p:sp>
        <p:nvSpPr>
          <p:cNvPr id="12" name="CaixaDeTexto 11">
            <a:extLst>
              <a:ext uri="{FF2B5EF4-FFF2-40B4-BE49-F238E27FC236}">
                <a16:creationId xmlns:a16="http://schemas.microsoft.com/office/drawing/2014/main" id="{679DBADF-89D2-4CB0-AF43-FD81D69C1B7D}"/>
              </a:ext>
            </a:extLst>
          </p:cNvPr>
          <p:cNvSpPr txBox="1"/>
          <p:nvPr/>
        </p:nvSpPr>
        <p:spPr>
          <a:xfrm>
            <a:off x="5291524" y="4591485"/>
            <a:ext cx="1581087" cy="584775"/>
          </a:xfrm>
          <a:prstGeom prst="rect">
            <a:avLst/>
          </a:prstGeom>
          <a:noFill/>
        </p:spPr>
        <p:txBody>
          <a:bodyPr wrap="square" rtlCol="0">
            <a:spAutoFit/>
          </a:bodyPr>
          <a:lstStyle/>
          <a:p>
            <a:pPr algn="ctr"/>
            <a:r>
              <a:rPr lang="en-US" sz="1400" dirty="0">
                <a:latin typeface="Century Gothic" panose="020B0502020202020204" pitchFamily="34" charset="0"/>
              </a:rPr>
              <a:t>21-22 Parity:</a:t>
            </a:r>
          </a:p>
          <a:p>
            <a:pPr algn="ctr"/>
            <a:r>
              <a:rPr lang="en-US" b="1" dirty="0">
                <a:latin typeface="Century Gothic" panose="020B0502020202020204" pitchFamily="34" charset="0"/>
              </a:rPr>
              <a:t>76%</a:t>
            </a:r>
          </a:p>
        </p:txBody>
      </p:sp>
      <p:pic>
        <p:nvPicPr>
          <p:cNvPr id="13" name="Imagem 12" descr="Ícone&#10;&#10;Descrição gerada automaticamente">
            <a:extLst>
              <a:ext uri="{FF2B5EF4-FFF2-40B4-BE49-F238E27FC236}">
                <a16:creationId xmlns:a16="http://schemas.microsoft.com/office/drawing/2014/main" id="{2D9EB48E-EBB6-4B2C-89CC-CC45C6FE14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8020" y="3382517"/>
            <a:ext cx="995960" cy="1367005"/>
          </a:xfrm>
          <a:prstGeom prst="rect">
            <a:avLst/>
          </a:prstGeom>
        </p:spPr>
      </p:pic>
      <p:sp>
        <p:nvSpPr>
          <p:cNvPr id="14" name="CaixaDeTexto 13">
            <a:extLst>
              <a:ext uri="{FF2B5EF4-FFF2-40B4-BE49-F238E27FC236}">
                <a16:creationId xmlns:a16="http://schemas.microsoft.com/office/drawing/2014/main" id="{378B29B0-0DFB-4A27-977A-8CDD01ACF1BF}"/>
              </a:ext>
            </a:extLst>
          </p:cNvPr>
          <p:cNvSpPr txBox="1"/>
          <p:nvPr/>
        </p:nvSpPr>
        <p:spPr>
          <a:xfrm>
            <a:off x="117265" y="4591485"/>
            <a:ext cx="1581087" cy="584775"/>
          </a:xfrm>
          <a:prstGeom prst="rect">
            <a:avLst/>
          </a:prstGeom>
          <a:noFill/>
        </p:spPr>
        <p:txBody>
          <a:bodyPr wrap="square" rtlCol="0">
            <a:spAutoFit/>
          </a:bodyPr>
          <a:lstStyle/>
          <a:p>
            <a:pPr algn="ctr"/>
            <a:r>
              <a:rPr lang="en-US" sz="1400" dirty="0">
                <a:latin typeface="Century Gothic" panose="020B0502020202020204" pitchFamily="34" charset="0"/>
              </a:rPr>
              <a:t>Total Taxes</a:t>
            </a:r>
          </a:p>
          <a:p>
            <a:pPr algn="ctr"/>
            <a:r>
              <a:rPr lang="en-US" b="1" dirty="0">
                <a:latin typeface="Century Gothic" panose="020B0502020202020204" pitchFamily="34" charset="0"/>
              </a:rPr>
              <a:t>BRL 1,89/liter</a:t>
            </a:r>
          </a:p>
        </p:txBody>
      </p:sp>
      <p:sp>
        <p:nvSpPr>
          <p:cNvPr id="15" name="CaixaDeTexto 14">
            <a:extLst>
              <a:ext uri="{FF2B5EF4-FFF2-40B4-BE49-F238E27FC236}">
                <a16:creationId xmlns:a16="http://schemas.microsoft.com/office/drawing/2014/main" id="{8EA69C19-66B3-48C1-852E-113A85DD0472}"/>
              </a:ext>
            </a:extLst>
          </p:cNvPr>
          <p:cNvSpPr txBox="1"/>
          <p:nvPr/>
        </p:nvSpPr>
        <p:spPr>
          <a:xfrm>
            <a:off x="10553961" y="4591484"/>
            <a:ext cx="1581087" cy="584775"/>
          </a:xfrm>
          <a:prstGeom prst="rect">
            <a:avLst/>
          </a:prstGeom>
          <a:noFill/>
        </p:spPr>
        <p:txBody>
          <a:bodyPr wrap="square" rtlCol="0">
            <a:spAutoFit/>
          </a:bodyPr>
          <a:lstStyle/>
          <a:p>
            <a:pPr algn="ctr"/>
            <a:r>
              <a:rPr lang="en-US" sz="1400" dirty="0">
                <a:latin typeface="Century Gothic" panose="020B0502020202020204" pitchFamily="34" charset="0"/>
              </a:rPr>
              <a:t>Total Taxes</a:t>
            </a:r>
          </a:p>
          <a:p>
            <a:pPr algn="ctr"/>
            <a:r>
              <a:rPr lang="en-US" b="1" dirty="0">
                <a:latin typeface="Century Gothic" panose="020B0502020202020204" pitchFamily="34" charset="0"/>
              </a:rPr>
              <a:t>BRL 0,65/liter</a:t>
            </a:r>
          </a:p>
        </p:txBody>
      </p:sp>
    </p:spTree>
    <p:extLst>
      <p:ext uri="{BB962C8B-B14F-4D97-AF65-F5344CB8AC3E}">
        <p14:creationId xmlns:p14="http://schemas.microsoft.com/office/powerpoint/2010/main" val="385103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1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2500"/>
                            </p:stCondLst>
                            <p:childTnLst>
                              <p:par>
                                <p:cTn id="18" presetID="10" presetClass="entr" presetSubtype="0" fill="hold" nodeType="afterEffect">
                                  <p:stCondLst>
                                    <p:cond delay="15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4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2"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90C8E0C-54E6-45EC-8F96-23D81F51D511}"/>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11</a:t>
            </a:fld>
            <a:endParaRPr lang="pt-BR" dirty="0">
              <a:solidFill>
                <a:srgbClr val="008F44"/>
              </a:solidFill>
              <a:latin typeface="Century Gothic" panose="020B0502020202020204" pitchFamily="34" charset="0"/>
            </a:endParaRPr>
          </a:p>
        </p:txBody>
      </p:sp>
      <p:sp>
        <p:nvSpPr>
          <p:cNvPr id="3" name="Retângulo 2">
            <a:extLst>
              <a:ext uri="{FF2B5EF4-FFF2-40B4-BE49-F238E27FC236}">
                <a16:creationId xmlns:a16="http://schemas.microsoft.com/office/drawing/2014/main" id="{2F24A1AE-D2D4-47B8-84B4-610FC9209EE0}"/>
              </a:ext>
            </a:extLst>
          </p:cNvPr>
          <p:cNvSpPr/>
          <p:nvPr/>
        </p:nvSpPr>
        <p:spPr>
          <a:xfrm>
            <a:off x="-1" y="1428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E1A79DB-713E-403B-BA95-C55C86042C92}"/>
              </a:ext>
            </a:extLst>
          </p:cNvPr>
          <p:cNvSpPr/>
          <p:nvPr/>
        </p:nvSpPr>
        <p:spPr>
          <a:xfrm>
            <a:off x="1" y="0"/>
            <a:ext cx="1997612" cy="6858000"/>
          </a:xfrm>
          <a:prstGeom prst="rect">
            <a:avLst/>
          </a:prstGeom>
          <a:gradFill flip="none" rotWithShape="1">
            <a:gsLst>
              <a:gs pos="0">
                <a:srgbClr val="005597"/>
              </a:gs>
              <a:gs pos="100000">
                <a:srgbClr val="0099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panose="020F0502020204030204"/>
            </a:endParaRPr>
          </a:p>
        </p:txBody>
      </p:sp>
      <p:pic>
        <p:nvPicPr>
          <p:cNvPr id="8" name="Imagem 7" descr="Uma imagem contendo Logotipo&#10;&#10;Descrição gerada automaticamente">
            <a:extLst>
              <a:ext uri="{FF2B5EF4-FFF2-40B4-BE49-F238E27FC236}">
                <a16:creationId xmlns:a16="http://schemas.microsoft.com/office/drawing/2014/main" id="{65663F77-A793-4CDF-9013-7F5D133D7F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7642" y="1068538"/>
            <a:ext cx="1842540" cy="761049"/>
          </a:xfrm>
          <a:prstGeom prst="rect">
            <a:avLst/>
          </a:prstGeom>
        </p:spPr>
      </p:pic>
      <p:sp>
        <p:nvSpPr>
          <p:cNvPr id="9" name="Retângulo 8">
            <a:extLst>
              <a:ext uri="{FF2B5EF4-FFF2-40B4-BE49-F238E27FC236}">
                <a16:creationId xmlns:a16="http://schemas.microsoft.com/office/drawing/2014/main" id="{61E58F0F-B858-46C4-B4CB-C455CDF9D50B}"/>
              </a:ext>
            </a:extLst>
          </p:cNvPr>
          <p:cNvSpPr/>
          <p:nvPr/>
        </p:nvSpPr>
        <p:spPr>
          <a:xfrm>
            <a:off x="12084148" y="0"/>
            <a:ext cx="107852" cy="6881812"/>
          </a:xfrm>
          <a:prstGeom prst="rect">
            <a:avLst/>
          </a:prstGeom>
          <a:gradFill flip="none" rotWithShape="1">
            <a:gsLst>
              <a:gs pos="0">
                <a:srgbClr val="005597"/>
              </a:gs>
              <a:gs pos="100000">
                <a:srgbClr val="009900"/>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panose="020F0502020204030204"/>
            </a:endParaRPr>
          </a:p>
        </p:txBody>
      </p:sp>
      <p:sp>
        <p:nvSpPr>
          <p:cNvPr id="5" name="TextBox 4">
            <a:extLst>
              <a:ext uri="{FF2B5EF4-FFF2-40B4-BE49-F238E27FC236}">
                <a16:creationId xmlns:a16="http://schemas.microsoft.com/office/drawing/2014/main" id="{4050CF48-8217-43B0-A0C3-0B4DAB7DE72B}"/>
              </a:ext>
            </a:extLst>
          </p:cNvPr>
          <p:cNvSpPr txBox="1"/>
          <p:nvPr/>
        </p:nvSpPr>
        <p:spPr>
          <a:xfrm>
            <a:off x="5827642" y="4572186"/>
            <a:ext cx="4180382" cy="1020857"/>
          </a:xfrm>
          <a:prstGeom prst="rect">
            <a:avLst/>
          </a:prstGeom>
          <a:noFill/>
        </p:spPr>
        <p:txBody>
          <a:bodyPr wrap="square" rtlCol="0">
            <a:spAutoFit/>
          </a:bodyPr>
          <a:lstStyle/>
          <a:p>
            <a:pPr>
              <a:lnSpc>
                <a:spcPct val="150000"/>
              </a:lnSpc>
            </a:pPr>
            <a:r>
              <a:rPr lang="en-US" sz="1400" dirty="0">
                <a:solidFill>
                  <a:srgbClr val="666666"/>
                </a:solidFill>
                <a:latin typeface="Century Gothic" panose="020B0502020202020204" pitchFamily="34" charset="0"/>
              </a:rPr>
              <a:t>What high ethanol prices are signaling for Brazilian producers, and how that is translated in the Global Sugar Supply &amp; Demand </a:t>
            </a:r>
            <a:endParaRPr lang="en-US" sz="1400" dirty="0">
              <a:solidFill>
                <a:srgbClr val="666666"/>
              </a:solidFill>
              <a:latin typeface="Century Gothic" panose="020B0502020202020204" pitchFamily="34" charset="0"/>
              <a:cs typeface="Arial" panose="020B0604020202020204" pitchFamily="34" charset="0"/>
            </a:endParaRPr>
          </a:p>
        </p:txBody>
      </p:sp>
      <p:sp>
        <p:nvSpPr>
          <p:cNvPr id="6" name="TextBox 7">
            <a:extLst>
              <a:ext uri="{FF2B5EF4-FFF2-40B4-BE49-F238E27FC236}">
                <a16:creationId xmlns:a16="http://schemas.microsoft.com/office/drawing/2014/main" id="{3D017CE0-92D0-4D35-BE52-AB646BE4CC2F}"/>
              </a:ext>
            </a:extLst>
          </p:cNvPr>
          <p:cNvSpPr txBox="1">
            <a:spLocks/>
          </p:cNvSpPr>
          <p:nvPr/>
        </p:nvSpPr>
        <p:spPr>
          <a:xfrm>
            <a:off x="5827642" y="2217583"/>
            <a:ext cx="5049465" cy="221599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b="1">
                <a:solidFill>
                  <a:srgbClr val="FF7622"/>
                </a:solidFill>
                <a:latin typeface="Century Gothic" panose="020B0502020202020204" pitchFamily="34" charset="0"/>
                <a:ea typeface="+mn-ea"/>
                <a:cs typeface="Arial" panose="020B0604020202020204" pitchFamily="34" charset="0"/>
              </a:rPr>
              <a:t>The impact on product mix and global S&amp;D</a:t>
            </a:r>
          </a:p>
        </p:txBody>
      </p:sp>
      <p:pic>
        <p:nvPicPr>
          <p:cNvPr id="11" name="Imagem 10">
            <a:extLst>
              <a:ext uri="{FF2B5EF4-FFF2-40B4-BE49-F238E27FC236}">
                <a16:creationId xmlns:a16="http://schemas.microsoft.com/office/drawing/2014/main" id="{DF8E283C-925F-4E92-9C97-654416A601D0}"/>
              </a:ext>
            </a:extLst>
          </p:cNvPr>
          <p:cNvPicPr>
            <a:picLocks noChangeAspect="1"/>
          </p:cNvPicPr>
          <p:nvPr/>
        </p:nvPicPr>
        <p:blipFill rotWithShape="1">
          <a:blip r:embed="rId3"/>
          <a:srcRect l="17223" r="1" b="1930"/>
          <a:stretch/>
        </p:blipFill>
        <p:spPr>
          <a:xfrm>
            <a:off x="517031" y="2217584"/>
            <a:ext cx="5043377" cy="3985598"/>
          </a:xfrm>
          <a:prstGeom prst="rect">
            <a:avLst/>
          </a:prstGeom>
        </p:spPr>
      </p:pic>
    </p:spTree>
    <p:extLst>
      <p:ext uri="{BB962C8B-B14F-4D97-AF65-F5344CB8AC3E}">
        <p14:creationId xmlns:p14="http://schemas.microsoft.com/office/powerpoint/2010/main" val="557237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ADF3A127-82AB-4742-AC04-00E5C73B84D4}"/>
              </a:ext>
            </a:extLst>
          </p:cNvPr>
          <p:cNvGraphicFramePr/>
          <p:nvPr>
            <p:extLst>
              <p:ext uri="{D42A27DB-BD31-4B8C-83A1-F6EECF244321}">
                <p14:modId xmlns:p14="http://schemas.microsoft.com/office/powerpoint/2010/main" val="677135752"/>
              </p:ext>
            </p:extLst>
          </p:nvPr>
        </p:nvGraphicFramePr>
        <p:xfrm>
          <a:off x="1127052" y="2243470"/>
          <a:ext cx="10217454" cy="4412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áfico 9">
            <a:extLst>
              <a:ext uri="{FF2B5EF4-FFF2-40B4-BE49-F238E27FC236}">
                <a16:creationId xmlns:a16="http://schemas.microsoft.com/office/drawing/2014/main" id="{C552B16B-DBBD-431C-B1F1-299142FBA63D}"/>
              </a:ext>
            </a:extLst>
          </p:cNvPr>
          <p:cNvGraphicFramePr/>
          <p:nvPr>
            <p:extLst>
              <p:ext uri="{D42A27DB-BD31-4B8C-83A1-F6EECF244321}">
                <p14:modId xmlns:p14="http://schemas.microsoft.com/office/powerpoint/2010/main" val="4207798850"/>
              </p:ext>
            </p:extLst>
          </p:nvPr>
        </p:nvGraphicFramePr>
        <p:xfrm>
          <a:off x="1132695" y="2237824"/>
          <a:ext cx="10217454" cy="4412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AF54FABA-45D4-418E-9ECA-D3FF9A12FE2B}"/>
              </a:ext>
            </a:extLst>
          </p:cNvPr>
          <p:cNvGraphicFramePr/>
          <p:nvPr>
            <p:extLst>
              <p:ext uri="{D42A27DB-BD31-4B8C-83A1-F6EECF244321}">
                <p14:modId xmlns:p14="http://schemas.microsoft.com/office/powerpoint/2010/main" val="791463652"/>
              </p:ext>
            </p:extLst>
          </p:nvPr>
        </p:nvGraphicFramePr>
        <p:xfrm>
          <a:off x="1121406" y="2249113"/>
          <a:ext cx="10217454" cy="4412512"/>
        </p:xfrm>
        <a:graphic>
          <a:graphicData uri="http://schemas.openxmlformats.org/drawingml/2006/chart">
            <c:chart xmlns:c="http://schemas.openxmlformats.org/drawingml/2006/chart" xmlns:r="http://schemas.openxmlformats.org/officeDocument/2006/relationships" r:id="rId4"/>
          </a:graphicData>
        </a:graphic>
      </p:graphicFrame>
      <p:pic>
        <p:nvPicPr>
          <p:cNvPr id="3" name="Imagem 2">
            <a:extLst>
              <a:ext uri="{FF2B5EF4-FFF2-40B4-BE49-F238E27FC236}">
                <a16:creationId xmlns:a16="http://schemas.microsoft.com/office/drawing/2014/main" id="{BCC58233-E559-4251-AD9A-581F1FDA5100}"/>
              </a:ext>
            </a:extLst>
          </p:cNvPr>
          <p:cNvPicPr>
            <a:picLocks noChangeAspect="1"/>
          </p:cNvPicPr>
          <p:nvPr/>
        </p:nvPicPr>
        <p:blipFill rotWithShape="1">
          <a:blip r:embed="rId5"/>
          <a:srcRect t="1755" b="93424"/>
          <a:stretch/>
        </p:blipFill>
        <p:spPr>
          <a:xfrm>
            <a:off x="1126723" y="2326790"/>
            <a:ext cx="10217782" cy="212788"/>
          </a:xfrm>
          <a:prstGeom prst="rect">
            <a:avLst/>
          </a:prstGeom>
        </p:spPr>
      </p:pic>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12</a:t>
            </a:fld>
            <a:endParaRPr lang="pt-BR" dirty="0">
              <a:solidFill>
                <a:srgbClr val="008F44"/>
              </a:solidFill>
              <a:latin typeface="Century Gothic" panose="020B0502020202020204" pitchFamily="34" charset="0"/>
            </a:endParaRPr>
          </a:p>
        </p:txBody>
      </p:sp>
      <p:sp>
        <p:nvSpPr>
          <p:cNvPr id="7" name="TextBox 7">
            <a:extLst>
              <a:ext uri="{FF2B5EF4-FFF2-40B4-BE49-F238E27FC236}">
                <a16:creationId xmlns:a16="http://schemas.microsoft.com/office/drawing/2014/main" id="{B6926EE8-6976-46D0-8B31-D27C271C2A64}"/>
              </a:ext>
            </a:extLst>
          </p:cNvPr>
          <p:cNvSpPr txBox="1">
            <a:spLocks/>
          </p:cNvSpPr>
          <p:nvPr/>
        </p:nvSpPr>
        <p:spPr>
          <a:xfrm>
            <a:off x="1012500" y="712070"/>
            <a:ext cx="9949667"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cs typeface="Arial" panose="020B0604020202020204" pitchFamily="34" charset="0"/>
              </a:rPr>
              <a:t>Implications for the sugar mix</a:t>
            </a:r>
          </a:p>
        </p:txBody>
      </p:sp>
      <p:sp>
        <p:nvSpPr>
          <p:cNvPr id="8" name="TextBox 4">
            <a:extLst>
              <a:ext uri="{FF2B5EF4-FFF2-40B4-BE49-F238E27FC236}">
                <a16:creationId xmlns:a16="http://schemas.microsoft.com/office/drawing/2014/main" id="{1DB5F95D-24E8-4A7D-B396-6F614DA251E4}"/>
              </a:ext>
            </a:extLst>
          </p:cNvPr>
          <p:cNvSpPr txBox="1"/>
          <p:nvPr/>
        </p:nvSpPr>
        <p:spPr>
          <a:xfrm>
            <a:off x="1012500" y="1512289"/>
            <a:ext cx="10332005"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Supported ethanol prices is signaling a shift of mix, away of sugar, at some point in the upcoming 22-23 crop </a:t>
            </a:r>
            <a:endParaRPr lang="en-US" sz="1050" b="1" dirty="0">
              <a:solidFill>
                <a:srgbClr val="727175"/>
              </a:solidFill>
              <a:latin typeface="Century Gothic" panose="020B0502020202020204" pitchFamily="34" charset="0"/>
              <a:cs typeface="Arial" panose="020B0604020202020204" pitchFamily="34" charset="0"/>
            </a:endParaRPr>
          </a:p>
        </p:txBody>
      </p:sp>
      <p:sp>
        <p:nvSpPr>
          <p:cNvPr id="15" name="CaixaDeTexto 14">
            <a:extLst>
              <a:ext uri="{FF2B5EF4-FFF2-40B4-BE49-F238E27FC236}">
                <a16:creationId xmlns:a16="http://schemas.microsoft.com/office/drawing/2014/main" id="{9A3512F5-EA74-4F5D-9515-3EBD0005AA8B}"/>
              </a:ext>
            </a:extLst>
          </p:cNvPr>
          <p:cNvSpPr txBox="1"/>
          <p:nvPr/>
        </p:nvSpPr>
        <p:spPr>
          <a:xfrm>
            <a:off x="7724792" y="3579759"/>
            <a:ext cx="1079257" cy="738664"/>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square" rtlCol="0">
            <a:spAutoFit/>
          </a:bodyPr>
          <a:lstStyle/>
          <a:p>
            <a:pPr algn="ctr"/>
            <a:r>
              <a:rPr lang="pt-BR" sz="1400" dirty="0">
                <a:solidFill>
                  <a:schemeClr val="tx1">
                    <a:lumMod val="50000"/>
                    <a:lumOff val="50000"/>
                  </a:schemeClr>
                </a:solidFill>
              </a:rPr>
              <a:t>Sugar </a:t>
            </a:r>
            <a:r>
              <a:rPr lang="pt-BR" sz="1400" dirty="0" err="1">
                <a:solidFill>
                  <a:schemeClr val="tx1">
                    <a:lumMod val="50000"/>
                    <a:lumOff val="50000"/>
                  </a:schemeClr>
                </a:solidFill>
              </a:rPr>
              <a:t>avg</a:t>
            </a:r>
            <a:r>
              <a:rPr lang="pt-BR" sz="1400" dirty="0">
                <a:solidFill>
                  <a:schemeClr val="tx1">
                    <a:lumMod val="50000"/>
                    <a:lumOff val="50000"/>
                  </a:schemeClr>
                </a:solidFill>
              </a:rPr>
              <a:t>. 0.20pts over</a:t>
            </a:r>
            <a:endParaRPr lang="en-US" sz="1400" dirty="0">
              <a:solidFill>
                <a:schemeClr val="tx1">
                  <a:lumMod val="50000"/>
                  <a:lumOff val="50000"/>
                </a:schemeClr>
              </a:solidFill>
            </a:endParaRPr>
          </a:p>
        </p:txBody>
      </p:sp>
      <p:sp>
        <p:nvSpPr>
          <p:cNvPr id="16" name="CaixaDeTexto 15">
            <a:extLst>
              <a:ext uri="{FF2B5EF4-FFF2-40B4-BE49-F238E27FC236}">
                <a16:creationId xmlns:a16="http://schemas.microsoft.com/office/drawing/2014/main" id="{6D428EAC-8FB0-4B19-9769-CFA1612F4D53}"/>
              </a:ext>
            </a:extLst>
          </p:cNvPr>
          <p:cNvSpPr txBox="1"/>
          <p:nvPr/>
        </p:nvSpPr>
        <p:spPr>
          <a:xfrm>
            <a:off x="9579326" y="3902480"/>
            <a:ext cx="1079257" cy="738664"/>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square" rtlCol="0">
            <a:spAutoFit/>
          </a:bodyPr>
          <a:lstStyle/>
          <a:p>
            <a:pPr algn="ctr"/>
            <a:r>
              <a:rPr lang="pt-BR" sz="1400" dirty="0">
                <a:solidFill>
                  <a:schemeClr val="tx1">
                    <a:lumMod val="50000"/>
                    <a:lumOff val="50000"/>
                  </a:schemeClr>
                </a:solidFill>
              </a:rPr>
              <a:t>Sugar </a:t>
            </a:r>
            <a:r>
              <a:rPr lang="pt-BR" sz="1400" dirty="0" err="1">
                <a:solidFill>
                  <a:schemeClr val="tx1">
                    <a:lumMod val="50000"/>
                    <a:lumOff val="50000"/>
                  </a:schemeClr>
                </a:solidFill>
              </a:rPr>
              <a:t>avg</a:t>
            </a:r>
            <a:r>
              <a:rPr lang="pt-BR" sz="1400" dirty="0">
                <a:solidFill>
                  <a:schemeClr val="tx1">
                    <a:lumMod val="50000"/>
                    <a:lumOff val="50000"/>
                  </a:schemeClr>
                </a:solidFill>
              </a:rPr>
              <a:t>. 0.70pts over</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369245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1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13</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499" y="712070"/>
            <a:ext cx="10332005"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pt-BR" sz="4600" dirty="0">
                <a:solidFill>
                  <a:srgbClr val="005595"/>
                </a:solidFill>
                <a:latin typeface="Century Gothic" panose="020B0502020202020204" pitchFamily="34" charset="0"/>
                <a:ea typeface="+mn-ea"/>
                <a:cs typeface="Arial" panose="020B0604020202020204" pitchFamily="34" charset="0"/>
              </a:rPr>
              <a:t>H</a:t>
            </a:r>
            <a:r>
              <a:rPr lang="en-US" sz="4600" dirty="0">
                <a:solidFill>
                  <a:srgbClr val="005595"/>
                </a:solidFill>
                <a:latin typeface="Century Gothic" panose="020B0502020202020204" pitchFamily="34" charset="0"/>
                <a:ea typeface="+mn-ea"/>
                <a:cs typeface="Arial" panose="020B0604020202020204" pitchFamily="34" charset="0"/>
              </a:rPr>
              <a:t>ow much sugar can be lost?</a:t>
            </a:r>
          </a:p>
        </p:txBody>
      </p:sp>
      <p:sp>
        <p:nvSpPr>
          <p:cNvPr id="5" name="TextBox 4">
            <a:extLst>
              <a:ext uri="{FF2B5EF4-FFF2-40B4-BE49-F238E27FC236}">
                <a16:creationId xmlns:a16="http://schemas.microsoft.com/office/drawing/2014/main" id="{92F58B98-4BAA-4F7B-81A9-40182E54FF7B}"/>
              </a:ext>
            </a:extLst>
          </p:cNvPr>
          <p:cNvSpPr txBox="1"/>
          <p:nvPr/>
        </p:nvSpPr>
        <p:spPr>
          <a:xfrm>
            <a:off x="1012499" y="1512289"/>
            <a:ext cx="10247380" cy="697050"/>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Current economics are signaling for a 7 MMT sugar switch to ethanol each for 202 &amp; 2023, between Brazil and India, while the World continue </a:t>
            </a:r>
            <a:r>
              <a:rPr lang="en-US" sz="1400" b="1">
                <a:solidFill>
                  <a:srgbClr val="727175"/>
                </a:solidFill>
                <a:latin typeface="Century Gothic" panose="020B0502020202020204" pitchFamily="34" charset="0"/>
                <a:cs typeface="Arial" panose="020B0604020202020204" pitchFamily="34" charset="0"/>
              </a:rPr>
              <a:t>to decrease </a:t>
            </a:r>
            <a:r>
              <a:rPr lang="en-US" sz="1400" b="1" dirty="0">
                <a:solidFill>
                  <a:srgbClr val="727175"/>
                </a:solidFill>
                <a:latin typeface="Century Gothic" panose="020B0502020202020204" pitchFamily="34" charset="0"/>
                <a:cs typeface="Arial" panose="020B0604020202020204" pitchFamily="34" charset="0"/>
              </a:rPr>
              <a:t>stocks</a:t>
            </a:r>
            <a:endParaRPr lang="en-US" sz="1050" b="1" dirty="0">
              <a:solidFill>
                <a:srgbClr val="727175"/>
              </a:solidFill>
              <a:latin typeface="Century Gothic" panose="020B0502020202020204" pitchFamily="34" charset="0"/>
              <a:cs typeface="Arial" panose="020B0604020202020204" pitchFamily="34" charset="0"/>
            </a:endParaRPr>
          </a:p>
        </p:txBody>
      </p:sp>
      <p:graphicFrame>
        <p:nvGraphicFramePr>
          <p:cNvPr id="8" name="Gráfico 7">
            <a:extLst>
              <a:ext uri="{FF2B5EF4-FFF2-40B4-BE49-F238E27FC236}">
                <a16:creationId xmlns:a16="http://schemas.microsoft.com/office/drawing/2014/main" id="{F9DED920-07E6-4998-A36D-AA254CD140A3}"/>
              </a:ext>
            </a:extLst>
          </p:cNvPr>
          <p:cNvGraphicFramePr/>
          <p:nvPr>
            <p:extLst>
              <p:ext uri="{D42A27DB-BD31-4B8C-83A1-F6EECF244321}">
                <p14:modId xmlns:p14="http://schemas.microsoft.com/office/powerpoint/2010/main" val="1952904010"/>
              </p:ext>
            </p:extLst>
          </p:nvPr>
        </p:nvGraphicFramePr>
        <p:xfrm>
          <a:off x="900753" y="2435709"/>
          <a:ext cx="5195248" cy="40825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78D05154-3810-4595-BAD1-C075576AB9C6}"/>
              </a:ext>
            </a:extLst>
          </p:cNvPr>
          <p:cNvGraphicFramePr/>
          <p:nvPr>
            <p:extLst>
              <p:ext uri="{D42A27DB-BD31-4B8C-83A1-F6EECF244321}">
                <p14:modId xmlns:p14="http://schemas.microsoft.com/office/powerpoint/2010/main" val="195598476"/>
              </p:ext>
            </p:extLst>
          </p:nvPr>
        </p:nvGraphicFramePr>
        <p:xfrm>
          <a:off x="6272090" y="2435709"/>
          <a:ext cx="5019157" cy="4082514"/>
        </p:xfrm>
        <a:graphic>
          <a:graphicData uri="http://schemas.openxmlformats.org/drawingml/2006/chart">
            <c:chart xmlns:c="http://schemas.openxmlformats.org/drawingml/2006/chart" xmlns:r="http://schemas.openxmlformats.org/officeDocument/2006/relationships" r:id="rId3"/>
          </a:graphicData>
        </a:graphic>
      </p:graphicFrame>
      <p:sp>
        <p:nvSpPr>
          <p:cNvPr id="4" name="Retângulo 3">
            <a:extLst>
              <a:ext uri="{FF2B5EF4-FFF2-40B4-BE49-F238E27FC236}">
                <a16:creationId xmlns:a16="http://schemas.microsoft.com/office/drawing/2014/main" id="{E171F4D2-4B13-491D-B9AD-5852AD862463}"/>
              </a:ext>
            </a:extLst>
          </p:cNvPr>
          <p:cNvSpPr/>
          <p:nvPr/>
        </p:nvSpPr>
        <p:spPr>
          <a:xfrm>
            <a:off x="4585648" y="3125337"/>
            <a:ext cx="1496704" cy="3392886"/>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a:extLst>
              <a:ext uri="{FF2B5EF4-FFF2-40B4-BE49-F238E27FC236}">
                <a16:creationId xmlns:a16="http://schemas.microsoft.com/office/drawing/2014/main" id="{BB80A8CA-F877-47B5-80C0-B9E208CEE4C4}"/>
              </a:ext>
            </a:extLst>
          </p:cNvPr>
          <p:cNvSpPr/>
          <p:nvPr/>
        </p:nvSpPr>
        <p:spPr>
          <a:xfrm>
            <a:off x="9794543" y="3127611"/>
            <a:ext cx="1496704" cy="3392886"/>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16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4"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90C8E0C-54E6-45EC-8F96-23D81F51D511}"/>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14</a:t>
            </a:fld>
            <a:endParaRPr lang="pt-BR" dirty="0">
              <a:solidFill>
                <a:srgbClr val="008F44"/>
              </a:solidFill>
              <a:latin typeface="Century Gothic" panose="020B0502020202020204" pitchFamily="34" charset="0"/>
            </a:endParaRPr>
          </a:p>
        </p:txBody>
      </p:sp>
      <p:sp>
        <p:nvSpPr>
          <p:cNvPr id="3" name="Retângulo 2">
            <a:extLst>
              <a:ext uri="{FF2B5EF4-FFF2-40B4-BE49-F238E27FC236}">
                <a16:creationId xmlns:a16="http://schemas.microsoft.com/office/drawing/2014/main" id="{2F24A1AE-D2D4-47B8-84B4-610FC9209EE0}"/>
              </a:ext>
            </a:extLst>
          </p:cNvPr>
          <p:cNvSpPr/>
          <p:nvPr/>
        </p:nvSpPr>
        <p:spPr>
          <a:xfrm>
            <a:off x="-1" y="1428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E1A79DB-713E-403B-BA95-C55C86042C92}"/>
              </a:ext>
            </a:extLst>
          </p:cNvPr>
          <p:cNvSpPr/>
          <p:nvPr/>
        </p:nvSpPr>
        <p:spPr>
          <a:xfrm>
            <a:off x="1" y="0"/>
            <a:ext cx="1997612" cy="6858000"/>
          </a:xfrm>
          <a:prstGeom prst="rect">
            <a:avLst/>
          </a:prstGeom>
          <a:gradFill flip="none" rotWithShape="1">
            <a:gsLst>
              <a:gs pos="0">
                <a:srgbClr val="005597"/>
              </a:gs>
              <a:gs pos="100000">
                <a:srgbClr val="0099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panose="020F0502020204030204"/>
            </a:endParaRPr>
          </a:p>
        </p:txBody>
      </p:sp>
      <p:pic>
        <p:nvPicPr>
          <p:cNvPr id="8" name="Imagem 7" descr="Uma imagem contendo Logotipo&#10;&#10;Descrição gerada automaticamente">
            <a:extLst>
              <a:ext uri="{FF2B5EF4-FFF2-40B4-BE49-F238E27FC236}">
                <a16:creationId xmlns:a16="http://schemas.microsoft.com/office/drawing/2014/main" id="{65663F77-A793-4CDF-9013-7F5D133D7F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7642" y="1068538"/>
            <a:ext cx="1842540" cy="761049"/>
          </a:xfrm>
          <a:prstGeom prst="rect">
            <a:avLst/>
          </a:prstGeom>
        </p:spPr>
      </p:pic>
      <p:sp>
        <p:nvSpPr>
          <p:cNvPr id="9" name="Retângulo 8">
            <a:extLst>
              <a:ext uri="{FF2B5EF4-FFF2-40B4-BE49-F238E27FC236}">
                <a16:creationId xmlns:a16="http://schemas.microsoft.com/office/drawing/2014/main" id="{61E58F0F-B858-46C4-B4CB-C455CDF9D50B}"/>
              </a:ext>
            </a:extLst>
          </p:cNvPr>
          <p:cNvSpPr/>
          <p:nvPr/>
        </p:nvSpPr>
        <p:spPr>
          <a:xfrm>
            <a:off x="12084148" y="0"/>
            <a:ext cx="107852" cy="6881812"/>
          </a:xfrm>
          <a:prstGeom prst="rect">
            <a:avLst/>
          </a:prstGeom>
          <a:gradFill flip="none" rotWithShape="1">
            <a:gsLst>
              <a:gs pos="0">
                <a:srgbClr val="005597"/>
              </a:gs>
              <a:gs pos="100000">
                <a:srgbClr val="009900"/>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panose="020F0502020204030204"/>
            </a:endParaRPr>
          </a:p>
        </p:txBody>
      </p:sp>
      <p:sp>
        <p:nvSpPr>
          <p:cNvPr id="5" name="TextBox 4">
            <a:extLst>
              <a:ext uri="{FF2B5EF4-FFF2-40B4-BE49-F238E27FC236}">
                <a16:creationId xmlns:a16="http://schemas.microsoft.com/office/drawing/2014/main" id="{4050CF48-8217-43B0-A0C3-0B4DAB7DE72B}"/>
              </a:ext>
            </a:extLst>
          </p:cNvPr>
          <p:cNvSpPr txBox="1"/>
          <p:nvPr/>
        </p:nvSpPr>
        <p:spPr>
          <a:xfrm>
            <a:off x="5827642" y="4405936"/>
            <a:ext cx="4180382" cy="1990353"/>
          </a:xfrm>
          <a:prstGeom prst="rect">
            <a:avLst/>
          </a:prstGeom>
          <a:noFill/>
        </p:spPr>
        <p:txBody>
          <a:bodyPr wrap="square" rtlCol="0">
            <a:spAutoFit/>
          </a:bodyPr>
          <a:lstStyle/>
          <a:p>
            <a:pPr>
              <a:lnSpc>
                <a:spcPct val="150000"/>
              </a:lnSpc>
            </a:pPr>
            <a:r>
              <a:rPr lang="en-US" sz="1400" dirty="0">
                <a:solidFill>
                  <a:srgbClr val="666666"/>
                </a:solidFill>
                <a:latin typeface="Century Gothic" panose="020B0502020202020204" pitchFamily="34" charset="0"/>
              </a:rPr>
              <a:t>When the World has no buffer stocks, when CS-Brazil and India are losing production to ethanol, at what level sugar will need to reprice? Do we need higher prices to incentive expansion elsewhere, or just enough to prevent mix switch in Brazil?</a:t>
            </a:r>
            <a:endParaRPr lang="en-US" sz="1400" dirty="0">
              <a:solidFill>
                <a:srgbClr val="666666"/>
              </a:solidFill>
              <a:latin typeface="Century Gothic" panose="020B0502020202020204" pitchFamily="34" charset="0"/>
              <a:cs typeface="Arial" panose="020B0604020202020204" pitchFamily="34" charset="0"/>
            </a:endParaRPr>
          </a:p>
        </p:txBody>
      </p:sp>
      <p:sp>
        <p:nvSpPr>
          <p:cNvPr id="6" name="TextBox 7">
            <a:extLst>
              <a:ext uri="{FF2B5EF4-FFF2-40B4-BE49-F238E27FC236}">
                <a16:creationId xmlns:a16="http://schemas.microsoft.com/office/drawing/2014/main" id="{3D017CE0-92D0-4D35-BE52-AB646BE4CC2F}"/>
              </a:ext>
            </a:extLst>
          </p:cNvPr>
          <p:cNvSpPr txBox="1">
            <a:spLocks/>
          </p:cNvSpPr>
          <p:nvPr/>
        </p:nvSpPr>
        <p:spPr>
          <a:xfrm>
            <a:off x="5827642" y="2217583"/>
            <a:ext cx="5049465" cy="221599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b="1" dirty="0">
                <a:solidFill>
                  <a:srgbClr val="FF7622"/>
                </a:solidFill>
                <a:latin typeface="Century Gothic" panose="020B0502020202020204" pitchFamily="34" charset="0"/>
                <a:ea typeface="+mn-ea"/>
                <a:cs typeface="Arial" panose="020B0604020202020204" pitchFamily="34" charset="0"/>
              </a:rPr>
              <a:t>What does it mean for price formation?</a:t>
            </a:r>
          </a:p>
        </p:txBody>
      </p:sp>
      <p:pic>
        <p:nvPicPr>
          <p:cNvPr id="11" name="Imagem 10">
            <a:extLst>
              <a:ext uri="{FF2B5EF4-FFF2-40B4-BE49-F238E27FC236}">
                <a16:creationId xmlns:a16="http://schemas.microsoft.com/office/drawing/2014/main" id="{856BE1B7-9B46-4BEB-98D5-748CA5FCB972}"/>
              </a:ext>
            </a:extLst>
          </p:cNvPr>
          <p:cNvPicPr>
            <a:picLocks noChangeAspect="1"/>
          </p:cNvPicPr>
          <p:nvPr/>
        </p:nvPicPr>
        <p:blipFill>
          <a:blip r:embed="rId3"/>
          <a:stretch>
            <a:fillRect/>
          </a:stretch>
        </p:blipFill>
        <p:spPr>
          <a:xfrm>
            <a:off x="1329583" y="1068538"/>
            <a:ext cx="3618617" cy="5425840"/>
          </a:xfrm>
          <a:prstGeom prst="rect">
            <a:avLst/>
          </a:prstGeom>
        </p:spPr>
      </p:pic>
    </p:spTree>
    <p:extLst>
      <p:ext uri="{BB962C8B-B14F-4D97-AF65-F5344CB8AC3E}">
        <p14:creationId xmlns:p14="http://schemas.microsoft.com/office/powerpoint/2010/main" val="57701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C30B89D-34CF-4046-A4C7-2940D7F5F5F8}"/>
              </a:ext>
            </a:extLst>
          </p:cNvPr>
          <p:cNvPicPr>
            <a:picLocks noChangeAspect="1"/>
          </p:cNvPicPr>
          <p:nvPr/>
        </p:nvPicPr>
        <p:blipFill rotWithShape="1">
          <a:blip r:embed="rId2"/>
          <a:srcRect l="33713" t="10584" r="34358" b="85227"/>
          <a:stretch/>
        </p:blipFill>
        <p:spPr>
          <a:xfrm>
            <a:off x="4529468" y="2771456"/>
            <a:ext cx="3242931" cy="182869"/>
          </a:xfrm>
          <a:prstGeom prst="rect">
            <a:avLst/>
          </a:prstGeom>
        </p:spPr>
      </p:pic>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15</a:t>
            </a:fld>
            <a:endParaRPr lang="pt-BR" dirty="0">
              <a:solidFill>
                <a:srgbClr val="008F44"/>
              </a:solidFill>
              <a:latin typeface="Century Gothic" panose="020B0502020202020204" pitchFamily="34" charset="0"/>
            </a:endParaRPr>
          </a:p>
        </p:txBody>
      </p:sp>
      <p:graphicFrame>
        <p:nvGraphicFramePr>
          <p:cNvPr id="6" name="Gráfico 5">
            <a:extLst>
              <a:ext uri="{FF2B5EF4-FFF2-40B4-BE49-F238E27FC236}">
                <a16:creationId xmlns:a16="http://schemas.microsoft.com/office/drawing/2014/main" id="{02BDBF9A-225A-43F9-B8B2-D0523EA4B329}"/>
              </a:ext>
            </a:extLst>
          </p:cNvPr>
          <p:cNvGraphicFramePr/>
          <p:nvPr>
            <p:extLst>
              <p:ext uri="{D42A27DB-BD31-4B8C-83A1-F6EECF244321}">
                <p14:modId xmlns:p14="http://schemas.microsoft.com/office/powerpoint/2010/main" val="1789500077"/>
              </p:ext>
            </p:extLst>
          </p:nvPr>
        </p:nvGraphicFramePr>
        <p:xfrm>
          <a:off x="1105787" y="2312508"/>
          <a:ext cx="10154092" cy="436473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7">
            <a:extLst>
              <a:ext uri="{FF2B5EF4-FFF2-40B4-BE49-F238E27FC236}">
                <a16:creationId xmlns:a16="http://schemas.microsoft.com/office/drawing/2014/main" id="{1BCEC31E-C33F-45D3-8A79-704219457438}"/>
              </a:ext>
            </a:extLst>
          </p:cNvPr>
          <p:cNvSpPr txBox="1">
            <a:spLocks/>
          </p:cNvSpPr>
          <p:nvPr/>
        </p:nvSpPr>
        <p:spPr>
          <a:xfrm>
            <a:off x="1012500" y="712070"/>
            <a:ext cx="10451619"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Grains are competing hard</a:t>
            </a:r>
          </a:p>
        </p:txBody>
      </p:sp>
      <p:sp>
        <p:nvSpPr>
          <p:cNvPr id="8" name="TextBox 4">
            <a:extLst>
              <a:ext uri="{FF2B5EF4-FFF2-40B4-BE49-F238E27FC236}">
                <a16:creationId xmlns:a16="http://schemas.microsoft.com/office/drawing/2014/main" id="{D5E9C38B-0306-4416-91BD-574B26F72D2B}"/>
              </a:ext>
            </a:extLst>
          </p:cNvPr>
          <p:cNvSpPr txBox="1"/>
          <p:nvPr/>
        </p:nvSpPr>
        <p:spPr>
          <a:xfrm>
            <a:off x="1012500" y="1512289"/>
            <a:ext cx="10764711"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Switch of area to grains are also limiting additional sugar production increments </a:t>
            </a:r>
            <a:endParaRPr lang="en-US" sz="1050" b="1" dirty="0">
              <a:solidFill>
                <a:srgbClr val="727175"/>
              </a:solidFill>
              <a:latin typeface="Century Gothic" panose="020B0502020202020204" pitchFamily="34" charset="0"/>
              <a:cs typeface="Arial" panose="020B0604020202020204" pitchFamily="34" charset="0"/>
            </a:endParaRPr>
          </a:p>
        </p:txBody>
      </p:sp>
      <p:graphicFrame>
        <p:nvGraphicFramePr>
          <p:cNvPr id="7" name="Gráfico 6">
            <a:extLst>
              <a:ext uri="{FF2B5EF4-FFF2-40B4-BE49-F238E27FC236}">
                <a16:creationId xmlns:a16="http://schemas.microsoft.com/office/drawing/2014/main" id="{E7B769F0-4A6E-4195-83B0-32003F6785E2}"/>
              </a:ext>
            </a:extLst>
          </p:cNvPr>
          <p:cNvGraphicFramePr/>
          <p:nvPr>
            <p:extLst>
              <p:ext uri="{D42A27DB-BD31-4B8C-83A1-F6EECF244321}">
                <p14:modId xmlns:p14="http://schemas.microsoft.com/office/powerpoint/2010/main" val="1367277537"/>
              </p:ext>
            </p:extLst>
          </p:nvPr>
        </p:nvGraphicFramePr>
        <p:xfrm>
          <a:off x="1109328" y="2316047"/>
          <a:ext cx="10154092" cy="43647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2679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16</a:t>
            </a:fld>
            <a:endParaRPr lang="pt-BR" dirty="0">
              <a:solidFill>
                <a:srgbClr val="008F44"/>
              </a:solidFill>
              <a:latin typeface="Century Gothic" panose="020B0502020202020204" pitchFamily="34" charset="0"/>
            </a:endParaRPr>
          </a:p>
        </p:txBody>
      </p:sp>
      <p:graphicFrame>
        <p:nvGraphicFramePr>
          <p:cNvPr id="6" name="Gráfico 5">
            <a:extLst>
              <a:ext uri="{FF2B5EF4-FFF2-40B4-BE49-F238E27FC236}">
                <a16:creationId xmlns:a16="http://schemas.microsoft.com/office/drawing/2014/main" id="{516E690A-F0F3-455A-A0C0-5EA43DF48523}"/>
              </a:ext>
            </a:extLst>
          </p:cNvPr>
          <p:cNvGraphicFramePr/>
          <p:nvPr>
            <p:extLst>
              <p:ext uri="{D42A27DB-BD31-4B8C-83A1-F6EECF244321}">
                <p14:modId xmlns:p14="http://schemas.microsoft.com/office/powerpoint/2010/main" val="1766622693"/>
              </p:ext>
            </p:extLst>
          </p:nvPr>
        </p:nvGraphicFramePr>
        <p:xfrm>
          <a:off x="1012500" y="2402957"/>
          <a:ext cx="10217454" cy="41679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7">
            <a:extLst>
              <a:ext uri="{FF2B5EF4-FFF2-40B4-BE49-F238E27FC236}">
                <a16:creationId xmlns:a16="http://schemas.microsoft.com/office/drawing/2014/main" id="{BD6C46D0-39AF-4572-A043-E3B28D4DAE06}"/>
              </a:ext>
            </a:extLst>
          </p:cNvPr>
          <p:cNvSpPr txBox="1">
            <a:spLocks/>
          </p:cNvSpPr>
          <p:nvPr/>
        </p:nvSpPr>
        <p:spPr>
          <a:xfrm>
            <a:off x="1012500" y="712070"/>
            <a:ext cx="10451619"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Grains are competing hard</a:t>
            </a:r>
          </a:p>
        </p:txBody>
      </p:sp>
      <p:sp>
        <p:nvSpPr>
          <p:cNvPr id="8" name="TextBox 4">
            <a:extLst>
              <a:ext uri="{FF2B5EF4-FFF2-40B4-BE49-F238E27FC236}">
                <a16:creationId xmlns:a16="http://schemas.microsoft.com/office/drawing/2014/main" id="{E118D5CC-818C-4650-8EC4-4BF744233561}"/>
              </a:ext>
            </a:extLst>
          </p:cNvPr>
          <p:cNvSpPr txBox="1"/>
          <p:nvPr/>
        </p:nvSpPr>
        <p:spPr>
          <a:xfrm>
            <a:off x="1012500" y="1512289"/>
            <a:ext cx="10764711"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Switch of area to grains are also limiting additional sugar production increments </a:t>
            </a:r>
            <a:endParaRPr lang="en-US" sz="1050" b="1" dirty="0">
              <a:solidFill>
                <a:srgbClr val="727175"/>
              </a:solidFill>
              <a:latin typeface="Century Gothic" panose="020B0502020202020204" pitchFamily="34" charset="0"/>
              <a:cs typeface="Arial" panose="020B0604020202020204" pitchFamily="34" charset="0"/>
            </a:endParaRPr>
          </a:p>
        </p:txBody>
      </p:sp>
      <p:sp>
        <p:nvSpPr>
          <p:cNvPr id="9" name="Retângulo 8">
            <a:extLst>
              <a:ext uri="{FF2B5EF4-FFF2-40B4-BE49-F238E27FC236}">
                <a16:creationId xmlns:a16="http://schemas.microsoft.com/office/drawing/2014/main" id="{F57E87F9-239B-40C0-8D8F-7FB627D0DC11}"/>
              </a:ext>
            </a:extLst>
          </p:cNvPr>
          <p:cNvSpPr/>
          <p:nvPr/>
        </p:nvSpPr>
        <p:spPr>
          <a:xfrm>
            <a:off x="7136941" y="4775199"/>
            <a:ext cx="3700392" cy="1795720"/>
          </a:xfrm>
          <a:prstGeom prst="rect">
            <a:avLst/>
          </a:prstGeom>
          <a:no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ector reto 3">
            <a:extLst>
              <a:ext uri="{FF2B5EF4-FFF2-40B4-BE49-F238E27FC236}">
                <a16:creationId xmlns:a16="http://schemas.microsoft.com/office/drawing/2014/main" id="{742072D1-0CFA-408F-987C-1CFE73C3E3F4}"/>
              </a:ext>
            </a:extLst>
          </p:cNvPr>
          <p:cNvCxnSpPr>
            <a:cxnSpLocks/>
          </p:cNvCxnSpPr>
          <p:nvPr/>
        </p:nvCxnSpPr>
        <p:spPr>
          <a:xfrm flipV="1">
            <a:off x="9990665" y="6247531"/>
            <a:ext cx="259645" cy="266159"/>
          </a:xfrm>
          <a:prstGeom prst="line">
            <a:avLst/>
          </a:prstGeom>
          <a:ln w="190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8ECC4505-56CF-4859-A4B7-EAB6B854FACF}"/>
              </a:ext>
            </a:extLst>
          </p:cNvPr>
          <p:cNvCxnSpPr>
            <a:cxnSpLocks/>
          </p:cNvCxnSpPr>
          <p:nvPr/>
        </p:nvCxnSpPr>
        <p:spPr>
          <a:xfrm flipV="1">
            <a:off x="10402712" y="6253174"/>
            <a:ext cx="259645" cy="266159"/>
          </a:xfrm>
          <a:prstGeom prst="line">
            <a:avLst/>
          </a:prstGeom>
          <a:ln w="190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6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17</a:t>
            </a:fld>
            <a:endParaRPr lang="pt-BR" dirty="0">
              <a:solidFill>
                <a:srgbClr val="008F44"/>
              </a:solidFill>
              <a:latin typeface="Century Gothic" panose="020B0502020202020204" pitchFamily="34" charset="0"/>
            </a:endParaRPr>
          </a:p>
        </p:txBody>
      </p:sp>
      <p:graphicFrame>
        <p:nvGraphicFramePr>
          <p:cNvPr id="7" name="Gráfico 6">
            <a:extLst>
              <a:ext uri="{FF2B5EF4-FFF2-40B4-BE49-F238E27FC236}">
                <a16:creationId xmlns:a16="http://schemas.microsoft.com/office/drawing/2014/main" id="{0FE2208D-DE80-4C0E-AF69-35FDDE53FC13}"/>
              </a:ext>
            </a:extLst>
          </p:cNvPr>
          <p:cNvGraphicFramePr/>
          <p:nvPr>
            <p:extLst>
              <p:ext uri="{D42A27DB-BD31-4B8C-83A1-F6EECF244321}">
                <p14:modId xmlns:p14="http://schemas.microsoft.com/office/powerpoint/2010/main" val="3774911056"/>
              </p:ext>
            </p:extLst>
          </p:nvPr>
        </p:nvGraphicFramePr>
        <p:xfrm>
          <a:off x="1164113" y="2312508"/>
          <a:ext cx="4498752" cy="41818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DDAF8177-034B-41F1-B275-16A1F325166A}"/>
              </a:ext>
            </a:extLst>
          </p:cNvPr>
          <p:cNvGraphicFramePr/>
          <p:nvPr>
            <p:extLst>
              <p:ext uri="{D42A27DB-BD31-4B8C-83A1-F6EECF244321}">
                <p14:modId xmlns:p14="http://schemas.microsoft.com/office/powerpoint/2010/main" val="3479303795"/>
              </p:ext>
            </p:extLst>
          </p:nvPr>
        </p:nvGraphicFramePr>
        <p:xfrm>
          <a:off x="6310489" y="2312508"/>
          <a:ext cx="5034016" cy="418187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7">
            <a:extLst>
              <a:ext uri="{FF2B5EF4-FFF2-40B4-BE49-F238E27FC236}">
                <a16:creationId xmlns:a16="http://schemas.microsoft.com/office/drawing/2014/main" id="{DB941044-F771-4CE8-839B-0D74A46675F4}"/>
              </a:ext>
            </a:extLst>
          </p:cNvPr>
          <p:cNvSpPr txBox="1">
            <a:spLocks/>
          </p:cNvSpPr>
          <p:nvPr/>
        </p:nvSpPr>
        <p:spPr>
          <a:xfrm>
            <a:off x="1012500" y="712070"/>
            <a:ext cx="9162858"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Is fertilizer story priced?</a:t>
            </a:r>
          </a:p>
        </p:txBody>
      </p:sp>
      <p:sp>
        <p:nvSpPr>
          <p:cNvPr id="6" name="TextBox 4">
            <a:extLst>
              <a:ext uri="{FF2B5EF4-FFF2-40B4-BE49-F238E27FC236}">
                <a16:creationId xmlns:a16="http://schemas.microsoft.com/office/drawing/2014/main" id="{52D12019-71A8-41C9-8FBB-51EFC3B1863C}"/>
              </a:ext>
            </a:extLst>
          </p:cNvPr>
          <p:cNvSpPr txBox="1"/>
          <p:nvPr/>
        </p:nvSpPr>
        <p:spPr>
          <a:xfrm>
            <a:off x="1012500" y="1512289"/>
            <a:ext cx="9949011"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No doubt fertilizer prices will impact upcoming crops, but to what extent losses can reach is yet unknown</a:t>
            </a:r>
            <a:endParaRPr lang="en-US" sz="1050" b="1" dirty="0">
              <a:solidFill>
                <a:srgbClr val="727175"/>
              </a:solidFill>
              <a:latin typeface="Century Gothic" panose="020B0502020202020204" pitchFamily="34" charset="0"/>
              <a:cs typeface="Arial" panose="020B0604020202020204" pitchFamily="34" charset="0"/>
            </a:endParaRPr>
          </a:p>
        </p:txBody>
      </p:sp>
      <p:sp>
        <p:nvSpPr>
          <p:cNvPr id="10" name="Retângulo 9">
            <a:extLst>
              <a:ext uri="{FF2B5EF4-FFF2-40B4-BE49-F238E27FC236}">
                <a16:creationId xmlns:a16="http://schemas.microsoft.com/office/drawing/2014/main" id="{B05FC825-141C-4FEA-8431-E90DC32FA304}"/>
              </a:ext>
            </a:extLst>
          </p:cNvPr>
          <p:cNvSpPr/>
          <p:nvPr/>
        </p:nvSpPr>
        <p:spPr>
          <a:xfrm>
            <a:off x="7529689" y="3014133"/>
            <a:ext cx="813798" cy="3578577"/>
          </a:xfrm>
          <a:prstGeom prst="rect">
            <a:avLst/>
          </a:prstGeom>
          <a:noFill/>
          <a:ln w="190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ixaDeTexto 2">
            <a:extLst>
              <a:ext uri="{FF2B5EF4-FFF2-40B4-BE49-F238E27FC236}">
                <a16:creationId xmlns:a16="http://schemas.microsoft.com/office/drawing/2014/main" id="{80FCAF0C-6EBD-4978-B92F-D761D7C1F8A4}"/>
              </a:ext>
            </a:extLst>
          </p:cNvPr>
          <p:cNvSpPr txBox="1"/>
          <p:nvPr/>
        </p:nvSpPr>
        <p:spPr>
          <a:xfrm>
            <a:off x="10075377" y="2675538"/>
            <a:ext cx="2116623" cy="461665"/>
          </a:xfrm>
          <a:prstGeom prst="rect">
            <a:avLst/>
          </a:prstGeom>
          <a:noFill/>
        </p:spPr>
        <p:txBody>
          <a:bodyPr wrap="square" rtlCol="0">
            <a:spAutoFit/>
          </a:bodyPr>
          <a:lstStyle/>
          <a:p>
            <a:r>
              <a:rPr lang="en-US" sz="1200" dirty="0">
                <a:solidFill>
                  <a:schemeClr val="tx1">
                    <a:lumMod val="50000"/>
                    <a:lumOff val="50000"/>
                  </a:schemeClr>
                </a:solidFill>
              </a:rPr>
              <a:t>*for avg. yields | on soils containing avg. mineral levels</a:t>
            </a:r>
          </a:p>
        </p:txBody>
      </p:sp>
    </p:spTree>
    <p:extLst>
      <p:ext uri="{BB962C8B-B14F-4D97-AF65-F5344CB8AC3E}">
        <p14:creationId xmlns:p14="http://schemas.microsoft.com/office/powerpoint/2010/main" val="409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6335D7A3-2A05-4D32-BB7F-CB2BF9B4B035}"/>
              </a:ext>
            </a:extLst>
          </p:cNvPr>
          <p:cNvPicPr>
            <a:picLocks noChangeAspect="1"/>
          </p:cNvPicPr>
          <p:nvPr/>
        </p:nvPicPr>
        <p:blipFill>
          <a:blip r:embed="rId2"/>
          <a:stretch>
            <a:fillRect/>
          </a:stretch>
        </p:blipFill>
        <p:spPr>
          <a:xfrm>
            <a:off x="1012500" y="2397950"/>
            <a:ext cx="10807300" cy="4096428"/>
          </a:xfrm>
          <a:prstGeom prst="rect">
            <a:avLst/>
          </a:prstGeom>
        </p:spPr>
      </p:pic>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18</a:t>
            </a:fld>
            <a:endParaRPr lang="pt-BR" dirty="0">
              <a:solidFill>
                <a:srgbClr val="008F44"/>
              </a:solidFill>
              <a:latin typeface="Century Gothic" panose="020B0502020202020204" pitchFamily="34" charset="0"/>
            </a:endParaRPr>
          </a:p>
        </p:txBody>
      </p:sp>
      <p:pic>
        <p:nvPicPr>
          <p:cNvPr id="6" name="Imagem 5">
            <a:extLst>
              <a:ext uri="{FF2B5EF4-FFF2-40B4-BE49-F238E27FC236}">
                <a16:creationId xmlns:a16="http://schemas.microsoft.com/office/drawing/2014/main" id="{4A7DBFC5-414D-4842-93F2-07D6DF7A0ACE}"/>
              </a:ext>
            </a:extLst>
          </p:cNvPr>
          <p:cNvPicPr>
            <a:picLocks noChangeAspect="1"/>
          </p:cNvPicPr>
          <p:nvPr/>
        </p:nvPicPr>
        <p:blipFill>
          <a:blip r:embed="rId3"/>
          <a:stretch>
            <a:fillRect/>
          </a:stretch>
        </p:blipFill>
        <p:spPr>
          <a:xfrm>
            <a:off x="1006433" y="5589439"/>
            <a:ext cx="2162175" cy="904875"/>
          </a:xfrm>
          <a:prstGeom prst="rect">
            <a:avLst/>
          </a:prstGeom>
        </p:spPr>
      </p:pic>
      <p:sp>
        <p:nvSpPr>
          <p:cNvPr id="8" name="TextBox 7">
            <a:extLst>
              <a:ext uri="{FF2B5EF4-FFF2-40B4-BE49-F238E27FC236}">
                <a16:creationId xmlns:a16="http://schemas.microsoft.com/office/drawing/2014/main" id="{BB37F586-2AD6-4B0A-924C-060D5E3EF557}"/>
              </a:ext>
            </a:extLst>
          </p:cNvPr>
          <p:cNvSpPr txBox="1">
            <a:spLocks/>
          </p:cNvSpPr>
          <p:nvPr/>
        </p:nvSpPr>
        <p:spPr>
          <a:xfrm>
            <a:off x="1012499" y="712070"/>
            <a:ext cx="10908567"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cs typeface="Arial" panose="020B0604020202020204" pitchFamily="34" charset="0"/>
              </a:rPr>
              <a:t>Global weather became too volatile</a:t>
            </a:r>
          </a:p>
        </p:txBody>
      </p:sp>
      <p:sp>
        <p:nvSpPr>
          <p:cNvPr id="7" name="TextBox 4">
            <a:extLst>
              <a:ext uri="{FF2B5EF4-FFF2-40B4-BE49-F238E27FC236}">
                <a16:creationId xmlns:a16="http://schemas.microsoft.com/office/drawing/2014/main" id="{2E2FEDD3-D1A9-489D-9BE2-7AC32C6D6138}"/>
              </a:ext>
            </a:extLst>
          </p:cNvPr>
          <p:cNvSpPr txBox="1"/>
          <p:nvPr/>
        </p:nvSpPr>
        <p:spPr>
          <a:xfrm>
            <a:off x="1012500" y="1512289"/>
            <a:ext cx="9300733"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Weather anomalies has not only seen its frequency increased, but its extreme levels also intensified  </a:t>
            </a:r>
            <a:endParaRPr lang="en-US" sz="1050" b="1" dirty="0">
              <a:solidFill>
                <a:srgbClr val="727175"/>
              </a:solidFill>
              <a:latin typeface="Century Gothic" panose="020B0502020202020204" pitchFamily="34" charset="0"/>
              <a:cs typeface="Arial" panose="020B0604020202020204" pitchFamily="34" charset="0"/>
            </a:endParaRPr>
          </a:p>
        </p:txBody>
      </p:sp>
      <p:sp>
        <p:nvSpPr>
          <p:cNvPr id="9" name="Retângulo 8">
            <a:extLst>
              <a:ext uri="{FF2B5EF4-FFF2-40B4-BE49-F238E27FC236}">
                <a16:creationId xmlns:a16="http://schemas.microsoft.com/office/drawing/2014/main" id="{805F968E-98B9-41AB-B516-FA8927F20909}"/>
              </a:ext>
            </a:extLst>
          </p:cNvPr>
          <p:cNvSpPr/>
          <p:nvPr/>
        </p:nvSpPr>
        <p:spPr>
          <a:xfrm>
            <a:off x="4393870" y="5589439"/>
            <a:ext cx="427512" cy="466977"/>
          </a:xfrm>
          <a:prstGeom prst="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a:extLst>
              <a:ext uri="{FF2B5EF4-FFF2-40B4-BE49-F238E27FC236}">
                <a16:creationId xmlns:a16="http://schemas.microsoft.com/office/drawing/2014/main" id="{B6A8FD47-AC4B-45AA-A32D-EBC7434B4D74}"/>
              </a:ext>
            </a:extLst>
          </p:cNvPr>
          <p:cNvSpPr/>
          <p:nvPr/>
        </p:nvSpPr>
        <p:spPr>
          <a:xfrm>
            <a:off x="4393869" y="5260769"/>
            <a:ext cx="760021" cy="300453"/>
          </a:xfrm>
          <a:prstGeom prst="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ângulo 10">
            <a:extLst>
              <a:ext uri="{FF2B5EF4-FFF2-40B4-BE49-F238E27FC236}">
                <a16:creationId xmlns:a16="http://schemas.microsoft.com/office/drawing/2014/main" id="{3A244BC1-689B-4BEB-90A4-20D3DAAA9880}"/>
              </a:ext>
            </a:extLst>
          </p:cNvPr>
          <p:cNvSpPr/>
          <p:nvPr/>
        </p:nvSpPr>
        <p:spPr>
          <a:xfrm>
            <a:off x="9118270" y="4295937"/>
            <a:ext cx="465118" cy="477943"/>
          </a:xfrm>
          <a:prstGeom prst="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ângulo 11">
            <a:extLst>
              <a:ext uri="{FF2B5EF4-FFF2-40B4-BE49-F238E27FC236}">
                <a16:creationId xmlns:a16="http://schemas.microsoft.com/office/drawing/2014/main" id="{1E84D6E4-7896-4F24-B25C-78774AB19D20}"/>
              </a:ext>
            </a:extLst>
          </p:cNvPr>
          <p:cNvSpPr/>
          <p:nvPr/>
        </p:nvSpPr>
        <p:spPr>
          <a:xfrm>
            <a:off x="9270670" y="4061360"/>
            <a:ext cx="465118" cy="205917"/>
          </a:xfrm>
          <a:prstGeom prst="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ângulo 12">
            <a:extLst>
              <a:ext uri="{FF2B5EF4-FFF2-40B4-BE49-F238E27FC236}">
                <a16:creationId xmlns:a16="http://schemas.microsoft.com/office/drawing/2014/main" id="{B9350DF8-398C-49F3-A471-BC3A4C4A8EF3}"/>
              </a:ext>
            </a:extLst>
          </p:cNvPr>
          <p:cNvSpPr/>
          <p:nvPr/>
        </p:nvSpPr>
        <p:spPr>
          <a:xfrm>
            <a:off x="5906742" y="3761227"/>
            <a:ext cx="562297" cy="300133"/>
          </a:xfrm>
          <a:prstGeom prst="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a:extLst>
              <a:ext uri="{FF2B5EF4-FFF2-40B4-BE49-F238E27FC236}">
                <a16:creationId xmlns:a16="http://schemas.microsoft.com/office/drawing/2014/main" id="{4A8CE23F-C433-400C-BA1A-D9DAB02220B2}"/>
              </a:ext>
            </a:extLst>
          </p:cNvPr>
          <p:cNvSpPr/>
          <p:nvPr/>
        </p:nvSpPr>
        <p:spPr>
          <a:xfrm>
            <a:off x="3158836" y="3223654"/>
            <a:ext cx="403761" cy="379022"/>
          </a:xfrm>
          <a:prstGeom prst="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ângulo 14">
            <a:extLst>
              <a:ext uri="{FF2B5EF4-FFF2-40B4-BE49-F238E27FC236}">
                <a16:creationId xmlns:a16="http://schemas.microsoft.com/office/drawing/2014/main" id="{7A0D968C-4C15-4C44-8738-E99DF0897748}"/>
              </a:ext>
            </a:extLst>
          </p:cNvPr>
          <p:cNvSpPr/>
          <p:nvPr/>
        </p:nvSpPr>
        <p:spPr>
          <a:xfrm>
            <a:off x="2978726" y="4106426"/>
            <a:ext cx="892630" cy="597352"/>
          </a:xfrm>
          <a:prstGeom prst="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ângulo 15">
            <a:extLst>
              <a:ext uri="{FF2B5EF4-FFF2-40B4-BE49-F238E27FC236}">
                <a16:creationId xmlns:a16="http://schemas.microsoft.com/office/drawing/2014/main" id="{270D3E28-0336-41B0-B223-C77939252AD8}"/>
              </a:ext>
            </a:extLst>
          </p:cNvPr>
          <p:cNvSpPr/>
          <p:nvPr/>
        </p:nvSpPr>
        <p:spPr>
          <a:xfrm>
            <a:off x="6905510" y="3874552"/>
            <a:ext cx="465118" cy="392725"/>
          </a:xfrm>
          <a:prstGeom prst="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52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19</a:t>
            </a:fld>
            <a:endParaRPr lang="pt-BR" dirty="0">
              <a:solidFill>
                <a:srgbClr val="008F44"/>
              </a:solidFill>
              <a:latin typeface="Century Gothic" panose="020B0502020202020204" pitchFamily="34" charset="0"/>
            </a:endParaRPr>
          </a:p>
        </p:txBody>
      </p:sp>
      <p:sp>
        <p:nvSpPr>
          <p:cNvPr id="8" name="TextBox 7">
            <a:extLst>
              <a:ext uri="{FF2B5EF4-FFF2-40B4-BE49-F238E27FC236}">
                <a16:creationId xmlns:a16="http://schemas.microsoft.com/office/drawing/2014/main" id="{89757D08-26A7-4523-B457-1597A78CBF66}"/>
              </a:ext>
            </a:extLst>
          </p:cNvPr>
          <p:cNvSpPr txBox="1">
            <a:spLocks/>
          </p:cNvSpPr>
          <p:nvPr/>
        </p:nvSpPr>
        <p:spPr>
          <a:xfrm>
            <a:off x="1012499" y="712070"/>
            <a:ext cx="10332005"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Modest increase in Brazilian crush </a:t>
            </a:r>
          </a:p>
        </p:txBody>
      </p:sp>
      <p:sp>
        <p:nvSpPr>
          <p:cNvPr id="5" name="TextBox 4">
            <a:extLst>
              <a:ext uri="{FF2B5EF4-FFF2-40B4-BE49-F238E27FC236}">
                <a16:creationId xmlns:a16="http://schemas.microsoft.com/office/drawing/2014/main" id="{C5EB7E43-9AF0-4DB7-860B-91D09C4575C1}"/>
              </a:ext>
            </a:extLst>
          </p:cNvPr>
          <p:cNvSpPr txBox="1"/>
          <p:nvPr/>
        </p:nvSpPr>
        <p:spPr>
          <a:xfrm>
            <a:off x="1012500" y="1512289"/>
            <a:ext cx="10852122"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Erratic summer rains across sugarcane areas, along with previous years impacts, will make a challenge for Brazilian industry</a:t>
            </a:r>
            <a:endParaRPr lang="en-US" sz="1050" b="1" dirty="0">
              <a:solidFill>
                <a:srgbClr val="727175"/>
              </a:solidFill>
              <a:latin typeface="Century Gothic" panose="020B0502020202020204" pitchFamily="34" charset="0"/>
              <a:cs typeface="Arial" panose="020B0604020202020204" pitchFamily="34" charset="0"/>
            </a:endParaRPr>
          </a:p>
        </p:txBody>
      </p:sp>
      <p:graphicFrame>
        <p:nvGraphicFramePr>
          <p:cNvPr id="3" name="Tabela 3">
            <a:extLst>
              <a:ext uri="{FF2B5EF4-FFF2-40B4-BE49-F238E27FC236}">
                <a16:creationId xmlns:a16="http://schemas.microsoft.com/office/drawing/2014/main" id="{041760D0-BD0F-4838-9701-6ED3707F00C7}"/>
              </a:ext>
            </a:extLst>
          </p:cNvPr>
          <p:cNvGraphicFramePr>
            <a:graphicFrameLocks noGrp="1"/>
          </p:cNvGraphicFramePr>
          <p:nvPr>
            <p:extLst>
              <p:ext uri="{D42A27DB-BD31-4B8C-83A1-F6EECF244321}">
                <p14:modId xmlns:p14="http://schemas.microsoft.com/office/powerpoint/2010/main" val="1078066321"/>
              </p:ext>
            </p:extLst>
          </p:nvPr>
        </p:nvGraphicFramePr>
        <p:xfrm>
          <a:off x="2204311" y="2670683"/>
          <a:ext cx="8128000" cy="2966720"/>
        </p:xfrm>
        <a:graphic>
          <a:graphicData uri="http://schemas.openxmlformats.org/drawingml/2006/table">
            <a:tbl>
              <a:tblPr firstRow="1" bandRow="1">
                <a:tableStyleId>{93296810-A885-4BE3-A3E7-6D5BEEA58F35}</a:tableStyleId>
              </a:tblPr>
              <a:tblGrid>
                <a:gridCol w="2269067">
                  <a:extLst>
                    <a:ext uri="{9D8B030D-6E8A-4147-A177-3AD203B41FA5}">
                      <a16:colId xmlns:a16="http://schemas.microsoft.com/office/drawing/2014/main" val="813075553"/>
                    </a:ext>
                  </a:extLst>
                </a:gridCol>
                <a:gridCol w="1512711">
                  <a:extLst>
                    <a:ext uri="{9D8B030D-6E8A-4147-A177-3AD203B41FA5}">
                      <a16:colId xmlns:a16="http://schemas.microsoft.com/office/drawing/2014/main" val="1111363516"/>
                    </a:ext>
                  </a:extLst>
                </a:gridCol>
                <a:gridCol w="1490133">
                  <a:extLst>
                    <a:ext uri="{9D8B030D-6E8A-4147-A177-3AD203B41FA5}">
                      <a16:colId xmlns:a16="http://schemas.microsoft.com/office/drawing/2014/main" val="2263925280"/>
                    </a:ext>
                  </a:extLst>
                </a:gridCol>
                <a:gridCol w="1433689">
                  <a:extLst>
                    <a:ext uri="{9D8B030D-6E8A-4147-A177-3AD203B41FA5}">
                      <a16:colId xmlns:a16="http://schemas.microsoft.com/office/drawing/2014/main" val="2719316970"/>
                    </a:ext>
                  </a:extLst>
                </a:gridCol>
                <a:gridCol w="1422400">
                  <a:extLst>
                    <a:ext uri="{9D8B030D-6E8A-4147-A177-3AD203B41FA5}">
                      <a16:colId xmlns:a16="http://schemas.microsoft.com/office/drawing/2014/main" val="828317630"/>
                    </a:ext>
                  </a:extLst>
                </a:gridCol>
              </a:tblGrid>
              <a:tr h="370840">
                <a:tc>
                  <a:txBody>
                    <a:bodyPr/>
                    <a:lstStyle/>
                    <a:p>
                      <a:endParaRPr lang="en-US" dirty="0"/>
                    </a:p>
                  </a:txBody>
                  <a:tcPr/>
                </a:tc>
                <a:tc>
                  <a:txBody>
                    <a:bodyPr/>
                    <a:lstStyle/>
                    <a:p>
                      <a:pPr algn="ctr"/>
                      <a:r>
                        <a:rPr lang="pt-BR" dirty="0"/>
                        <a:t>20-21</a:t>
                      </a:r>
                      <a:endParaRPr lang="en-US" dirty="0"/>
                    </a:p>
                  </a:txBody>
                  <a:tcPr/>
                </a:tc>
                <a:tc>
                  <a:txBody>
                    <a:bodyPr/>
                    <a:lstStyle/>
                    <a:p>
                      <a:pPr algn="ctr"/>
                      <a:r>
                        <a:rPr lang="pt-BR" dirty="0"/>
                        <a:t>21-22</a:t>
                      </a:r>
                      <a:endParaRPr lang="en-US" dirty="0"/>
                    </a:p>
                  </a:txBody>
                  <a:tcPr/>
                </a:tc>
                <a:tc>
                  <a:txBody>
                    <a:bodyPr/>
                    <a:lstStyle/>
                    <a:p>
                      <a:pPr algn="ctr"/>
                      <a:r>
                        <a:rPr lang="pt-BR" dirty="0"/>
                        <a:t>22-23</a:t>
                      </a:r>
                      <a:endParaRPr lang="en-US" dirty="0"/>
                    </a:p>
                  </a:txBody>
                  <a:tcPr/>
                </a:tc>
                <a:tc>
                  <a:txBody>
                    <a:bodyPr/>
                    <a:lstStyle/>
                    <a:p>
                      <a:pPr algn="ctr"/>
                      <a:r>
                        <a:rPr lang="pt-BR" dirty="0"/>
                        <a:t>23-24</a:t>
                      </a:r>
                      <a:endParaRPr lang="en-US" dirty="0"/>
                    </a:p>
                  </a:txBody>
                  <a:tcPr/>
                </a:tc>
                <a:extLst>
                  <a:ext uri="{0D108BD9-81ED-4DB2-BD59-A6C34878D82A}">
                    <a16:rowId xmlns:a16="http://schemas.microsoft.com/office/drawing/2014/main" val="1454720966"/>
                  </a:ext>
                </a:extLst>
              </a:tr>
              <a:tr h="370840">
                <a:tc>
                  <a:txBody>
                    <a:bodyPr/>
                    <a:lstStyle/>
                    <a:p>
                      <a:r>
                        <a:rPr lang="pt-BR" dirty="0">
                          <a:solidFill>
                            <a:schemeClr val="tx1">
                              <a:lumMod val="65000"/>
                              <a:lumOff val="35000"/>
                            </a:schemeClr>
                          </a:solidFill>
                        </a:rPr>
                        <a:t>Crush </a:t>
                      </a:r>
                      <a:r>
                        <a:rPr lang="pt-BR" sz="1400" dirty="0">
                          <a:solidFill>
                            <a:schemeClr val="tx1">
                              <a:lumMod val="65000"/>
                              <a:lumOff val="35000"/>
                            </a:schemeClr>
                          </a:solidFill>
                        </a:rPr>
                        <a:t>(MMT)</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605.5</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525.5</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565.9</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584.8</a:t>
                      </a:r>
                      <a:endParaRPr lang="en-US" dirty="0">
                        <a:solidFill>
                          <a:schemeClr val="tx1">
                            <a:lumMod val="65000"/>
                            <a:lumOff val="35000"/>
                          </a:schemeClr>
                        </a:solidFill>
                      </a:endParaRPr>
                    </a:p>
                  </a:txBody>
                  <a:tcPr/>
                </a:tc>
                <a:extLst>
                  <a:ext uri="{0D108BD9-81ED-4DB2-BD59-A6C34878D82A}">
                    <a16:rowId xmlns:a16="http://schemas.microsoft.com/office/drawing/2014/main" val="3676121606"/>
                  </a:ext>
                </a:extLst>
              </a:tr>
              <a:tr h="370840">
                <a:tc>
                  <a:txBody>
                    <a:bodyPr/>
                    <a:lstStyle/>
                    <a:p>
                      <a:r>
                        <a:rPr lang="pt-BR" dirty="0">
                          <a:solidFill>
                            <a:schemeClr val="tx1">
                              <a:lumMod val="65000"/>
                              <a:lumOff val="35000"/>
                            </a:schemeClr>
                          </a:solidFill>
                        </a:rPr>
                        <a:t>ATR </a:t>
                      </a:r>
                      <a:r>
                        <a:rPr lang="pt-BR" sz="1400" dirty="0">
                          <a:solidFill>
                            <a:schemeClr val="tx1">
                              <a:lumMod val="65000"/>
                              <a:lumOff val="35000"/>
                            </a:schemeClr>
                          </a:solidFill>
                        </a:rPr>
                        <a:t>(kg/</a:t>
                      </a:r>
                      <a:r>
                        <a:rPr lang="pt-BR" sz="1400" dirty="0" err="1">
                          <a:solidFill>
                            <a:schemeClr val="tx1">
                              <a:lumMod val="65000"/>
                              <a:lumOff val="35000"/>
                            </a:schemeClr>
                          </a:solidFill>
                        </a:rPr>
                        <a:t>ton</a:t>
                      </a:r>
                      <a:r>
                        <a:rPr lang="pt-BR" sz="1400" dirty="0">
                          <a:solidFill>
                            <a:schemeClr val="tx1">
                              <a:lumMod val="65000"/>
                              <a:lumOff val="35000"/>
                            </a:schemeClr>
                          </a:solidFill>
                        </a:rPr>
                        <a:t> </a:t>
                      </a:r>
                      <a:r>
                        <a:rPr lang="pt-BR" sz="1400" dirty="0" err="1">
                          <a:solidFill>
                            <a:schemeClr val="tx1">
                              <a:lumMod val="65000"/>
                              <a:lumOff val="35000"/>
                            </a:schemeClr>
                          </a:solidFill>
                        </a:rPr>
                        <a:t>of</a:t>
                      </a:r>
                      <a:r>
                        <a:rPr lang="pt-BR" sz="1400" dirty="0">
                          <a:solidFill>
                            <a:schemeClr val="tx1">
                              <a:lumMod val="65000"/>
                              <a:lumOff val="35000"/>
                            </a:schemeClr>
                          </a:solidFill>
                        </a:rPr>
                        <a:t> </a:t>
                      </a:r>
                      <a:r>
                        <a:rPr lang="pt-BR" sz="1400" dirty="0" err="1">
                          <a:solidFill>
                            <a:schemeClr val="tx1">
                              <a:lumMod val="65000"/>
                              <a:lumOff val="35000"/>
                            </a:schemeClr>
                          </a:solidFill>
                        </a:rPr>
                        <a:t>cane</a:t>
                      </a:r>
                      <a:r>
                        <a:rPr lang="pt-BR" sz="1400" dirty="0">
                          <a:solidFill>
                            <a:schemeClr val="tx1">
                              <a:lumMod val="65000"/>
                              <a:lumOff val="35000"/>
                            </a:schemeClr>
                          </a:solidFill>
                        </a:rPr>
                        <a:t>)</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144.7</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142.6</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139.5</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138.2</a:t>
                      </a:r>
                      <a:endParaRPr lang="en-US" dirty="0">
                        <a:solidFill>
                          <a:schemeClr val="tx1">
                            <a:lumMod val="65000"/>
                            <a:lumOff val="35000"/>
                          </a:schemeClr>
                        </a:solidFill>
                      </a:endParaRPr>
                    </a:p>
                  </a:txBody>
                  <a:tcPr/>
                </a:tc>
                <a:extLst>
                  <a:ext uri="{0D108BD9-81ED-4DB2-BD59-A6C34878D82A}">
                    <a16:rowId xmlns:a16="http://schemas.microsoft.com/office/drawing/2014/main" val="502152755"/>
                  </a:ext>
                </a:extLst>
              </a:tr>
              <a:tr h="370840">
                <a:tc>
                  <a:txBody>
                    <a:bodyPr/>
                    <a:lstStyle/>
                    <a:p>
                      <a:r>
                        <a:rPr lang="pt-BR" dirty="0">
                          <a:solidFill>
                            <a:schemeClr val="tx1">
                              <a:lumMod val="65000"/>
                              <a:lumOff val="35000"/>
                            </a:schemeClr>
                          </a:solidFill>
                        </a:rPr>
                        <a:t>Sugar Mix </a:t>
                      </a:r>
                      <a:r>
                        <a:rPr lang="pt-BR" sz="1400" dirty="0">
                          <a:solidFill>
                            <a:schemeClr val="tx1">
                              <a:lumMod val="65000"/>
                              <a:lumOff val="35000"/>
                            </a:schemeClr>
                          </a:solidFill>
                        </a:rPr>
                        <a:t>(%)</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46.1</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45.0</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43.9</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44.1</a:t>
                      </a:r>
                      <a:endParaRPr lang="en-US" dirty="0">
                        <a:solidFill>
                          <a:schemeClr val="tx1">
                            <a:lumMod val="65000"/>
                            <a:lumOff val="35000"/>
                          </a:schemeClr>
                        </a:solidFill>
                      </a:endParaRPr>
                    </a:p>
                  </a:txBody>
                  <a:tcPr/>
                </a:tc>
                <a:extLst>
                  <a:ext uri="{0D108BD9-81ED-4DB2-BD59-A6C34878D82A}">
                    <a16:rowId xmlns:a16="http://schemas.microsoft.com/office/drawing/2014/main" val="2641326385"/>
                  </a:ext>
                </a:extLst>
              </a:tr>
              <a:tr h="370840">
                <a:tc>
                  <a:txBody>
                    <a:bodyPr/>
                    <a:lstStyle/>
                    <a:p>
                      <a:r>
                        <a:rPr lang="pt-BR" b="1" dirty="0">
                          <a:solidFill>
                            <a:schemeClr val="tx1">
                              <a:lumMod val="65000"/>
                              <a:lumOff val="35000"/>
                            </a:schemeClr>
                          </a:solidFill>
                        </a:rPr>
                        <a:t>Sugar </a:t>
                      </a:r>
                      <a:r>
                        <a:rPr lang="pt-BR" sz="1400" b="1" dirty="0">
                          <a:solidFill>
                            <a:schemeClr val="tx1">
                              <a:lumMod val="65000"/>
                              <a:lumOff val="35000"/>
                            </a:schemeClr>
                          </a:solidFill>
                        </a:rPr>
                        <a:t>(MMT)</a:t>
                      </a:r>
                      <a:endParaRPr lang="en-US" b="1" dirty="0">
                        <a:solidFill>
                          <a:schemeClr val="tx1">
                            <a:lumMod val="65000"/>
                            <a:lumOff val="35000"/>
                          </a:schemeClr>
                        </a:solidFill>
                      </a:endParaRPr>
                    </a:p>
                  </a:txBody>
                  <a:tcPr/>
                </a:tc>
                <a:tc>
                  <a:txBody>
                    <a:bodyPr/>
                    <a:lstStyle/>
                    <a:p>
                      <a:pPr algn="ctr"/>
                      <a:r>
                        <a:rPr lang="pt-BR" b="1" dirty="0">
                          <a:solidFill>
                            <a:schemeClr val="tx1">
                              <a:lumMod val="65000"/>
                              <a:lumOff val="35000"/>
                            </a:schemeClr>
                          </a:solidFill>
                        </a:rPr>
                        <a:t>38.4</a:t>
                      </a:r>
                      <a:endParaRPr lang="en-US" b="1" dirty="0">
                        <a:solidFill>
                          <a:schemeClr val="tx1">
                            <a:lumMod val="65000"/>
                            <a:lumOff val="35000"/>
                          </a:schemeClr>
                        </a:solidFill>
                      </a:endParaRPr>
                    </a:p>
                  </a:txBody>
                  <a:tcPr/>
                </a:tc>
                <a:tc>
                  <a:txBody>
                    <a:bodyPr/>
                    <a:lstStyle/>
                    <a:p>
                      <a:pPr algn="ctr"/>
                      <a:r>
                        <a:rPr lang="pt-BR" b="1" dirty="0">
                          <a:solidFill>
                            <a:schemeClr val="tx1">
                              <a:lumMod val="65000"/>
                              <a:lumOff val="35000"/>
                            </a:schemeClr>
                          </a:solidFill>
                        </a:rPr>
                        <a:t>32.1</a:t>
                      </a:r>
                      <a:endParaRPr lang="en-US" b="1" dirty="0">
                        <a:solidFill>
                          <a:schemeClr val="tx1">
                            <a:lumMod val="65000"/>
                            <a:lumOff val="35000"/>
                          </a:schemeClr>
                        </a:solidFill>
                      </a:endParaRPr>
                    </a:p>
                  </a:txBody>
                  <a:tcPr/>
                </a:tc>
                <a:tc>
                  <a:txBody>
                    <a:bodyPr/>
                    <a:lstStyle/>
                    <a:p>
                      <a:pPr algn="ctr"/>
                      <a:r>
                        <a:rPr lang="pt-BR" b="1" dirty="0">
                          <a:solidFill>
                            <a:schemeClr val="tx1">
                              <a:lumMod val="65000"/>
                              <a:lumOff val="35000"/>
                            </a:schemeClr>
                          </a:solidFill>
                        </a:rPr>
                        <a:t>33.0</a:t>
                      </a:r>
                      <a:endParaRPr lang="en-US" b="1" dirty="0">
                        <a:solidFill>
                          <a:schemeClr val="tx1">
                            <a:lumMod val="65000"/>
                            <a:lumOff val="35000"/>
                          </a:schemeClr>
                        </a:solidFill>
                      </a:endParaRPr>
                    </a:p>
                  </a:txBody>
                  <a:tcPr/>
                </a:tc>
                <a:tc>
                  <a:txBody>
                    <a:bodyPr/>
                    <a:lstStyle/>
                    <a:p>
                      <a:pPr algn="ctr"/>
                      <a:r>
                        <a:rPr lang="pt-BR" b="1" dirty="0">
                          <a:solidFill>
                            <a:schemeClr val="tx1">
                              <a:lumMod val="65000"/>
                              <a:lumOff val="35000"/>
                            </a:schemeClr>
                          </a:solidFill>
                        </a:rPr>
                        <a:t>33.9</a:t>
                      </a:r>
                      <a:endParaRPr lang="en-US" b="1" dirty="0">
                        <a:solidFill>
                          <a:schemeClr val="tx1">
                            <a:lumMod val="65000"/>
                            <a:lumOff val="35000"/>
                          </a:schemeClr>
                        </a:solidFill>
                      </a:endParaRPr>
                    </a:p>
                  </a:txBody>
                  <a:tcPr/>
                </a:tc>
                <a:extLst>
                  <a:ext uri="{0D108BD9-81ED-4DB2-BD59-A6C34878D82A}">
                    <a16:rowId xmlns:a16="http://schemas.microsoft.com/office/drawing/2014/main" val="3144249869"/>
                  </a:ext>
                </a:extLst>
              </a:tr>
              <a:tr h="370840">
                <a:tc>
                  <a:txBody>
                    <a:bodyPr/>
                    <a:lstStyle/>
                    <a:p>
                      <a:r>
                        <a:rPr lang="pt-BR" dirty="0" err="1">
                          <a:solidFill>
                            <a:schemeClr val="tx1">
                              <a:lumMod val="65000"/>
                              <a:lumOff val="35000"/>
                            </a:schemeClr>
                          </a:solidFill>
                        </a:rPr>
                        <a:t>Ethanol</a:t>
                      </a:r>
                      <a:r>
                        <a:rPr lang="pt-BR" sz="1400" dirty="0">
                          <a:solidFill>
                            <a:schemeClr val="tx1">
                              <a:lumMod val="65000"/>
                              <a:lumOff val="35000"/>
                            </a:schemeClr>
                          </a:solidFill>
                        </a:rPr>
                        <a:t>*</a:t>
                      </a:r>
                      <a:r>
                        <a:rPr lang="pt-BR" dirty="0">
                          <a:solidFill>
                            <a:schemeClr val="tx1">
                              <a:lumMod val="65000"/>
                              <a:lumOff val="35000"/>
                            </a:schemeClr>
                          </a:solidFill>
                        </a:rPr>
                        <a:t> </a:t>
                      </a:r>
                      <a:r>
                        <a:rPr lang="pt-BR" sz="1400" dirty="0">
                          <a:solidFill>
                            <a:schemeClr val="tx1">
                              <a:lumMod val="65000"/>
                              <a:lumOff val="35000"/>
                            </a:schemeClr>
                          </a:solidFill>
                        </a:rPr>
                        <a:t>(</a:t>
                      </a:r>
                      <a:r>
                        <a:rPr lang="pt-BR" sz="1400" dirty="0" err="1">
                          <a:solidFill>
                            <a:schemeClr val="tx1">
                              <a:lumMod val="65000"/>
                              <a:lumOff val="35000"/>
                            </a:schemeClr>
                          </a:solidFill>
                        </a:rPr>
                        <a:t>Mcbm</a:t>
                      </a:r>
                      <a:r>
                        <a:rPr lang="pt-BR" sz="1400" dirty="0">
                          <a:solidFill>
                            <a:schemeClr val="tx1">
                              <a:lumMod val="65000"/>
                              <a:lumOff val="35000"/>
                            </a:schemeClr>
                          </a:solidFill>
                        </a:rPr>
                        <a:t>)</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30.3</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27.6</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30.0</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31.2</a:t>
                      </a:r>
                      <a:endParaRPr lang="en-US" dirty="0">
                        <a:solidFill>
                          <a:schemeClr val="tx1">
                            <a:lumMod val="65000"/>
                            <a:lumOff val="35000"/>
                          </a:schemeClr>
                        </a:solidFill>
                      </a:endParaRPr>
                    </a:p>
                  </a:txBody>
                  <a:tcPr/>
                </a:tc>
                <a:extLst>
                  <a:ext uri="{0D108BD9-81ED-4DB2-BD59-A6C34878D82A}">
                    <a16:rowId xmlns:a16="http://schemas.microsoft.com/office/drawing/2014/main" val="2331486138"/>
                  </a:ext>
                </a:extLst>
              </a:tr>
              <a:tr h="370840">
                <a:tc>
                  <a:txBody>
                    <a:bodyPr/>
                    <a:lstStyle/>
                    <a:p>
                      <a:r>
                        <a:rPr lang="pt-BR" sz="1200" dirty="0">
                          <a:solidFill>
                            <a:schemeClr val="tx1">
                              <a:lumMod val="65000"/>
                              <a:lumOff val="35000"/>
                            </a:schemeClr>
                          </a:solidFill>
                        </a:rPr>
                        <a:t>*</a:t>
                      </a:r>
                      <a:r>
                        <a:rPr lang="pt-BR" sz="1400" dirty="0">
                          <a:solidFill>
                            <a:schemeClr val="tx1">
                              <a:lumMod val="65000"/>
                              <a:lumOff val="35000"/>
                            </a:schemeClr>
                          </a:solidFill>
                        </a:rPr>
                        <a:t> </a:t>
                      </a:r>
                      <a:r>
                        <a:rPr lang="pt-BR" sz="1400" dirty="0" err="1">
                          <a:solidFill>
                            <a:schemeClr val="tx1">
                              <a:lumMod val="65000"/>
                              <a:lumOff val="35000"/>
                            </a:schemeClr>
                          </a:solidFill>
                        </a:rPr>
                        <a:t>of</a:t>
                      </a:r>
                      <a:r>
                        <a:rPr lang="pt-BR" sz="1400" dirty="0">
                          <a:solidFill>
                            <a:schemeClr val="tx1">
                              <a:lumMod val="65000"/>
                              <a:lumOff val="35000"/>
                            </a:schemeClr>
                          </a:solidFill>
                        </a:rPr>
                        <a:t> </a:t>
                      </a:r>
                      <a:r>
                        <a:rPr lang="pt-BR" sz="1400" dirty="0" err="1">
                          <a:solidFill>
                            <a:schemeClr val="tx1">
                              <a:lumMod val="65000"/>
                              <a:lumOff val="35000"/>
                            </a:schemeClr>
                          </a:solidFill>
                        </a:rPr>
                        <a:t>which</a:t>
                      </a:r>
                      <a:r>
                        <a:rPr lang="pt-BR" sz="1400" dirty="0">
                          <a:solidFill>
                            <a:schemeClr val="tx1">
                              <a:lumMod val="65000"/>
                              <a:lumOff val="35000"/>
                            </a:schemeClr>
                          </a:solidFill>
                        </a:rPr>
                        <a:t>, </a:t>
                      </a:r>
                      <a:r>
                        <a:rPr lang="pt-BR" sz="1400" dirty="0" err="1">
                          <a:solidFill>
                            <a:schemeClr val="tx1">
                              <a:lumMod val="65000"/>
                              <a:lumOff val="35000"/>
                            </a:schemeClr>
                          </a:solidFill>
                        </a:rPr>
                        <a:t>corn</a:t>
                      </a:r>
                      <a:r>
                        <a:rPr lang="pt-BR" sz="1400" dirty="0">
                          <a:solidFill>
                            <a:schemeClr val="tx1">
                              <a:lumMod val="65000"/>
                              <a:lumOff val="35000"/>
                            </a:schemeClr>
                          </a:solidFill>
                        </a:rPr>
                        <a:t> </a:t>
                      </a:r>
                      <a:r>
                        <a:rPr lang="pt-BR" sz="1400" dirty="0" err="1">
                          <a:solidFill>
                            <a:schemeClr val="tx1">
                              <a:lumMod val="65000"/>
                              <a:lumOff val="35000"/>
                            </a:schemeClr>
                          </a:solidFill>
                        </a:rPr>
                        <a:t>ethanol</a:t>
                      </a:r>
                      <a:endParaRPr lang="en-US" sz="1400" dirty="0">
                        <a:solidFill>
                          <a:schemeClr val="tx1">
                            <a:lumMod val="65000"/>
                            <a:lumOff val="35000"/>
                          </a:schemeClr>
                        </a:solidFill>
                      </a:endParaRPr>
                    </a:p>
                  </a:txBody>
                  <a:tcPr/>
                </a:tc>
                <a:tc>
                  <a:txBody>
                    <a:bodyPr/>
                    <a:lstStyle/>
                    <a:p>
                      <a:pPr algn="ctr"/>
                      <a:r>
                        <a:rPr lang="pt-BR" sz="1400" dirty="0">
                          <a:solidFill>
                            <a:schemeClr val="tx1">
                              <a:lumMod val="65000"/>
                              <a:lumOff val="35000"/>
                            </a:schemeClr>
                          </a:solidFill>
                        </a:rPr>
                        <a:t>2.6</a:t>
                      </a:r>
                      <a:endParaRPr lang="en-US" sz="1400" dirty="0">
                        <a:solidFill>
                          <a:schemeClr val="tx1">
                            <a:lumMod val="65000"/>
                            <a:lumOff val="35000"/>
                          </a:schemeClr>
                        </a:solidFill>
                      </a:endParaRPr>
                    </a:p>
                  </a:txBody>
                  <a:tcPr/>
                </a:tc>
                <a:tc>
                  <a:txBody>
                    <a:bodyPr/>
                    <a:lstStyle/>
                    <a:p>
                      <a:pPr algn="ctr"/>
                      <a:r>
                        <a:rPr lang="pt-BR" sz="1400" dirty="0">
                          <a:solidFill>
                            <a:schemeClr val="tx1">
                              <a:lumMod val="65000"/>
                              <a:lumOff val="35000"/>
                            </a:schemeClr>
                          </a:solidFill>
                        </a:rPr>
                        <a:t>3.5</a:t>
                      </a:r>
                      <a:endParaRPr lang="en-US" sz="1400" dirty="0">
                        <a:solidFill>
                          <a:schemeClr val="tx1">
                            <a:lumMod val="65000"/>
                            <a:lumOff val="35000"/>
                          </a:schemeClr>
                        </a:solidFill>
                      </a:endParaRPr>
                    </a:p>
                  </a:txBody>
                  <a:tcPr/>
                </a:tc>
                <a:tc>
                  <a:txBody>
                    <a:bodyPr/>
                    <a:lstStyle/>
                    <a:p>
                      <a:pPr algn="ctr"/>
                      <a:r>
                        <a:rPr lang="pt-BR" sz="1400" dirty="0">
                          <a:solidFill>
                            <a:schemeClr val="tx1">
                              <a:lumMod val="65000"/>
                              <a:lumOff val="35000"/>
                            </a:schemeClr>
                          </a:solidFill>
                        </a:rPr>
                        <a:t>4.0</a:t>
                      </a:r>
                      <a:endParaRPr lang="en-US" sz="1400" dirty="0">
                        <a:solidFill>
                          <a:schemeClr val="tx1">
                            <a:lumMod val="65000"/>
                            <a:lumOff val="35000"/>
                          </a:schemeClr>
                        </a:solidFill>
                      </a:endParaRPr>
                    </a:p>
                  </a:txBody>
                  <a:tcPr/>
                </a:tc>
                <a:tc>
                  <a:txBody>
                    <a:bodyPr/>
                    <a:lstStyle/>
                    <a:p>
                      <a:pPr algn="ctr"/>
                      <a:r>
                        <a:rPr lang="pt-BR" sz="1400" dirty="0">
                          <a:solidFill>
                            <a:schemeClr val="tx1">
                              <a:lumMod val="65000"/>
                              <a:lumOff val="35000"/>
                            </a:schemeClr>
                          </a:solidFill>
                        </a:rPr>
                        <a:t>4.7</a:t>
                      </a:r>
                      <a:endParaRPr lang="en-US" sz="1400" dirty="0">
                        <a:solidFill>
                          <a:schemeClr val="tx1">
                            <a:lumMod val="65000"/>
                            <a:lumOff val="35000"/>
                          </a:schemeClr>
                        </a:solidFill>
                      </a:endParaRPr>
                    </a:p>
                  </a:txBody>
                  <a:tcPr/>
                </a:tc>
                <a:extLst>
                  <a:ext uri="{0D108BD9-81ED-4DB2-BD59-A6C34878D82A}">
                    <a16:rowId xmlns:a16="http://schemas.microsoft.com/office/drawing/2014/main" val="490972351"/>
                  </a:ext>
                </a:extLst>
              </a:tr>
              <a:tr h="370840">
                <a:tc>
                  <a:txBody>
                    <a:bodyPr/>
                    <a:lstStyle/>
                    <a:p>
                      <a:r>
                        <a:rPr lang="pt-BR" dirty="0">
                          <a:solidFill>
                            <a:schemeClr val="tx1">
                              <a:lumMod val="65000"/>
                              <a:lumOff val="35000"/>
                            </a:schemeClr>
                          </a:solidFill>
                        </a:rPr>
                        <a:t>Total ATR </a:t>
                      </a:r>
                      <a:r>
                        <a:rPr lang="pt-BR" sz="1400" dirty="0">
                          <a:solidFill>
                            <a:schemeClr val="tx1">
                              <a:lumMod val="65000"/>
                              <a:lumOff val="35000"/>
                            </a:schemeClr>
                          </a:solidFill>
                        </a:rPr>
                        <a:t>(MMT)</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87.6</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74.9</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78.9</a:t>
                      </a:r>
                      <a:endParaRPr lang="en-US" dirty="0">
                        <a:solidFill>
                          <a:schemeClr val="tx1">
                            <a:lumMod val="65000"/>
                            <a:lumOff val="35000"/>
                          </a:schemeClr>
                        </a:solidFill>
                      </a:endParaRPr>
                    </a:p>
                  </a:txBody>
                  <a:tcPr/>
                </a:tc>
                <a:tc>
                  <a:txBody>
                    <a:bodyPr/>
                    <a:lstStyle/>
                    <a:p>
                      <a:pPr algn="ctr"/>
                      <a:r>
                        <a:rPr lang="pt-BR" dirty="0">
                          <a:solidFill>
                            <a:schemeClr val="tx1">
                              <a:lumMod val="65000"/>
                              <a:lumOff val="35000"/>
                            </a:schemeClr>
                          </a:solidFill>
                        </a:rPr>
                        <a:t>80.8</a:t>
                      </a:r>
                      <a:endParaRPr lang="en-US" dirty="0">
                        <a:solidFill>
                          <a:schemeClr val="tx1">
                            <a:lumMod val="65000"/>
                            <a:lumOff val="35000"/>
                          </a:schemeClr>
                        </a:solidFill>
                      </a:endParaRPr>
                    </a:p>
                  </a:txBody>
                  <a:tcPr/>
                </a:tc>
                <a:extLst>
                  <a:ext uri="{0D108BD9-81ED-4DB2-BD59-A6C34878D82A}">
                    <a16:rowId xmlns:a16="http://schemas.microsoft.com/office/drawing/2014/main" val="115053527"/>
                  </a:ext>
                </a:extLst>
              </a:tr>
            </a:tbl>
          </a:graphicData>
        </a:graphic>
      </p:graphicFrame>
      <p:sp>
        <p:nvSpPr>
          <p:cNvPr id="9" name="Retângulo 8">
            <a:extLst>
              <a:ext uri="{FF2B5EF4-FFF2-40B4-BE49-F238E27FC236}">
                <a16:creationId xmlns:a16="http://schemas.microsoft.com/office/drawing/2014/main" id="{476B4572-8977-40B5-A31D-24AAF6A6C6B7}"/>
              </a:ext>
            </a:extLst>
          </p:cNvPr>
          <p:cNvSpPr/>
          <p:nvPr/>
        </p:nvSpPr>
        <p:spPr>
          <a:xfrm>
            <a:off x="7340754" y="2417411"/>
            <a:ext cx="3127022" cy="3567288"/>
          </a:xfrm>
          <a:prstGeom prst="rect">
            <a:avLst/>
          </a:prstGeom>
          <a:no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m 6">
            <a:extLst>
              <a:ext uri="{FF2B5EF4-FFF2-40B4-BE49-F238E27FC236}">
                <a16:creationId xmlns:a16="http://schemas.microsoft.com/office/drawing/2014/main" id="{0A2718D4-821C-420C-A48F-3B5296C42926}"/>
              </a:ext>
            </a:extLst>
          </p:cNvPr>
          <p:cNvPicPr>
            <a:picLocks noChangeAspect="1"/>
          </p:cNvPicPr>
          <p:nvPr/>
        </p:nvPicPr>
        <p:blipFill>
          <a:blip r:embed="rId2"/>
          <a:stretch>
            <a:fillRect/>
          </a:stretch>
        </p:blipFill>
        <p:spPr>
          <a:xfrm>
            <a:off x="1012500" y="2687981"/>
            <a:ext cx="1056346" cy="741019"/>
          </a:xfrm>
          <a:prstGeom prst="rect">
            <a:avLst/>
          </a:prstGeom>
        </p:spPr>
      </p:pic>
    </p:spTree>
    <p:extLst>
      <p:ext uri="{BB962C8B-B14F-4D97-AF65-F5344CB8AC3E}">
        <p14:creationId xmlns:p14="http://schemas.microsoft.com/office/powerpoint/2010/main" val="316033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a:extLst>
              <a:ext uri="{FF2B5EF4-FFF2-40B4-BE49-F238E27FC236}">
                <a16:creationId xmlns:a16="http://schemas.microsoft.com/office/drawing/2014/main" id="{7723C3F5-33FB-4217-9C9F-20C3918D9065}"/>
              </a:ext>
            </a:extLst>
          </p:cNvPr>
          <p:cNvGraphicFramePr/>
          <p:nvPr>
            <p:extLst>
              <p:ext uri="{D42A27DB-BD31-4B8C-83A1-F6EECF244321}">
                <p14:modId xmlns:p14="http://schemas.microsoft.com/office/powerpoint/2010/main" val="2063192192"/>
              </p:ext>
            </p:extLst>
          </p:nvPr>
        </p:nvGraphicFramePr>
        <p:xfrm>
          <a:off x="1127052" y="2243470"/>
          <a:ext cx="10217454" cy="4412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id="{5F8A90B1-EA99-4CC6-8A5C-9524F3AE6718}"/>
              </a:ext>
            </a:extLst>
          </p:cNvPr>
          <p:cNvGraphicFramePr/>
          <p:nvPr>
            <p:extLst>
              <p:ext uri="{D42A27DB-BD31-4B8C-83A1-F6EECF244321}">
                <p14:modId xmlns:p14="http://schemas.microsoft.com/office/powerpoint/2010/main" val="2217365682"/>
              </p:ext>
            </p:extLst>
          </p:nvPr>
        </p:nvGraphicFramePr>
        <p:xfrm>
          <a:off x="1130591" y="2247013"/>
          <a:ext cx="10217454" cy="4412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11C75B4E-BD32-4E1D-8ACA-B5421E656CDC}"/>
              </a:ext>
            </a:extLst>
          </p:cNvPr>
          <p:cNvGraphicFramePr/>
          <p:nvPr>
            <p:extLst>
              <p:ext uri="{D42A27DB-BD31-4B8C-83A1-F6EECF244321}">
                <p14:modId xmlns:p14="http://schemas.microsoft.com/office/powerpoint/2010/main" val="1676960958"/>
              </p:ext>
            </p:extLst>
          </p:nvPr>
        </p:nvGraphicFramePr>
        <p:xfrm>
          <a:off x="1130593" y="2247011"/>
          <a:ext cx="10217454" cy="4412512"/>
        </p:xfrm>
        <a:graphic>
          <a:graphicData uri="http://schemas.openxmlformats.org/drawingml/2006/chart">
            <c:chart xmlns:c="http://schemas.openxmlformats.org/drawingml/2006/chart" xmlns:r="http://schemas.openxmlformats.org/officeDocument/2006/relationships" r:id="rId4"/>
          </a:graphicData>
        </a:graphic>
      </p:graphicFrame>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2</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67322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Energy crises around the world</a:t>
            </a:r>
          </a:p>
        </p:txBody>
      </p:sp>
      <p:sp>
        <p:nvSpPr>
          <p:cNvPr id="5" name="TextBox 4">
            <a:extLst>
              <a:ext uri="{FF2B5EF4-FFF2-40B4-BE49-F238E27FC236}">
                <a16:creationId xmlns:a16="http://schemas.microsoft.com/office/drawing/2014/main" id="{2C760593-661F-40DC-8C47-D0A6EC4520AC}"/>
              </a:ext>
            </a:extLst>
          </p:cNvPr>
          <p:cNvSpPr txBox="1"/>
          <p:nvPr/>
        </p:nvSpPr>
        <p:spPr>
          <a:xfrm>
            <a:off x="1012500" y="1512289"/>
            <a:ext cx="10217454"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Prices of energy are hitting new peaks in almost every market, and the rally isn’t ending at anytime soon</a:t>
            </a:r>
          </a:p>
        </p:txBody>
      </p:sp>
      <p:pic>
        <p:nvPicPr>
          <p:cNvPr id="9" name="Imagem 8">
            <a:extLst>
              <a:ext uri="{FF2B5EF4-FFF2-40B4-BE49-F238E27FC236}">
                <a16:creationId xmlns:a16="http://schemas.microsoft.com/office/drawing/2014/main" id="{BEE00B16-5EDE-4A08-A511-2AE3E82252F7}"/>
              </a:ext>
            </a:extLst>
          </p:cNvPr>
          <p:cNvPicPr>
            <a:picLocks noChangeAspect="1"/>
          </p:cNvPicPr>
          <p:nvPr/>
        </p:nvPicPr>
        <p:blipFill rotWithShape="1">
          <a:blip r:embed="rId5"/>
          <a:srcRect b="93425"/>
          <a:stretch/>
        </p:blipFill>
        <p:spPr>
          <a:xfrm>
            <a:off x="1120627" y="2247211"/>
            <a:ext cx="10223878" cy="290233"/>
          </a:xfrm>
          <a:prstGeom prst="rect">
            <a:avLst/>
          </a:prstGeom>
        </p:spPr>
      </p:pic>
    </p:spTree>
    <p:extLst>
      <p:ext uri="{BB962C8B-B14F-4D97-AF65-F5344CB8AC3E}">
        <p14:creationId xmlns:p14="http://schemas.microsoft.com/office/powerpoint/2010/main" val="164579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31E615A-A14F-4081-80F1-55C2CCBE713E}"/>
              </a:ext>
            </a:extLst>
          </p:cNvPr>
          <p:cNvPicPr>
            <a:picLocks noChangeAspect="1"/>
          </p:cNvPicPr>
          <p:nvPr/>
        </p:nvPicPr>
        <p:blipFill rotWithShape="1">
          <a:blip r:embed="rId2"/>
          <a:srcRect t="10599" b="81820"/>
          <a:stretch/>
        </p:blipFill>
        <p:spPr>
          <a:xfrm>
            <a:off x="1095153" y="2781515"/>
            <a:ext cx="10053175" cy="333681"/>
          </a:xfrm>
          <a:prstGeom prst="rect">
            <a:avLst/>
          </a:prstGeom>
        </p:spPr>
      </p:pic>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20</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499" y="712070"/>
            <a:ext cx="10332005"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Sugar looks underpriced</a:t>
            </a:r>
          </a:p>
        </p:txBody>
      </p:sp>
      <p:sp>
        <p:nvSpPr>
          <p:cNvPr id="5" name="TextBox 4">
            <a:extLst>
              <a:ext uri="{FF2B5EF4-FFF2-40B4-BE49-F238E27FC236}">
                <a16:creationId xmlns:a16="http://schemas.microsoft.com/office/drawing/2014/main" id="{92F58B98-4BAA-4F7B-81A9-40182E54FF7B}"/>
              </a:ext>
            </a:extLst>
          </p:cNvPr>
          <p:cNvSpPr txBox="1"/>
          <p:nvPr/>
        </p:nvSpPr>
        <p:spPr>
          <a:xfrm>
            <a:off x="1012499" y="1512289"/>
            <a:ext cx="10764711"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There is no margin for error in supply. NY11 need to reprice in order to secure some healthier stocks levels</a:t>
            </a:r>
            <a:endParaRPr lang="en-US" sz="1050" b="1" dirty="0">
              <a:solidFill>
                <a:srgbClr val="727175"/>
              </a:solidFill>
              <a:latin typeface="Century Gothic" panose="020B0502020202020204" pitchFamily="34" charset="0"/>
              <a:cs typeface="Arial" panose="020B0604020202020204" pitchFamily="34" charset="0"/>
            </a:endParaRPr>
          </a:p>
        </p:txBody>
      </p:sp>
      <p:graphicFrame>
        <p:nvGraphicFramePr>
          <p:cNvPr id="8" name="Gráfico 7">
            <a:extLst>
              <a:ext uri="{FF2B5EF4-FFF2-40B4-BE49-F238E27FC236}">
                <a16:creationId xmlns:a16="http://schemas.microsoft.com/office/drawing/2014/main" id="{8C22E79B-0829-45FF-AA04-7BF8D615865F}"/>
              </a:ext>
            </a:extLst>
          </p:cNvPr>
          <p:cNvGraphicFramePr/>
          <p:nvPr>
            <p:extLst>
              <p:ext uri="{D42A27DB-BD31-4B8C-83A1-F6EECF244321}">
                <p14:modId xmlns:p14="http://schemas.microsoft.com/office/powerpoint/2010/main" val="3759305879"/>
              </p:ext>
            </p:extLst>
          </p:nvPr>
        </p:nvGraphicFramePr>
        <p:xfrm>
          <a:off x="1095153" y="2312508"/>
          <a:ext cx="10047768" cy="4396635"/>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Conector reto 8">
            <a:extLst>
              <a:ext uri="{FF2B5EF4-FFF2-40B4-BE49-F238E27FC236}">
                <a16:creationId xmlns:a16="http://schemas.microsoft.com/office/drawing/2014/main" id="{C5FFEB5B-BC74-463B-8612-5B7FB1B59A74}"/>
              </a:ext>
            </a:extLst>
          </p:cNvPr>
          <p:cNvCxnSpPr>
            <a:cxnSpLocks/>
          </p:cNvCxnSpPr>
          <p:nvPr/>
        </p:nvCxnSpPr>
        <p:spPr>
          <a:xfrm>
            <a:off x="6581421" y="3680158"/>
            <a:ext cx="1827972" cy="0"/>
          </a:xfrm>
          <a:prstGeom prst="line">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7B89A2A2-EB06-44F4-B5E3-034E6CA9578F}"/>
              </a:ext>
            </a:extLst>
          </p:cNvPr>
          <p:cNvSpPr txBox="1"/>
          <p:nvPr/>
        </p:nvSpPr>
        <p:spPr>
          <a:xfrm>
            <a:off x="7766754" y="3352781"/>
            <a:ext cx="711200" cy="338554"/>
          </a:xfrm>
          <a:prstGeom prst="rect">
            <a:avLst/>
          </a:prstGeom>
          <a:noFill/>
        </p:spPr>
        <p:txBody>
          <a:bodyPr wrap="square" rtlCol="0">
            <a:spAutoFit/>
          </a:bodyPr>
          <a:lstStyle/>
          <a:p>
            <a:pPr algn="r"/>
            <a:r>
              <a:rPr lang="pt-BR" sz="1600" b="1" dirty="0">
                <a:solidFill>
                  <a:srgbClr val="C00000"/>
                </a:solidFill>
              </a:rPr>
              <a:t>19,1</a:t>
            </a:r>
            <a:endParaRPr lang="en-US" sz="1600" b="1" dirty="0">
              <a:solidFill>
                <a:srgbClr val="C00000"/>
              </a:solidFill>
            </a:endParaRPr>
          </a:p>
        </p:txBody>
      </p:sp>
      <p:cxnSp>
        <p:nvCxnSpPr>
          <p:cNvPr id="12" name="Conector reto 11">
            <a:extLst>
              <a:ext uri="{FF2B5EF4-FFF2-40B4-BE49-F238E27FC236}">
                <a16:creationId xmlns:a16="http://schemas.microsoft.com/office/drawing/2014/main" id="{850FF8F4-C4AA-4B9A-94A3-E571EB55DD12}"/>
              </a:ext>
            </a:extLst>
          </p:cNvPr>
          <p:cNvCxnSpPr>
            <a:cxnSpLocks/>
          </p:cNvCxnSpPr>
          <p:nvPr/>
        </p:nvCxnSpPr>
        <p:spPr>
          <a:xfrm>
            <a:off x="1811867" y="5458655"/>
            <a:ext cx="1827972" cy="0"/>
          </a:xfrm>
          <a:prstGeom prst="line">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8E1518EF-741F-4FD9-97AB-9BC29E247991}"/>
              </a:ext>
            </a:extLst>
          </p:cNvPr>
          <p:cNvSpPr txBox="1"/>
          <p:nvPr/>
        </p:nvSpPr>
        <p:spPr>
          <a:xfrm>
            <a:off x="2997200" y="5131278"/>
            <a:ext cx="711200" cy="338554"/>
          </a:xfrm>
          <a:prstGeom prst="rect">
            <a:avLst/>
          </a:prstGeom>
          <a:noFill/>
        </p:spPr>
        <p:txBody>
          <a:bodyPr wrap="square" rtlCol="0">
            <a:spAutoFit/>
          </a:bodyPr>
          <a:lstStyle/>
          <a:p>
            <a:pPr algn="r"/>
            <a:r>
              <a:rPr lang="pt-BR" sz="1600" b="1" dirty="0">
                <a:solidFill>
                  <a:srgbClr val="C00000"/>
                </a:solidFill>
              </a:rPr>
              <a:t>12,9</a:t>
            </a:r>
            <a:endParaRPr lang="en-US" sz="1600" b="1" dirty="0">
              <a:solidFill>
                <a:srgbClr val="C00000"/>
              </a:solidFill>
            </a:endParaRPr>
          </a:p>
        </p:txBody>
      </p:sp>
      <p:cxnSp>
        <p:nvCxnSpPr>
          <p:cNvPr id="14" name="Conector reto 13">
            <a:extLst>
              <a:ext uri="{FF2B5EF4-FFF2-40B4-BE49-F238E27FC236}">
                <a16:creationId xmlns:a16="http://schemas.microsoft.com/office/drawing/2014/main" id="{C0721BC3-DB69-4275-BBCE-8AD5BB0166CF}"/>
              </a:ext>
            </a:extLst>
          </p:cNvPr>
          <p:cNvCxnSpPr>
            <a:cxnSpLocks/>
          </p:cNvCxnSpPr>
          <p:nvPr/>
        </p:nvCxnSpPr>
        <p:spPr>
          <a:xfrm>
            <a:off x="4234161" y="3999941"/>
            <a:ext cx="1827972" cy="0"/>
          </a:xfrm>
          <a:prstGeom prst="line">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2B357004-27FF-48FE-AA16-002CC560F970}"/>
              </a:ext>
            </a:extLst>
          </p:cNvPr>
          <p:cNvSpPr txBox="1"/>
          <p:nvPr/>
        </p:nvSpPr>
        <p:spPr>
          <a:xfrm>
            <a:off x="5419494" y="3672564"/>
            <a:ext cx="711200" cy="338554"/>
          </a:xfrm>
          <a:prstGeom prst="rect">
            <a:avLst/>
          </a:prstGeom>
          <a:noFill/>
        </p:spPr>
        <p:txBody>
          <a:bodyPr wrap="square" rtlCol="0">
            <a:spAutoFit/>
          </a:bodyPr>
          <a:lstStyle/>
          <a:p>
            <a:pPr algn="r"/>
            <a:r>
              <a:rPr lang="pt-BR" sz="1600" b="1" dirty="0">
                <a:solidFill>
                  <a:srgbClr val="C00000"/>
                </a:solidFill>
              </a:rPr>
              <a:t>17,9</a:t>
            </a:r>
            <a:endParaRPr lang="en-US" sz="1600" b="1" dirty="0">
              <a:solidFill>
                <a:srgbClr val="C00000"/>
              </a:solidFill>
            </a:endParaRPr>
          </a:p>
        </p:txBody>
      </p:sp>
      <p:cxnSp>
        <p:nvCxnSpPr>
          <p:cNvPr id="16" name="Conector reto 15">
            <a:extLst>
              <a:ext uri="{FF2B5EF4-FFF2-40B4-BE49-F238E27FC236}">
                <a16:creationId xmlns:a16="http://schemas.microsoft.com/office/drawing/2014/main" id="{8F535358-0917-42E5-85C9-CC4B587C15FA}"/>
              </a:ext>
            </a:extLst>
          </p:cNvPr>
          <p:cNvCxnSpPr>
            <a:cxnSpLocks/>
          </p:cNvCxnSpPr>
          <p:nvPr/>
        </p:nvCxnSpPr>
        <p:spPr>
          <a:xfrm>
            <a:off x="8881528" y="4072492"/>
            <a:ext cx="1827972" cy="0"/>
          </a:xfrm>
          <a:prstGeom prst="line">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8EB7E6C7-FE2D-4E8D-B90E-5A9075608C62}"/>
              </a:ext>
            </a:extLst>
          </p:cNvPr>
          <p:cNvSpPr txBox="1"/>
          <p:nvPr/>
        </p:nvSpPr>
        <p:spPr>
          <a:xfrm>
            <a:off x="10066861" y="3745115"/>
            <a:ext cx="711200" cy="338554"/>
          </a:xfrm>
          <a:prstGeom prst="rect">
            <a:avLst/>
          </a:prstGeom>
          <a:noFill/>
        </p:spPr>
        <p:txBody>
          <a:bodyPr wrap="square" rtlCol="0">
            <a:spAutoFit/>
          </a:bodyPr>
          <a:lstStyle/>
          <a:p>
            <a:pPr algn="r"/>
            <a:r>
              <a:rPr lang="pt-BR" sz="1600" b="1" dirty="0">
                <a:solidFill>
                  <a:srgbClr val="C00000"/>
                </a:solidFill>
              </a:rPr>
              <a:t>17,7</a:t>
            </a:r>
            <a:endParaRPr lang="en-US" sz="1600" b="1" dirty="0">
              <a:solidFill>
                <a:srgbClr val="C00000"/>
              </a:solidFill>
            </a:endParaRPr>
          </a:p>
        </p:txBody>
      </p:sp>
      <p:sp>
        <p:nvSpPr>
          <p:cNvPr id="19" name="Retângulo 18">
            <a:extLst>
              <a:ext uri="{FF2B5EF4-FFF2-40B4-BE49-F238E27FC236}">
                <a16:creationId xmlns:a16="http://schemas.microsoft.com/office/drawing/2014/main" id="{8F2EA9DA-EE29-43F7-9989-CA77DE22AD51}"/>
              </a:ext>
            </a:extLst>
          </p:cNvPr>
          <p:cNvSpPr/>
          <p:nvPr/>
        </p:nvSpPr>
        <p:spPr>
          <a:xfrm>
            <a:off x="6394854" y="3195335"/>
            <a:ext cx="4753474" cy="3513808"/>
          </a:xfrm>
          <a:prstGeom prst="rect">
            <a:avLst/>
          </a:prstGeom>
          <a:noFill/>
          <a:ln w="190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4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21</a:t>
            </a:fld>
            <a:endParaRPr lang="pt-BR" dirty="0">
              <a:solidFill>
                <a:srgbClr val="008F44"/>
              </a:solidFill>
              <a:latin typeface="Century Gothic" panose="020B0502020202020204" pitchFamily="34" charset="0"/>
            </a:endParaRPr>
          </a:p>
        </p:txBody>
      </p:sp>
      <p:sp>
        <p:nvSpPr>
          <p:cNvPr id="5" name="TextBox 4">
            <a:extLst>
              <a:ext uri="{FF2B5EF4-FFF2-40B4-BE49-F238E27FC236}">
                <a16:creationId xmlns:a16="http://schemas.microsoft.com/office/drawing/2014/main" id="{92F58B98-4BAA-4F7B-81A9-40182E54FF7B}"/>
              </a:ext>
            </a:extLst>
          </p:cNvPr>
          <p:cNvSpPr txBox="1"/>
          <p:nvPr/>
        </p:nvSpPr>
        <p:spPr>
          <a:xfrm>
            <a:off x="1012499" y="1512289"/>
            <a:ext cx="9300733"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CBIOS credit prices will impose another challenge to sugar production in the medium-term</a:t>
            </a:r>
            <a:endParaRPr lang="en-US" sz="1050" b="1" dirty="0">
              <a:solidFill>
                <a:srgbClr val="727175"/>
              </a:solidFill>
              <a:latin typeface="Century Gothic" panose="020B0502020202020204" pitchFamily="34" charset="0"/>
              <a:cs typeface="Arial" panose="020B0604020202020204" pitchFamily="34" charset="0"/>
            </a:endParaRPr>
          </a:p>
        </p:txBody>
      </p:sp>
      <p:graphicFrame>
        <p:nvGraphicFramePr>
          <p:cNvPr id="6" name="Gráfico 5">
            <a:extLst>
              <a:ext uri="{FF2B5EF4-FFF2-40B4-BE49-F238E27FC236}">
                <a16:creationId xmlns:a16="http://schemas.microsoft.com/office/drawing/2014/main" id="{DBC20BD2-D966-4E4A-8A50-D05F916738A2}"/>
              </a:ext>
            </a:extLst>
          </p:cNvPr>
          <p:cNvGraphicFramePr/>
          <p:nvPr>
            <p:extLst>
              <p:ext uri="{D42A27DB-BD31-4B8C-83A1-F6EECF244321}">
                <p14:modId xmlns:p14="http://schemas.microsoft.com/office/powerpoint/2010/main" val="1049323298"/>
              </p:ext>
            </p:extLst>
          </p:nvPr>
        </p:nvGraphicFramePr>
        <p:xfrm>
          <a:off x="1012499" y="2243470"/>
          <a:ext cx="4968948" cy="4412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6C858C70-6F6E-480A-9045-C0897A79079E}"/>
              </a:ext>
            </a:extLst>
          </p:cNvPr>
          <p:cNvGraphicFramePr/>
          <p:nvPr>
            <p:extLst>
              <p:ext uri="{D42A27DB-BD31-4B8C-83A1-F6EECF244321}">
                <p14:modId xmlns:p14="http://schemas.microsoft.com/office/powerpoint/2010/main" val="2442420686"/>
              </p:ext>
            </p:extLst>
          </p:nvPr>
        </p:nvGraphicFramePr>
        <p:xfrm>
          <a:off x="6063949" y="2243470"/>
          <a:ext cx="5389722" cy="441251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7">
            <a:extLst>
              <a:ext uri="{FF2B5EF4-FFF2-40B4-BE49-F238E27FC236}">
                <a16:creationId xmlns:a16="http://schemas.microsoft.com/office/drawing/2014/main" id="{BB0325F8-B9BB-4E0E-BEEE-0354EAA79E05}"/>
              </a:ext>
            </a:extLst>
          </p:cNvPr>
          <p:cNvSpPr txBox="1">
            <a:spLocks/>
          </p:cNvSpPr>
          <p:nvPr/>
        </p:nvSpPr>
        <p:spPr>
          <a:xfrm>
            <a:off x="1012499" y="712070"/>
            <a:ext cx="10332005"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cs typeface="Arial" panose="020B0604020202020204" pitchFamily="34" charset="0"/>
              </a:rPr>
              <a:t>...and RENOVABIO is just starting</a:t>
            </a:r>
          </a:p>
        </p:txBody>
      </p:sp>
    </p:spTree>
    <p:extLst>
      <p:ext uri="{BB962C8B-B14F-4D97-AF65-F5344CB8AC3E}">
        <p14:creationId xmlns:p14="http://schemas.microsoft.com/office/powerpoint/2010/main" val="987469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22</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6917297"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Conclusions</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500" y="1688821"/>
            <a:ext cx="10874700" cy="3738844"/>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600" dirty="0">
                <a:solidFill>
                  <a:schemeClr val="tx1">
                    <a:lumMod val="65000"/>
                    <a:lumOff val="35000"/>
                  </a:schemeClr>
                </a:solidFill>
                <a:latin typeface="Century Gothic" panose="020B0502020202020204" pitchFamily="34" charset="0"/>
                <a:cs typeface="Arial" panose="020B0604020202020204" pitchFamily="34" charset="0"/>
              </a:rPr>
              <a:t>High energy price causes are yet not passing (they were there before the war)</a:t>
            </a:r>
          </a:p>
          <a:p>
            <a:pPr marL="285750" indent="-285750">
              <a:lnSpc>
                <a:spcPct val="150000"/>
              </a:lnSpc>
              <a:buClr>
                <a:srgbClr val="FF6600"/>
              </a:buClr>
              <a:buFont typeface="Arial" panose="020B0604020202020204" pitchFamily="34" charset="0"/>
              <a:buChar char="•"/>
            </a:pPr>
            <a:r>
              <a:rPr lang="en-US" sz="1600" dirty="0">
                <a:solidFill>
                  <a:schemeClr val="tx1">
                    <a:lumMod val="65000"/>
                    <a:lumOff val="35000"/>
                  </a:schemeClr>
                </a:solidFill>
                <a:latin typeface="Century Gothic" panose="020B0502020202020204" pitchFamily="34" charset="0"/>
                <a:cs typeface="Arial" panose="020B0604020202020204" pitchFamily="34" charset="0"/>
              </a:rPr>
              <a:t>Strong passthrough effect on renewables should keep World &amp; Brazilian ethanol prices high</a:t>
            </a:r>
          </a:p>
          <a:p>
            <a:pPr marL="285750" indent="-285750">
              <a:lnSpc>
                <a:spcPct val="150000"/>
              </a:lnSpc>
              <a:buClr>
                <a:srgbClr val="FF6600"/>
              </a:buClr>
              <a:buFont typeface="Arial" panose="020B0604020202020204" pitchFamily="34" charset="0"/>
              <a:buChar char="•"/>
            </a:pPr>
            <a:r>
              <a:rPr lang="en-US" sz="1600" dirty="0">
                <a:solidFill>
                  <a:schemeClr val="tx1">
                    <a:lumMod val="65000"/>
                    <a:lumOff val="35000"/>
                  </a:schemeClr>
                </a:solidFill>
                <a:latin typeface="Century Gothic" panose="020B0502020202020204" pitchFamily="34" charset="0"/>
                <a:cs typeface="Arial" panose="020B0604020202020204" pitchFamily="34" charset="0"/>
              </a:rPr>
              <a:t>Brazilian ethanol prices are too close to sugar – signaling a shrink on the sugar mix for 2022 | 2023 crops</a:t>
            </a:r>
          </a:p>
          <a:p>
            <a:pPr marL="285750" indent="-285750">
              <a:lnSpc>
                <a:spcPct val="150000"/>
              </a:lnSpc>
              <a:buClr>
                <a:srgbClr val="FF6600"/>
              </a:buClr>
              <a:buFont typeface="Arial" panose="020B0604020202020204" pitchFamily="34" charset="0"/>
              <a:buChar char="•"/>
            </a:pPr>
            <a:r>
              <a:rPr lang="en-US" sz="1600" dirty="0">
                <a:solidFill>
                  <a:schemeClr val="tx1">
                    <a:lumMod val="65000"/>
                    <a:lumOff val="35000"/>
                  </a:schemeClr>
                </a:solidFill>
                <a:latin typeface="Century Gothic" panose="020B0502020202020204" pitchFamily="34" charset="0"/>
                <a:cs typeface="Arial" panose="020B0604020202020204" pitchFamily="34" charset="0"/>
              </a:rPr>
              <a:t>Grains and fertilizers (not to mention weather) are imposing additional challenges for expansion</a:t>
            </a:r>
          </a:p>
          <a:p>
            <a:pPr marL="285750" indent="-285750">
              <a:lnSpc>
                <a:spcPct val="150000"/>
              </a:lnSpc>
              <a:buClr>
                <a:srgbClr val="FF6600"/>
              </a:buClr>
              <a:buFont typeface="Arial" panose="020B0604020202020204" pitchFamily="34" charset="0"/>
              <a:buChar char="•"/>
            </a:pPr>
            <a:r>
              <a:rPr lang="en-US" sz="1600" dirty="0">
                <a:solidFill>
                  <a:schemeClr val="tx1">
                    <a:lumMod val="65000"/>
                    <a:lumOff val="35000"/>
                  </a:schemeClr>
                </a:solidFill>
                <a:latin typeface="Century Gothic" panose="020B0502020202020204" pitchFamily="34" charset="0"/>
                <a:cs typeface="Arial" panose="020B0604020202020204" pitchFamily="34" charset="0"/>
              </a:rPr>
              <a:t>World stocks are tight | There is no margin for error on sugar supply: </a:t>
            </a:r>
          </a:p>
          <a:p>
            <a:pPr marL="285750" indent="-285750">
              <a:lnSpc>
                <a:spcPct val="150000"/>
              </a:lnSpc>
              <a:buClr>
                <a:srgbClr val="FF6600"/>
              </a:buClr>
              <a:buFont typeface="Arial" panose="020B0604020202020204" pitchFamily="34" charset="0"/>
              <a:buChar char="•"/>
            </a:pPr>
            <a:endParaRPr lang="en-US" sz="1600" dirty="0">
              <a:solidFill>
                <a:schemeClr val="tx1">
                  <a:lumMod val="65000"/>
                  <a:lumOff val="35000"/>
                </a:schemeClr>
              </a:solidFill>
              <a:latin typeface="Century Gothic" panose="020B0502020202020204" pitchFamily="34" charset="0"/>
              <a:cs typeface="Arial" panose="020B0604020202020204" pitchFamily="34" charset="0"/>
            </a:endParaRPr>
          </a:p>
          <a:p>
            <a:pPr marL="285750" indent="-285750">
              <a:lnSpc>
                <a:spcPct val="150000"/>
              </a:lnSpc>
              <a:buClr>
                <a:srgbClr val="FF6600"/>
              </a:buClr>
              <a:buFont typeface="Arial" panose="020B0604020202020204" pitchFamily="34" charset="0"/>
              <a:buChar char="•"/>
            </a:pPr>
            <a:r>
              <a:rPr lang="en-US" sz="1600" dirty="0">
                <a:solidFill>
                  <a:schemeClr val="tx1">
                    <a:lumMod val="65000"/>
                    <a:lumOff val="35000"/>
                  </a:schemeClr>
                </a:solidFill>
                <a:latin typeface="Century Gothic" panose="020B0502020202020204" pitchFamily="34" charset="0"/>
                <a:cs typeface="Arial" panose="020B0604020202020204" pitchFamily="34" charset="0"/>
              </a:rPr>
              <a:t>NY prices should reprice higher:</a:t>
            </a:r>
          </a:p>
          <a:p>
            <a:pPr marL="742950" lvl="1" indent="-285750">
              <a:lnSpc>
                <a:spcPct val="150000"/>
              </a:lnSpc>
              <a:buClr>
                <a:srgbClr val="FF6600"/>
              </a:buClr>
              <a:buFont typeface="Arial" panose="020B0604020202020204" pitchFamily="34" charset="0"/>
              <a:buChar char="•"/>
            </a:pPr>
            <a:r>
              <a:rPr lang="en-US" sz="1600" dirty="0">
                <a:solidFill>
                  <a:schemeClr val="tx1">
                    <a:lumMod val="65000"/>
                    <a:lumOff val="35000"/>
                  </a:schemeClr>
                </a:solidFill>
                <a:latin typeface="Century Gothic" panose="020B0502020202020204" pitchFamily="34" charset="0"/>
                <a:cs typeface="Arial" panose="020B0604020202020204" pitchFamily="34" charset="0"/>
              </a:rPr>
              <a:t>allowing for more immediate sugar production in Brazil via mix;</a:t>
            </a:r>
          </a:p>
          <a:p>
            <a:pPr marL="742950" lvl="1" indent="-285750">
              <a:lnSpc>
                <a:spcPct val="150000"/>
              </a:lnSpc>
              <a:buClr>
                <a:srgbClr val="FF6600"/>
              </a:buClr>
              <a:buFont typeface="Arial" panose="020B0604020202020204" pitchFamily="34" charset="0"/>
              <a:buChar char="•"/>
            </a:pPr>
            <a:r>
              <a:rPr lang="en-US" sz="1600" dirty="0">
                <a:solidFill>
                  <a:schemeClr val="tx1">
                    <a:lumMod val="65000"/>
                    <a:lumOff val="35000"/>
                  </a:schemeClr>
                </a:solidFill>
                <a:latin typeface="Century Gothic" panose="020B0502020202020204" pitchFamily="34" charset="0"/>
                <a:cs typeface="Arial" panose="020B0604020202020204" pitchFamily="34" charset="0"/>
              </a:rPr>
              <a:t>allowing Indian surplus exports without subsidies; </a:t>
            </a:r>
          </a:p>
          <a:p>
            <a:pPr marL="742950" lvl="1" indent="-285750">
              <a:lnSpc>
                <a:spcPct val="150000"/>
              </a:lnSpc>
              <a:buClr>
                <a:srgbClr val="FF6600"/>
              </a:buClr>
              <a:buFont typeface="Arial" panose="020B0604020202020204" pitchFamily="34" charset="0"/>
              <a:buChar char="•"/>
            </a:pPr>
            <a:r>
              <a:rPr lang="en-US" sz="1600" dirty="0">
                <a:solidFill>
                  <a:schemeClr val="tx1">
                    <a:lumMod val="65000"/>
                    <a:lumOff val="35000"/>
                  </a:schemeClr>
                </a:solidFill>
                <a:latin typeface="Century Gothic" panose="020B0502020202020204" pitchFamily="34" charset="0"/>
                <a:cs typeface="Arial" panose="020B0604020202020204" pitchFamily="34" charset="0"/>
              </a:rPr>
              <a:t>and perhaps, even allowing some small expansion elsewhere</a:t>
            </a:r>
          </a:p>
        </p:txBody>
      </p:sp>
    </p:spTree>
    <p:extLst>
      <p:ext uri="{BB962C8B-B14F-4D97-AF65-F5344CB8AC3E}">
        <p14:creationId xmlns:p14="http://schemas.microsoft.com/office/powerpoint/2010/main" val="131847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91004F7-1F57-4780-9DDB-145CD89C189E}"/>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23</a:t>
            </a:fld>
            <a:endParaRPr lang="pt-BR" dirty="0">
              <a:solidFill>
                <a:srgbClr val="008F44"/>
              </a:solidFill>
              <a:latin typeface="Century Gothic" panose="020B0502020202020204" pitchFamily="34" charset="0"/>
            </a:endParaRPr>
          </a:p>
        </p:txBody>
      </p:sp>
      <p:pic>
        <p:nvPicPr>
          <p:cNvPr id="3" name="Imagem 2" descr="Porta de metal&#10;&#10;Descrição gerada automaticamente com confiança baixa">
            <a:extLst>
              <a:ext uri="{FF2B5EF4-FFF2-40B4-BE49-F238E27FC236}">
                <a16:creationId xmlns:a16="http://schemas.microsoft.com/office/drawing/2014/main" id="{AF551E00-DC0E-42CC-B5C4-F774AEF7A86D}"/>
              </a:ext>
            </a:extLst>
          </p:cNvPr>
          <p:cNvPicPr>
            <a:picLocks noChangeAspect="1"/>
          </p:cNvPicPr>
          <p:nvPr/>
        </p:nvPicPr>
        <p:blipFill>
          <a:blip r:embed="rId2"/>
          <a:stretch>
            <a:fillRect/>
          </a:stretch>
        </p:blipFill>
        <p:spPr>
          <a:xfrm>
            <a:off x="-7490" y="2464"/>
            <a:ext cx="7624728" cy="6872288"/>
          </a:xfrm>
          <a:prstGeom prst="rect">
            <a:avLst/>
          </a:prstGeom>
        </p:spPr>
      </p:pic>
      <p:sp>
        <p:nvSpPr>
          <p:cNvPr id="4" name="Retângulo 3">
            <a:extLst>
              <a:ext uri="{FF2B5EF4-FFF2-40B4-BE49-F238E27FC236}">
                <a16:creationId xmlns:a16="http://schemas.microsoft.com/office/drawing/2014/main" id="{F1100411-6C75-4C27-80BD-9BA9CA033A81}"/>
              </a:ext>
            </a:extLst>
          </p:cNvPr>
          <p:cNvSpPr/>
          <p:nvPr/>
        </p:nvSpPr>
        <p:spPr>
          <a:xfrm>
            <a:off x="7386636" y="-16586"/>
            <a:ext cx="4805364" cy="688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27C282D-B589-41B2-84C8-429257DB167F}"/>
              </a:ext>
            </a:extLst>
          </p:cNvPr>
          <p:cNvSpPr/>
          <p:nvPr/>
        </p:nvSpPr>
        <p:spPr>
          <a:xfrm>
            <a:off x="6998728" y="-16586"/>
            <a:ext cx="2323072" cy="6889334"/>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dirty="0">
              <a:solidFill>
                <a:prstClr val="white"/>
              </a:solidFill>
              <a:latin typeface="Calibri" panose="020F0502020204030204"/>
            </a:endParaRPr>
          </a:p>
        </p:txBody>
      </p:sp>
      <p:sp>
        <p:nvSpPr>
          <p:cNvPr id="6" name="Retângulo: Cantos Arredondados 5">
            <a:extLst>
              <a:ext uri="{FF2B5EF4-FFF2-40B4-BE49-F238E27FC236}">
                <a16:creationId xmlns:a16="http://schemas.microsoft.com/office/drawing/2014/main" id="{F86CD3CF-1225-4EDD-9CE1-C9E686A2E18A}"/>
              </a:ext>
            </a:extLst>
          </p:cNvPr>
          <p:cNvSpPr/>
          <p:nvPr/>
        </p:nvSpPr>
        <p:spPr>
          <a:xfrm>
            <a:off x="7142921" y="2969911"/>
            <a:ext cx="4457200" cy="173918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41D7743-62A5-46C5-AC1B-2DEDD649EF63}"/>
              </a:ext>
            </a:extLst>
          </p:cNvPr>
          <p:cNvSpPr txBox="1"/>
          <p:nvPr/>
        </p:nvSpPr>
        <p:spPr>
          <a:xfrm>
            <a:off x="7730420" y="4151560"/>
            <a:ext cx="3614085" cy="276999"/>
          </a:xfrm>
          <a:prstGeom prst="rect">
            <a:avLst/>
          </a:prstGeom>
          <a:noFill/>
        </p:spPr>
        <p:txBody>
          <a:bodyPr wrap="square" rtlCol="0">
            <a:spAutoFit/>
          </a:bodyPr>
          <a:lstStyle/>
          <a:p>
            <a:r>
              <a:rPr lang="pt-BR" sz="1200" dirty="0">
                <a:solidFill>
                  <a:schemeClr val="tx1">
                    <a:lumMod val="65000"/>
                    <a:lumOff val="35000"/>
                  </a:schemeClr>
                </a:solidFill>
                <a:latin typeface="Century Gothic" panose="020B0502020202020204" pitchFamily="34" charset="0"/>
              </a:rPr>
              <a:t>kleber.andrioli@bpbungebio.com.br</a:t>
            </a:r>
          </a:p>
        </p:txBody>
      </p:sp>
      <p:sp>
        <p:nvSpPr>
          <p:cNvPr id="8" name="CaixaDeTexto 7">
            <a:extLst>
              <a:ext uri="{FF2B5EF4-FFF2-40B4-BE49-F238E27FC236}">
                <a16:creationId xmlns:a16="http://schemas.microsoft.com/office/drawing/2014/main" id="{E076B840-9080-4E5D-865B-004643765EA4}"/>
              </a:ext>
            </a:extLst>
          </p:cNvPr>
          <p:cNvSpPr txBox="1"/>
          <p:nvPr/>
        </p:nvSpPr>
        <p:spPr>
          <a:xfrm>
            <a:off x="7693732" y="3230057"/>
            <a:ext cx="1970421" cy="276999"/>
          </a:xfrm>
          <a:prstGeom prst="rect">
            <a:avLst/>
          </a:prstGeom>
          <a:noFill/>
        </p:spPr>
        <p:txBody>
          <a:bodyPr wrap="square" lIns="91440" tIns="45720" rIns="91440" bIns="45720" rtlCol="0" anchor="t">
            <a:spAutoFit/>
          </a:bodyPr>
          <a:lstStyle/>
          <a:p>
            <a:r>
              <a:rPr lang="pt-BR" sz="1200" dirty="0">
                <a:solidFill>
                  <a:schemeClr val="tx1">
                    <a:lumMod val="65000"/>
                    <a:lumOff val="35000"/>
                  </a:schemeClr>
                </a:solidFill>
                <a:latin typeface="Century Gothic"/>
              </a:rPr>
              <a:t>KLEBER ANDRIOLI</a:t>
            </a:r>
            <a:endParaRPr lang="pt-BR" sz="1200" dirty="0">
              <a:solidFill>
                <a:schemeClr val="tx1">
                  <a:lumMod val="65000"/>
                  <a:lumOff val="35000"/>
                </a:schemeClr>
              </a:solidFill>
              <a:latin typeface="Century Gothic" panose="020B0502020202020204" pitchFamily="34" charset="0"/>
            </a:endParaRPr>
          </a:p>
        </p:txBody>
      </p:sp>
      <p:sp>
        <p:nvSpPr>
          <p:cNvPr id="9" name="CaixaDeTexto 8">
            <a:extLst>
              <a:ext uri="{FF2B5EF4-FFF2-40B4-BE49-F238E27FC236}">
                <a16:creationId xmlns:a16="http://schemas.microsoft.com/office/drawing/2014/main" id="{E2B59EA2-D341-4BDF-B114-91531C44097D}"/>
              </a:ext>
            </a:extLst>
          </p:cNvPr>
          <p:cNvSpPr txBox="1"/>
          <p:nvPr/>
        </p:nvSpPr>
        <p:spPr>
          <a:xfrm>
            <a:off x="7696742" y="3716263"/>
            <a:ext cx="1970421" cy="276999"/>
          </a:xfrm>
          <a:prstGeom prst="rect">
            <a:avLst/>
          </a:prstGeom>
          <a:noFill/>
        </p:spPr>
        <p:txBody>
          <a:bodyPr wrap="square" rtlCol="0">
            <a:spAutoFit/>
          </a:bodyPr>
          <a:lstStyle/>
          <a:p>
            <a:r>
              <a:rPr lang="pt-BR" sz="1200" dirty="0">
                <a:solidFill>
                  <a:schemeClr val="tx1">
                    <a:lumMod val="65000"/>
                    <a:lumOff val="35000"/>
                  </a:schemeClr>
                </a:solidFill>
                <a:latin typeface="Century Gothic" panose="020B0502020202020204" pitchFamily="34" charset="0"/>
              </a:rPr>
              <a:t>+55 (11) 94346-5279</a:t>
            </a:r>
          </a:p>
        </p:txBody>
      </p:sp>
      <p:pic>
        <p:nvPicPr>
          <p:cNvPr id="10" name="Imagem 9" descr="Ícone&#10;&#10;Descrição gerada automaticamente">
            <a:extLst>
              <a:ext uri="{FF2B5EF4-FFF2-40B4-BE49-F238E27FC236}">
                <a16:creationId xmlns:a16="http://schemas.microsoft.com/office/drawing/2014/main" id="{F7E7A74F-B250-4C4B-AE7E-7F3767F760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0099" y="3216308"/>
            <a:ext cx="304495" cy="304495"/>
          </a:xfrm>
          <a:prstGeom prst="rect">
            <a:avLst/>
          </a:prstGeom>
        </p:spPr>
      </p:pic>
      <p:pic>
        <p:nvPicPr>
          <p:cNvPr id="11" name="Imagem 10" descr="Ícone&#10;&#10;Descrição gerada automaticamente">
            <a:extLst>
              <a:ext uri="{FF2B5EF4-FFF2-40B4-BE49-F238E27FC236}">
                <a16:creationId xmlns:a16="http://schemas.microsoft.com/office/drawing/2014/main" id="{D8D97E78-FAD5-4911-A6DE-2E2E8F7CC2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4662" y="4156130"/>
            <a:ext cx="323885" cy="323885"/>
          </a:xfrm>
          <a:prstGeom prst="rect">
            <a:avLst/>
          </a:prstGeom>
        </p:spPr>
      </p:pic>
      <p:pic>
        <p:nvPicPr>
          <p:cNvPr id="12" name="Imagem 11" descr="Tela de computador com fundo azul&#10;&#10;Descrição gerada automaticamente">
            <a:extLst>
              <a:ext uri="{FF2B5EF4-FFF2-40B4-BE49-F238E27FC236}">
                <a16:creationId xmlns:a16="http://schemas.microsoft.com/office/drawing/2014/main" id="{4B1E052F-41E5-483F-BFE0-9F0797F2E6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7101" y="3714227"/>
            <a:ext cx="323885" cy="323885"/>
          </a:xfrm>
          <a:prstGeom prst="rect">
            <a:avLst/>
          </a:prstGeom>
        </p:spPr>
      </p:pic>
      <p:pic>
        <p:nvPicPr>
          <p:cNvPr id="13" name="Imagem 12" descr="Texto&#10;&#10;Descrição gerada automaticamente com confiança média">
            <a:extLst>
              <a:ext uri="{FF2B5EF4-FFF2-40B4-BE49-F238E27FC236}">
                <a16:creationId xmlns:a16="http://schemas.microsoft.com/office/drawing/2014/main" id="{1F89D500-F753-4226-939F-9909DC1AE3D0}"/>
              </a:ext>
            </a:extLst>
          </p:cNvPr>
          <p:cNvPicPr>
            <a:picLocks noChangeAspect="1"/>
          </p:cNvPicPr>
          <p:nvPr/>
        </p:nvPicPr>
        <p:blipFill>
          <a:blip r:embed="rId6"/>
          <a:stretch>
            <a:fillRect/>
          </a:stretch>
        </p:blipFill>
        <p:spPr>
          <a:xfrm>
            <a:off x="7355307" y="806260"/>
            <a:ext cx="3544663" cy="1421464"/>
          </a:xfrm>
          <a:prstGeom prst="rect">
            <a:avLst/>
          </a:prstGeom>
        </p:spPr>
      </p:pic>
      <p:pic>
        <p:nvPicPr>
          <p:cNvPr id="14" name="Imagem 13">
            <a:hlinkClick r:id="rId7"/>
            <a:extLst>
              <a:ext uri="{FF2B5EF4-FFF2-40B4-BE49-F238E27FC236}">
                <a16:creationId xmlns:a16="http://schemas.microsoft.com/office/drawing/2014/main" id="{8F2B3D90-5F8A-4D3F-AFEE-768DADF65EBA}"/>
              </a:ext>
            </a:extLst>
          </p:cNvPr>
          <p:cNvPicPr>
            <a:picLocks noChangeAspect="1"/>
          </p:cNvPicPr>
          <p:nvPr/>
        </p:nvPicPr>
        <p:blipFill rotWithShape="1">
          <a:blip r:embed="rId8"/>
          <a:srcRect l="56729" t="74606"/>
          <a:stretch/>
        </p:blipFill>
        <p:spPr>
          <a:xfrm>
            <a:off x="7468145" y="5588495"/>
            <a:ext cx="3640122" cy="1200043"/>
          </a:xfrm>
          <a:prstGeom prst="rect">
            <a:avLst/>
          </a:prstGeom>
        </p:spPr>
      </p:pic>
      <p:pic>
        <p:nvPicPr>
          <p:cNvPr id="15" name="Imagem 14" descr="Uma imagem contendo Logotipo&#10;&#10;Descrição gerada automaticamente">
            <a:extLst>
              <a:ext uri="{FF2B5EF4-FFF2-40B4-BE49-F238E27FC236}">
                <a16:creationId xmlns:a16="http://schemas.microsoft.com/office/drawing/2014/main" id="{1B572059-9AB9-4472-B466-4AFB823F27D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17305" y="4940670"/>
            <a:ext cx="1610334" cy="665138"/>
          </a:xfrm>
          <a:prstGeom prst="rect">
            <a:avLst/>
          </a:prstGeom>
        </p:spPr>
      </p:pic>
    </p:spTree>
    <p:extLst>
      <p:ext uri="{BB962C8B-B14F-4D97-AF65-F5344CB8AC3E}">
        <p14:creationId xmlns:p14="http://schemas.microsoft.com/office/powerpoint/2010/main" val="1368995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77B9EE07-DDA7-4AC2-B0BE-E9FD9A9712E3}"/>
              </a:ext>
            </a:extLst>
          </p:cNvPr>
          <p:cNvSpPr>
            <a:spLocks noGrp="1"/>
          </p:cNvSpPr>
          <p:nvPr>
            <p:ph type="sldNum" sz="quarter" idx="10"/>
          </p:nvPr>
        </p:nvSpPr>
        <p:spPr/>
        <p:txBody>
          <a:bodyPr/>
          <a:lstStyle/>
          <a:p>
            <a:pPr algn="ctr"/>
            <a:fld id="{D9A48197-9A36-754C-B0D7-E530CE02BA93}" type="slidenum">
              <a:rPr lang="pt-BR" sz="1400" smtClean="0">
                <a:latin typeface="Century Gothic" panose="020B0502020202020204" pitchFamily="34" charset="0"/>
              </a:rPr>
              <a:pPr algn="ctr"/>
              <a:t>24</a:t>
            </a:fld>
            <a:endParaRPr lang="pt-BR"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73520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25</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67322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Energy crises around the world</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498" y="2766965"/>
            <a:ext cx="10764712" cy="3929345"/>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The world is facing an unprecedent energy crisis, with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prices</a:t>
            </a:r>
            <a:r>
              <a:rPr lang="en-US" sz="1400" dirty="0">
                <a:solidFill>
                  <a:schemeClr val="tx1">
                    <a:lumMod val="65000"/>
                    <a:lumOff val="35000"/>
                  </a:schemeClr>
                </a:solidFill>
                <a:latin typeface="Century Gothic" panose="020B0502020202020204" pitchFamily="34" charset="0"/>
                <a:cs typeface="Arial" panose="020B0604020202020204" pitchFamily="34" charset="0"/>
              </a:rPr>
              <a:t> hitting fresh record peaks, in almost every market</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High power prices; record across Europe | power outages| empty petrol stations in U.K. | factories cutting back hours or closed (Europe and China) | China reopening coal mines and imposing supply targets along with a cap on prices | low water reservoir levels in Brazil | gasoline prices at pump stations televised in every conceivable country | cascade of political turmoil; starting from tensions between Ukraine and Russia, to culminate in War</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A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series of events </a:t>
            </a:r>
            <a:r>
              <a:rPr lang="en-US" sz="1400" dirty="0">
                <a:solidFill>
                  <a:schemeClr val="tx1">
                    <a:lumMod val="65000"/>
                    <a:lumOff val="35000"/>
                  </a:schemeClr>
                </a:solidFill>
                <a:latin typeface="Century Gothic" panose="020B0502020202020204" pitchFamily="34" charset="0"/>
                <a:cs typeface="Arial" panose="020B0604020202020204" pitchFamily="34" charset="0"/>
              </a:rPr>
              <a:t>colluded to create this crisis</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Rising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demand</a:t>
            </a:r>
            <a:r>
              <a:rPr lang="en-US" sz="1400" dirty="0">
                <a:solidFill>
                  <a:schemeClr val="tx1">
                    <a:lumMod val="65000"/>
                    <a:lumOff val="35000"/>
                  </a:schemeClr>
                </a:solidFill>
                <a:latin typeface="Century Gothic" panose="020B0502020202020204" pitchFamily="34" charset="0"/>
                <a:cs typeface="Arial" panose="020B0604020202020204" pitchFamily="34" charset="0"/>
              </a:rPr>
              <a:t> for fuel driven by global efforts to spur industrial activity and boost growth after </a:t>
            </a:r>
            <a:r>
              <a:rPr lang="en-US" sz="1400" dirty="0" err="1">
                <a:solidFill>
                  <a:schemeClr val="tx1">
                    <a:lumMod val="65000"/>
                    <a:lumOff val="35000"/>
                  </a:schemeClr>
                </a:solidFill>
                <a:latin typeface="Century Gothic" panose="020B0502020202020204" pitchFamily="34" charset="0"/>
                <a:cs typeface="Arial" panose="020B0604020202020204" pitchFamily="34" charset="0"/>
              </a:rPr>
              <a:t>Covid</a:t>
            </a:r>
            <a:r>
              <a:rPr lang="en-US" sz="1400" dirty="0">
                <a:solidFill>
                  <a:schemeClr val="tx1">
                    <a:lumMod val="65000"/>
                    <a:lumOff val="35000"/>
                  </a:schemeClr>
                </a:solidFill>
                <a:latin typeface="Century Gothic" panose="020B0502020202020204" pitchFamily="34" charset="0"/>
                <a:cs typeface="Arial" panose="020B0604020202020204" pitchFamily="34" charset="0"/>
              </a:rPr>
              <a:t> has collided with waning supply, suffering from a lack of investments since pre-pandemic times (investments in fossil fuels by traditional banks were going more and more difficult), and individual key supplier’s issues</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The crisis is being felt from America to Asia, passing through Europe, India, almost every</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where</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Although a few of the causes are passing, resulting in momentary price corrections, most are not;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prices are likely to remain high </a:t>
            </a:r>
            <a:r>
              <a:rPr lang="en-US" sz="1400" dirty="0">
                <a:solidFill>
                  <a:schemeClr val="tx1">
                    <a:lumMod val="65000"/>
                    <a:lumOff val="35000"/>
                  </a:schemeClr>
                </a:solidFill>
                <a:latin typeface="Century Gothic" panose="020B0502020202020204" pitchFamily="34" charset="0"/>
                <a:cs typeface="Arial" panose="020B0604020202020204" pitchFamily="34" charset="0"/>
              </a:rPr>
              <a:t>–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price rally isn’t ending at anytime soon</a:t>
            </a:r>
          </a:p>
        </p:txBody>
      </p:sp>
      <p:sp>
        <p:nvSpPr>
          <p:cNvPr id="6" name="TextBox 4">
            <a:extLst>
              <a:ext uri="{FF2B5EF4-FFF2-40B4-BE49-F238E27FC236}">
                <a16:creationId xmlns:a16="http://schemas.microsoft.com/office/drawing/2014/main" id="{9E4C3F05-80AB-46BB-B1D6-886D81E1733A}"/>
              </a:ext>
            </a:extLst>
          </p:cNvPr>
          <p:cNvSpPr txBox="1"/>
          <p:nvPr/>
        </p:nvSpPr>
        <p:spPr>
          <a:xfrm>
            <a:off x="1012498" y="2273139"/>
            <a:ext cx="10545093"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ENERGY (general comments)</a:t>
            </a:r>
          </a:p>
        </p:txBody>
      </p:sp>
      <p:sp>
        <p:nvSpPr>
          <p:cNvPr id="9" name="TextBox 4">
            <a:extLst>
              <a:ext uri="{FF2B5EF4-FFF2-40B4-BE49-F238E27FC236}">
                <a16:creationId xmlns:a16="http://schemas.microsoft.com/office/drawing/2014/main" id="{270C4550-9B32-45D4-903C-33151F85E191}"/>
              </a:ext>
            </a:extLst>
          </p:cNvPr>
          <p:cNvSpPr txBox="1"/>
          <p:nvPr/>
        </p:nvSpPr>
        <p:spPr>
          <a:xfrm>
            <a:off x="1012500" y="1512289"/>
            <a:ext cx="10217454"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Prices of energy are hitting new peaks in almost every market, and the rally isn’t ending at anytime soon</a:t>
            </a:r>
          </a:p>
        </p:txBody>
      </p:sp>
    </p:spTree>
    <p:extLst>
      <p:ext uri="{BB962C8B-B14F-4D97-AF65-F5344CB8AC3E}">
        <p14:creationId xmlns:p14="http://schemas.microsoft.com/office/powerpoint/2010/main" val="2651444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26</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67322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Energy crises around the world</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497" y="2766965"/>
            <a:ext cx="10764000" cy="2636684"/>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Indonesia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heavy rainfalls </a:t>
            </a:r>
            <a:r>
              <a:rPr lang="en-US" sz="1400" dirty="0">
                <a:solidFill>
                  <a:schemeClr val="tx1">
                    <a:lumMod val="65000"/>
                    <a:lumOff val="35000"/>
                  </a:schemeClr>
                </a:solidFill>
                <a:latin typeface="Century Gothic" panose="020B0502020202020204" pitchFamily="34" charset="0"/>
                <a:cs typeface="Arial" panose="020B0604020202020204" pitchFamily="34" charset="0"/>
              </a:rPr>
              <a:t>left mines flooded, affecting output/supply…</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 alongside Indonesia Government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export restrictions imposition</a:t>
            </a:r>
          </a:p>
          <a:p>
            <a:pPr marL="285750" indent="-285750">
              <a:lnSpc>
                <a:spcPct val="150000"/>
              </a:lnSpc>
              <a:buClr>
                <a:srgbClr val="FF6600"/>
              </a:buClr>
              <a:buFont typeface="Arial" panose="020B0604020202020204" pitchFamily="34" charset="0"/>
              <a:buChar char="•"/>
            </a:pPr>
            <a:r>
              <a:rPr lang="en-US" sz="1400" b="1" dirty="0">
                <a:solidFill>
                  <a:schemeClr val="tx1">
                    <a:lumMod val="65000"/>
                    <a:lumOff val="35000"/>
                  </a:schemeClr>
                </a:solidFill>
                <a:latin typeface="Century Gothic" panose="020B0502020202020204" pitchFamily="34" charset="0"/>
                <a:cs typeface="Arial" panose="020B0604020202020204" pitchFamily="34" charset="0"/>
              </a:rPr>
              <a:t>Logistic issues </a:t>
            </a:r>
            <a:r>
              <a:rPr lang="en-US" sz="1400" dirty="0">
                <a:solidFill>
                  <a:schemeClr val="tx1">
                    <a:lumMod val="65000"/>
                    <a:lumOff val="35000"/>
                  </a:schemeClr>
                </a:solidFill>
                <a:latin typeface="Century Gothic" panose="020B0502020202020204" pitchFamily="34" charset="0"/>
                <a:cs typeface="Arial" panose="020B0604020202020204" pitchFamily="34" charset="0"/>
              </a:rPr>
              <a:t>at key origins: Russia, South Africa and Australia</a:t>
            </a:r>
          </a:p>
          <a:p>
            <a:pPr marL="285750" indent="-285750">
              <a:lnSpc>
                <a:spcPct val="150000"/>
              </a:lnSpc>
              <a:buClr>
                <a:srgbClr val="FF6600"/>
              </a:buClr>
              <a:buFont typeface="Arial" panose="020B0604020202020204" pitchFamily="34" charset="0"/>
              <a:buChar char="•"/>
            </a:pPr>
            <a:endParaRPr lang="en-US" sz="1400" dirty="0">
              <a:solidFill>
                <a:schemeClr val="tx1">
                  <a:lumMod val="65000"/>
                  <a:lumOff val="35000"/>
                </a:schemeClr>
              </a:solidFill>
              <a:latin typeface="Century Gothic" panose="020B0502020202020204" pitchFamily="34" charset="0"/>
              <a:cs typeface="Arial" panose="020B0604020202020204" pitchFamily="34" charset="0"/>
            </a:endParaRPr>
          </a:p>
          <a:p>
            <a:pPr>
              <a:lnSpc>
                <a:spcPct val="150000"/>
              </a:lnSpc>
              <a:buClr>
                <a:srgbClr val="FF6600"/>
              </a:buClr>
            </a:pPr>
            <a:r>
              <a:rPr lang="en-US" sz="1400" i="1" dirty="0">
                <a:solidFill>
                  <a:schemeClr val="tx1">
                    <a:lumMod val="65000"/>
                    <a:lumOff val="35000"/>
                  </a:schemeClr>
                </a:solidFill>
                <a:latin typeface="Century Gothic" panose="020B0502020202020204" pitchFamily="34" charset="0"/>
                <a:cs typeface="Arial" panose="020B0604020202020204" pitchFamily="34" charset="0"/>
              </a:rPr>
              <a:t>Link to India:</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India consumes 905 </a:t>
            </a:r>
            <a:r>
              <a:rPr lang="en-US" sz="1400" dirty="0" err="1">
                <a:solidFill>
                  <a:schemeClr val="tx1">
                    <a:lumMod val="65000"/>
                    <a:lumOff val="35000"/>
                  </a:schemeClr>
                </a:solidFill>
                <a:latin typeface="Century Gothic" panose="020B0502020202020204" pitchFamily="34" charset="0"/>
                <a:cs typeface="Arial" panose="020B0604020202020204" pitchFamily="34" charset="0"/>
              </a:rPr>
              <a:t>mln</a:t>
            </a:r>
            <a:r>
              <a:rPr lang="en-US" sz="1400" dirty="0">
                <a:solidFill>
                  <a:schemeClr val="tx1">
                    <a:lumMod val="65000"/>
                    <a:lumOff val="35000"/>
                  </a:schemeClr>
                </a:solidFill>
                <a:latin typeface="Century Gothic" panose="020B0502020202020204" pitchFamily="34" charset="0"/>
                <a:cs typeface="Arial" panose="020B0604020202020204" pitchFamily="34" charset="0"/>
              </a:rPr>
              <a:t> tons of coal, from which ¼ is imported, high prices directly impact energy in India, but at the same time are an opportunity to increase domestic output. Must take care when speaking, since 1.0 </a:t>
            </a:r>
            <a:r>
              <a:rPr lang="en-US" sz="1400" dirty="0" err="1">
                <a:solidFill>
                  <a:schemeClr val="tx1">
                    <a:lumMod val="65000"/>
                    <a:lumOff val="35000"/>
                  </a:schemeClr>
                </a:solidFill>
                <a:latin typeface="Century Gothic" panose="020B0502020202020204" pitchFamily="34" charset="0"/>
                <a:cs typeface="Arial" panose="020B0604020202020204" pitchFamily="34" charset="0"/>
              </a:rPr>
              <a:t>mln</a:t>
            </a:r>
            <a:r>
              <a:rPr lang="en-US" sz="1400" dirty="0">
                <a:solidFill>
                  <a:schemeClr val="tx1">
                    <a:lumMod val="65000"/>
                    <a:lumOff val="35000"/>
                  </a:schemeClr>
                </a:solidFill>
                <a:latin typeface="Century Gothic" panose="020B0502020202020204" pitchFamily="34" charset="0"/>
                <a:cs typeface="Arial" panose="020B0604020202020204" pitchFamily="34" charset="0"/>
              </a:rPr>
              <a:t> Indians day every year due to respiratory issues associated to coal</a:t>
            </a:r>
          </a:p>
        </p:txBody>
      </p:sp>
      <p:sp>
        <p:nvSpPr>
          <p:cNvPr id="6" name="TextBox 4">
            <a:extLst>
              <a:ext uri="{FF2B5EF4-FFF2-40B4-BE49-F238E27FC236}">
                <a16:creationId xmlns:a16="http://schemas.microsoft.com/office/drawing/2014/main" id="{9E4C3F05-80AB-46BB-B1D6-886D81E1733A}"/>
              </a:ext>
            </a:extLst>
          </p:cNvPr>
          <p:cNvSpPr txBox="1"/>
          <p:nvPr/>
        </p:nvSpPr>
        <p:spPr>
          <a:xfrm>
            <a:off x="1012498" y="2273139"/>
            <a:ext cx="10545093"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COAL</a:t>
            </a:r>
          </a:p>
        </p:txBody>
      </p:sp>
      <p:sp>
        <p:nvSpPr>
          <p:cNvPr id="8" name="TextBox 4">
            <a:extLst>
              <a:ext uri="{FF2B5EF4-FFF2-40B4-BE49-F238E27FC236}">
                <a16:creationId xmlns:a16="http://schemas.microsoft.com/office/drawing/2014/main" id="{F4ABDDDB-008F-4115-85C7-D9020ED0DF54}"/>
              </a:ext>
            </a:extLst>
          </p:cNvPr>
          <p:cNvSpPr txBox="1"/>
          <p:nvPr/>
        </p:nvSpPr>
        <p:spPr>
          <a:xfrm>
            <a:off x="1012500" y="1512289"/>
            <a:ext cx="10217454"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Prices of energy are hitting new peaks in almost every market, and the rally isn’t ending at anytime soon</a:t>
            </a:r>
          </a:p>
        </p:txBody>
      </p:sp>
    </p:spTree>
    <p:extLst>
      <p:ext uri="{BB962C8B-B14F-4D97-AF65-F5344CB8AC3E}">
        <p14:creationId xmlns:p14="http://schemas.microsoft.com/office/powerpoint/2010/main" val="2342452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27</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67322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Energy crises around the world</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498" y="2766965"/>
            <a:ext cx="10764712" cy="2313518"/>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Natural Gas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stocks were already </a:t>
            </a:r>
            <a:r>
              <a:rPr lang="en-US" sz="1400" dirty="0">
                <a:solidFill>
                  <a:schemeClr val="tx1">
                    <a:lumMod val="65000"/>
                    <a:lumOff val="35000"/>
                  </a:schemeClr>
                </a:solidFill>
                <a:latin typeface="Century Gothic" panose="020B0502020202020204" pitchFamily="34" charset="0"/>
                <a:cs typeface="Arial" panose="020B0604020202020204" pitchFamily="34" charset="0"/>
              </a:rPr>
              <a:t>depleted in Europe by a prolonged winter in 2021</a:t>
            </a:r>
          </a:p>
          <a:p>
            <a:pPr marL="285750" indent="-285750">
              <a:lnSpc>
                <a:spcPct val="150000"/>
              </a:lnSpc>
              <a:buClr>
                <a:srgbClr val="FF6600"/>
              </a:buClr>
              <a:buFont typeface="Arial" panose="020B0604020202020204" pitchFamily="34" charset="0"/>
              <a:buChar char="•"/>
            </a:pPr>
            <a:r>
              <a:rPr lang="en-US" sz="1400" b="1" dirty="0">
                <a:solidFill>
                  <a:schemeClr val="tx1">
                    <a:lumMod val="65000"/>
                    <a:lumOff val="35000"/>
                  </a:schemeClr>
                </a:solidFill>
                <a:latin typeface="Century Gothic" panose="020B0502020202020204" pitchFamily="34" charset="0"/>
                <a:cs typeface="Arial" panose="020B0604020202020204" pitchFamily="34" charset="0"/>
              </a:rPr>
              <a:t>Severe 2022 winter</a:t>
            </a:r>
            <a:r>
              <a:rPr lang="en-US" sz="1400" dirty="0">
                <a:solidFill>
                  <a:schemeClr val="tx1">
                    <a:lumMod val="65000"/>
                    <a:lumOff val="35000"/>
                  </a:schemeClr>
                </a:solidFill>
                <a:latin typeface="Century Gothic" panose="020B0502020202020204" pitchFamily="34" charset="0"/>
                <a:cs typeface="Arial" panose="020B0604020202020204" pitchFamily="34" charset="0"/>
              </a:rPr>
              <a:t> concerns in Europe has surged additional demand</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2021’s fall observed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no sell</a:t>
            </a:r>
            <a:r>
              <a:rPr lang="en-US" sz="1400" dirty="0">
                <a:solidFill>
                  <a:schemeClr val="tx1">
                    <a:lumMod val="65000"/>
                    <a:lumOff val="35000"/>
                  </a:schemeClr>
                </a:solidFill>
                <a:latin typeface="Century Gothic" panose="020B0502020202020204" pitchFamily="34" charset="0"/>
                <a:cs typeface="Arial" panose="020B0604020202020204" pitchFamily="34" charset="0"/>
              </a:rPr>
              <a:t> from Russia through Ukraine (in advance of Russia’s plans) </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Russia/Ukraine tensions and lately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war</a:t>
            </a:r>
            <a:r>
              <a:rPr lang="en-US" sz="1400" dirty="0">
                <a:solidFill>
                  <a:schemeClr val="tx1">
                    <a:lumMod val="65000"/>
                    <a:lumOff val="35000"/>
                  </a:schemeClr>
                </a:solidFill>
                <a:latin typeface="Century Gothic" panose="020B0502020202020204" pitchFamily="34" charset="0"/>
                <a:cs typeface="Arial" panose="020B0604020202020204" pitchFamily="34" charset="0"/>
              </a:rPr>
              <a:t>: sanctions to create a disruption of supply from Europe’s key supplier</a:t>
            </a:r>
          </a:p>
          <a:p>
            <a:pPr marL="285750" indent="-285750">
              <a:lnSpc>
                <a:spcPct val="150000"/>
              </a:lnSpc>
              <a:buClr>
                <a:srgbClr val="FF6600"/>
              </a:buClr>
              <a:buFont typeface="Arial" panose="020B0604020202020204" pitchFamily="34" charset="0"/>
              <a:buChar char="•"/>
            </a:pPr>
            <a:endParaRPr lang="en-US" sz="1400" dirty="0">
              <a:solidFill>
                <a:schemeClr val="tx1">
                  <a:lumMod val="65000"/>
                  <a:lumOff val="35000"/>
                </a:schemeClr>
              </a:solidFill>
              <a:latin typeface="Century Gothic" panose="020B0502020202020204" pitchFamily="34" charset="0"/>
              <a:cs typeface="Arial" panose="020B0604020202020204" pitchFamily="34" charset="0"/>
            </a:endParaRPr>
          </a:p>
          <a:p>
            <a:pPr>
              <a:lnSpc>
                <a:spcPct val="150000"/>
              </a:lnSpc>
              <a:buClr>
                <a:srgbClr val="FF6600"/>
              </a:buClr>
            </a:pPr>
            <a:r>
              <a:rPr lang="en-US" sz="1400" i="1" dirty="0">
                <a:solidFill>
                  <a:schemeClr val="tx1">
                    <a:lumMod val="65000"/>
                    <a:lumOff val="35000"/>
                  </a:schemeClr>
                </a:solidFill>
                <a:latin typeface="Century Gothic" panose="020B0502020202020204" pitchFamily="34" charset="0"/>
                <a:cs typeface="Arial" panose="020B0604020202020204" pitchFamily="34" charset="0"/>
              </a:rPr>
              <a:t>Link to India</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TBC</a:t>
            </a:r>
          </a:p>
        </p:txBody>
      </p:sp>
      <p:sp>
        <p:nvSpPr>
          <p:cNvPr id="6" name="TextBox 4">
            <a:extLst>
              <a:ext uri="{FF2B5EF4-FFF2-40B4-BE49-F238E27FC236}">
                <a16:creationId xmlns:a16="http://schemas.microsoft.com/office/drawing/2014/main" id="{9E4C3F05-80AB-46BB-B1D6-886D81E1733A}"/>
              </a:ext>
            </a:extLst>
          </p:cNvPr>
          <p:cNvSpPr txBox="1"/>
          <p:nvPr/>
        </p:nvSpPr>
        <p:spPr>
          <a:xfrm>
            <a:off x="1012498" y="2273139"/>
            <a:ext cx="10545093"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NATURAL GAS</a:t>
            </a:r>
          </a:p>
        </p:txBody>
      </p:sp>
      <p:sp>
        <p:nvSpPr>
          <p:cNvPr id="8" name="TextBox 4">
            <a:extLst>
              <a:ext uri="{FF2B5EF4-FFF2-40B4-BE49-F238E27FC236}">
                <a16:creationId xmlns:a16="http://schemas.microsoft.com/office/drawing/2014/main" id="{7824128B-7E8F-450D-8E65-488D85B0B5B3}"/>
              </a:ext>
            </a:extLst>
          </p:cNvPr>
          <p:cNvSpPr txBox="1"/>
          <p:nvPr/>
        </p:nvSpPr>
        <p:spPr>
          <a:xfrm>
            <a:off x="1012500" y="1512289"/>
            <a:ext cx="10217454"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Prices of energy are hitting new peaks in almost every market, and the rally isn’t ending at anytime soon</a:t>
            </a:r>
          </a:p>
        </p:txBody>
      </p:sp>
    </p:spTree>
    <p:extLst>
      <p:ext uri="{BB962C8B-B14F-4D97-AF65-F5344CB8AC3E}">
        <p14:creationId xmlns:p14="http://schemas.microsoft.com/office/powerpoint/2010/main" val="2254531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28</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67322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Energy crises around the world</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498" y="2507318"/>
            <a:ext cx="10764712" cy="4212243"/>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Global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oil stocks </a:t>
            </a:r>
            <a:r>
              <a:rPr lang="en-US" sz="1200" dirty="0">
                <a:solidFill>
                  <a:schemeClr val="tx1">
                    <a:lumMod val="65000"/>
                    <a:lumOff val="35000"/>
                  </a:schemeClr>
                </a:solidFill>
                <a:latin typeface="Century Gothic" panose="020B0502020202020204" pitchFamily="34" charset="0"/>
                <a:cs typeface="Arial" panose="020B0604020202020204" pitchFamily="34" charset="0"/>
              </a:rPr>
              <a:t>were already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tight</a:t>
            </a:r>
            <a:r>
              <a:rPr lang="en-US" sz="1200" dirty="0">
                <a:solidFill>
                  <a:schemeClr val="tx1">
                    <a:lumMod val="65000"/>
                    <a:lumOff val="35000"/>
                  </a:schemeClr>
                </a:solidFill>
                <a:latin typeface="Century Gothic" panose="020B0502020202020204" pitchFamily="34" charset="0"/>
                <a:cs typeface="Arial" panose="020B0604020202020204" pitchFamily="34" charset="0"/>
              </a:rPr>
              <a:t> before energy crisis eruption</a:t>
            </a:r>
          </a:p>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Oil has been facing a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lack of supply elasticity</a:t>
            </a:r>
            <a:r>
              <a:rPr lang="en-US" sz="1200" dirty="0">
                <a:solidFill>
                  <a:schemeClr val="tx1">
                    <a:lumMod val="65000"/>
                    <a:lumOff val="35000"/>
                  </a:schemeClr>
                </a:solidFill>
                <a:latin typeface="Century Gothic" panose="020B0502020202020204" pitchFamily="34" charset="0"/>
                <a:cs typeface="Arial" panose="020B0604020202020204" pitchFamily="34" charset="0"/>
              </a:rPr>
              <a:t>: monthly production increases are falling further behind the 0.4 mb/d ramp-up agreed for Mar’22, this reflects the lack of ramp-up in drilling activity and points to limited near-term spare capacity</a:t>
            </a:r>
          </a:p>
          <a:p>
            <a:pPr marL="285750" indent="-285750">
              <a:lnSpc>
                <a:spcPct val="150000"/>
              </a:lnSpc>
              <a:buClr>
                <a:srgbClr val="FF6600"/>
              </a:buClr>
              <a:buFont typeface="Arial" panose="020B0604020202020204" pitchFamily="34" charset="0"/>
              <a:buChar char="•"/>
            </a:pPr>
            <a:r>
              <a:rPr lang="en-US" sz="1200" b="1" dirty="0">
                <a:solidFill>
                  <a:schemeClr val="tx1">
                    <a:lumMod val="65000"/>
                    <a:lumOff val="35000"/>
                  </a:schemeClr>
                </a:solidFill>
                <a:latin typeface="Century Gothic" panose="020B0502020202020204" pitchFamily="34" charset="0"/>
                <a:cs typeface="Arial" panose="020B0604020202020204" pitchFamily="34" charset="0"/>
              </a:rPr>
              <a:t>Demand</a:t>
            </a:r>
            <a:r>
              <a:rPr lang="en-US" sz="1200" dirty="0">
                <a:solidFill>
                  <a:schemeClr val="tx1">
                    <a:lumMod val="65000"/>
                    <a:lumOff val="35000"/>
                  </a:schemeClr>
                </a:solidFill>
                <a:latin typeface="Century Gothic" panose="020B0502020202020204" pitchFamily="34" charset="0"/>
                <a:cs typeface="Arial" panose="020B0604020202020204" pitchFamily="34" charset="0"/>
              </a:rPr>
              <a:t>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impact</a:t>
            </a:r>
            <a:r>
              <a:rPr lang="en-US" sz="1200" dirty="0">
                <a:solidFill>
                  <a:schemeClr val="tx1">
                    <a:lumMod val="65000"/>
                    <a:lumOff val="35000"/>
                  </a:schemeClr>
                </a:solidFill>
                <a:latin typeface="Century Gothic" panose="020B0502020202020204" pitchFamily="34" charset="0"/>
                <a:cs typeface="Arial" panose="020B0604020202020204" pitchFamily="34" charset="0"/>
              </a:rPr>
              <a:t> from the Omicron variant has been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modest</a:t>
            </a:r>
            <a:r>
              <a:rPr lang="en-US" sz="1200" dirty="0">
                <a:solidFill>
                  <a:schemeClr val="tx1">
                    <a:lumMod val="65000"/>
                    <a:lumOff val="35000"/>
                  </a:schemeClr>
                </a:solidFill>
                <a:latin typeface="Century Gothic" panose="020B0502020202020204" pitchFamily="34" charset="0"/>
                <a:cs typeface="Arial" panose="020B0604020202020204" pitchFamily="34" charset="0"/>
              </a:rPr>
              <a:t> in oil. As pandemic become endemic, the upside in mobility related demand would likely be large</a:t>
            </a:r>
          </a:p>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Oil works as a substitution to natural gas for Europe and Russia responds to 10% of world’s oil supply (another source saying they are the largest exporter of Oil – must check)</a:t>
            </a:r>
          </a:p>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Currently, analysts foresee Brent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prices</a:t>
            </a:r>
            <a:r>
              <a:rPr lang="en-US" sz="1200" dirty="0">
                <a:solidFill>
                  <a:schemeClr val="tx1">
                    <a:lumMod val="65000"/>
                    <a:lumOff val="35000"/>
                  </a:schemeClr>
                </a:solidFill>
                <a:latin typeface="Century Gothic" panose="020B0502020202020204" pitchFamily="34" charset="0"/>
                <a:cs typeface="Arial" panose="020B0604020202020204" pitchFamily="34" charset="0"/>
              </a:rPr>
              <a:t> climbing to 120-130usd/barrel to accelerate the shale supply response. Is a Iranian deal priced? The market is looking at a breakthrough in US-Iran deal, which will allow more supply flow out of Iran. High prices triggered plans from US to release reserve/strategic stocks</a:t>
            </a:r>
          </a:p>
          <a:p>
            <a:pPr>
              <a:lnSpc>
                <a:spcPct val="150000"/>
              </a:lnSpc>
              <a:buClr>
                <a:srgbClr val="FF6600"/>
              </a:buClr>
            </a:pPr>
            <a:r>
              <a:rPr lang="en-US" sz="1200" i="1" dirty="0">
                <a:solidFill>
                  <a:schemeClr val="tx1">
                    <a:lumMod val="65000"/>
                    <a:lumOff val="35000"/>
                  </a:schemeClr>
                </a:solidFill>
                <a:latin typeface="Century Gothic" panose="020B0502020202020204" pitchFamily="34" charset="0"/>
                <a:cs typeface="Arial" panose="020B0604020202020204" pitchFamily="34" charset="0"/>
              </a:rPr>
              <a:t>Link to India</a:t>
            </a:r>
          </a:p>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India is the 3</a:t>
            </a:r>
            <a:r>
              <a:rPr lang="en-US" sz="1200" baseline="30000" dirty="0">
                <a:solidFill>
                  <a:schemeClr val="tx1">
                    <a:lumMod val="65000"/>
                    <a:lumOff val="35000"/>
                  </a:schemeClr>
                </a:solidFill>
                <a:latin typeface="Century Gothic" panose="020B0502020202020204" pitchFamily="34" charset="0"/>
                <a:cs typeface="Arial" panose="020B0604020202020204" pitchFamily="34" charset="0"/>
              </a:rPr>
              <a:t>rd</a:t>
            </a:r>
            <a:r>
              <a:rPr lang="en-US" sz="1200" dirty="0">
                <a:solidFill>
                  <a:schemeClr val="tx1">
                    <a:lumMod val="65000"/>
                    <a:lumOff val="35000"/>
                  </a:schemeClr>
                </a:solidFill>
                <a:latin typeface="Century Gothic" panose="020B0502020202020204" pitchFamily="34" charset="0"/>
                <a:cs typeface="Arial" panose="020B0604020202020204" pitchFamily="34" charset="0"/>
              </a:rPr>
              <a:t> largest Oil consumer, i.e. 5.5 </a:t>
            </a:r>
            <a:r>
              <a:rPr lang="en-US" sz="1200" dirty="0" err="1">
                <a:solidFill>
                  <a:schemeClr val="tx1">
                    <a:lumMod val="65000"/>
                    <a:lumOff val="35000"/>
                  </a:schemeClr>
                </a:solidFill>
                <a:latin typeface="Century Gothic" panose="020B0502020202020204" pitchFamily="34" charset="0"/>
                <a:cs typeface="Arial" panose="020B0604020202020204" pitchFamily="34" charset="0"/>
              </a:rPr>
              <a:t>mlnb</a:t>
            </a:r>
            <a:r>
              <a:rPr lang="en-US" sz="1200" dirty="0">
                <a:solidFill>
                  <a:schemeClr val="tx1">
                    <a:lumMod val="65000"/>
                    <a:lumOff val="35000"/>
                  </a:schemeClr>
                </a:solidFill>
                <a:latin typeface="Century Gothic" panose="020B0502020202020204" pitchFamily="34" charset="0"/>
                <a:cs typeface="Arial" panose="020B0604020202020204" pitchFamily="34" charset="0"/>
              </a:rPr>
              <a:t>/day (after US | China), but imports 85% of its needs (mostly from Middle East and USA). The price shock is worrying India. India’s tax revenues are heavily dependent on oil, Oil accounts for more than 50%¨of federal excise duties (from goods produced within the country). There is no other country among large emerging economies which is more vulnerable to high oil prices than India</a:t>
            </a:r>
          </a:p>
        </p:txBody>
      </p:sp>
      <p:sp>
        <p:nvSpPr>
          <p:cNvPr id="6" name="TextBox 4">
            <a:extLst>
              <a:ext uri="{FF2B5EF4-FFF2-40B4-BE49-F238E27FC236}">
                <a16:creationId xmlns:a16="http://schemas.microsoft.com/office/drawing/2014/main" id="{9E4C3F05-80AB-46BB-B1D6-886D81E1733A}"/>
              </a:ext>
            </a:extLst>
          </p:cNvPr>
          <p:cNvSpPr txBox="1"/>
          <p:nvPr/>
        </p:nvSpPr>
        <p:spPr>
          <a:xfrm>
            <a:off x="1012498" y="2013492"/>
            <a:ext cx="10545093"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OIL (Brent)</a:t>
            </a:r>
          </a:p>
        </p:txBody>
      </p:sp>
      <p:sp>
        <p:nvSpPr>
          <p:cNvPr id="7" name="TextBox 4">
            <a:extLst>
              <a:ext uri="{FF2B5EF4-FFF2-40B4-BE49-F238E27FC236}">
                <a16:creationId xmlns:a16="http://schemas.microsoft.com/office/drawing/2014/main" id="{5FC82D87-18F1-46D5-9E2D-864DAB70BB3B}"/>
              </a:ext>
            </a:extLst>
          </p:cNvPr>
          <p:cNvSpPr txBox="1"/>
          <p:nvPr/>
        </p:nvSpPr>
        <p:spPr>
          <a:xfrm>
            <a:off x="1012500" y="1512289"/>
            <a:ext cx="10217454"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Prices of energy are hitting new peaks in almost every market, and the rally isn’t ending at anytime soon</a:t>
            </a:r>
          </a:p>
        </p:txBody>
      </p:sp>
    </p:spTree>
    <p:extLst>
      <p:ext uri="{BB962C8B-B14F-4D97-AF65-F5344CB8AC3E}">
        <p14:creationId xmlns:p14="http://schemas.microsoft.com/office/powerpoint/2010/main" val="2541126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29</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67322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Energy crises around the world</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498" y="2766965"/>
            <a:ext cx="10764712" cy="2313518"/>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b="1" dirty="0">
                <a:solidFill>
                  <a:schemeClr val="tx1">
                    <a:lumMod val="65000"/>
                    <a:lumOff val="35000"/>
                  </a:schemeClr>
                </a:solidFill>
                <a:latin typeface="Century Gothic" panose="020B0502020202020204" pitchFamily="34" charset="0"/>
                <a:cs typeface="Arial" panose="020B0604020202020204" pitchFamily="34" charset="0"/>
              </a:rPr>
              <a:t>Severe 2021 winter</a:t>
            </a:r>
            <a:r>
              <a:rPr lang="en-US" sz="1400" dirty="0">
                <a:solidFill>
                  <a:schemeClr val="tx1">
                    <a:lumMod val="65000"/>
                    <a:lumOff val="35000"/>
                  </a:schemeClr>
                </a:solidFill>
                <a:latin typeface="Century Gothic" panose="020B0502020202020204" pitchFamily="34" charset="0"/>
                <a:cs typeface="Arial" panose="020B0604020202020204" pitchFamily="34" charset="0"/>
              </a:rPr>
              <a:t>. Prices are following Oil, off course, but supply also faced serious challenges as Winter Storm Uri hit Golf Coast Oil/Gasoline/Diesel/Natural Gas production around JFM’21, shutting down refineries and affecting export terminals, rail and pipeline infrastructure</a:t>
            </a:r>
          </a:p>
          <a:p>
            <a:pPr marL="285750" indent="-285750">
              <a:lnSpc>
                <a:spcPct val="150000"/>
              </a:lnSpc>
              <a:buClr>
                <a:srgbClr val="FF6600"/>
              </a:buClr>
              <a:buFont typeface="Arial" panose="020B0604020202020204" pitchFamily="34" charset="0"/>
              <a:buChar char="•"/>
            </a:pPr>
            <a:r>
              <a:rPr lang="en-US" sz="1400" b="1" dirty="0">
                <a:solidFill>
                  <a:schemeClr val="tx1">
                    <a:lumMod val="65000"/>
                    <a:lumOff val="35000"/>
                  </a:schemeClr>
                </a:solidFill>
                <a:latin typeface="Century Gothic" panose="020B0502020202020204" pitchFamily="34" charset="0"/>
                <a:cs typeface="Arial" panose="020B0604020202020204" pitchFamily="34" charset="0"/>
              </a:rPr>
              <a:t>Power outages </a:t>
            </a:r>
            <a:r>
              <a:rPr lang="en-US" sz="1400" dirty="0">
                <a:solidFill>
                  <a:schemeClr val="tx1">
                    <a:lumMod val="65000"/>
                    <a:lumOff val="35000"/>
                  </a:schemeClr>
                </a:solidFill>
                <a:latin typeface="Century Gothic" panose="020B0502020202020204" pitchFamily="34" charset="0"/>
                <a:cs typeface="Arial" panose="020B0604020202020204" pitchFamily="34" charset="0"/>
              </a:rPr>
              <a:t>in Texas – people without heat in the peak of a severe winter</a:t>
            </a:r>
          </a:p>
          <a:p>
            <a:pPr marL="285750" indent="-285750">
              <a:lnSpc>
                <a:spcPct val="150000"/>
              </a:lnSpc>
              <a:buClr>
                <a:srgbClr val="FF6600"/>
              </a:buClr>
              <a:buFont typeface="Arial" panose="020B0604020202020204" pitchFamily="34" charset="0"/>
              <a:buChar char="•"/>
            </a:pPr>
            <a:endParaRPr lang="en-US" sz="1400" dirty="0">
              <a:solidFill>
                <a:schemeClr val="tx1">
                  <a:lumMod val="65000"/>
                  <a:lumOff val="35000"/>
                </a:schemeClr>
              </a:solidFill>
              <a:latin typeface="Century Gothic" panose="020B0502020202020204" pitchFamily="34" charset="0"/>
              <a:cs typeface="Arial" panose="020B0604020202020204" pitchFamily="34" charset="0"/>
            </a:endParaRPr>
          </a:p>
          <a:p>
            <a:pPr>
              <a:lnSpc>
                <a:spcPct val="150000"/>
              </a:lnSpc>
              <a:buClr>
                <a:srgbClr val="FF6600"/>
              </a:buClr>
            </a:pPr>
            <a:r>
              <a:rPr lang="en-US" sz="1400" i="1" dirty="0">
                <a:solidFill>
                  <a:schemeClr val="tx1">
                    <a:lumMod val="65000"/>
                    <a:lumOff val="35000"/>
                  </a:schemeClr>
                </a:solidFill>
                <a:latin typeface="Century Gothic" panose="020B0502020202020204" pitchFamily="34" charset="0"/>
                <a:cs typeface="Arial" panose="020B0604020202020204" pitchFamily="34" charset="0"/>
              </a:rPr>
              <a:t>Link to India</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TBC</a:t>
            </a:r>
          </a:p>
        </p:txBody>
      </p:sp>
      <p:sp>
        <p:nvSpPr>
          <p:cNvPr id="6" name="TextBox 4">
            <a:extLst>
              <a:ext uri="{FF2B5EF4-FFF2-40B4-BE49-F238E27FC236}">
                <a16:creationId xmlns:a16="http://schemas.microsoft.com/office/drawing/2014/main" id="{9E4C3F05-80AB-46BB-B1D6-886D81E1733A}"/>
              </a:ext>
            </a:extLst>
          </p:cNvPr>
          <p:cNvSpPr txBox="1"/>
          <p:nvPr/>
        </p:nvSpPr>
        <p:spPr>
          <a:xfrm>
            <a:off x="1012498" y="2273139"/>
            <a:ext cx="10545093"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RBOB</a:t>
            </a:r>
          </a:p>
        </p:txBody>
      </p:sp>
      <p:sp>
        <p:nvSpPr>
          <p:cNvPr id="7" name="TextBox 4">
            <a:extLst>
              <a:ext uri="{FF2B5EF4-FFF2-40B4-BE49-F238E27FC236}">
                <a16:creationId xmlns:a16="http://schemas.microsoft.com/office/drawing/2014/main" id="{B598369B-7AD8-4078-BEA2-77D0CC2D139F}"/>
              </a:ext>
            </a:extLst>
          </p:cNvPr>
          <p:cNvSpPr txBox="1"/>
          <p:nvPr/>
        </p:nvSpPr>
        <p:spPr>
          <a:xfrm>
            <a:off x="1012500" y="1512289"/>
            <a:ext cx="10217454"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Prices of energy are hitting new peaks in almost every market, and the rally isn’t ending at anytime soon</a:t>
            </a:r>
          </a:p>
        </p:txBody>
      </p:sp>
    </p:spTree>
    <p:extLst>
      <p:ext uri="{BB962C8B-B14F-4D97-AF65-F5344CB8AC3E}">
        <p14:creationId xmlns:p14="http://schemas.microsoft.com/office/powerpoint/2010/main" val="2210454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E0FAFF56-224A-4109-A88C-5DCE9418D4FC}"/>
              </a:ext>
            </a:extLst>
          </p:cNvPr>
          <p:cNvGraphicFramePr/>
          <p:nvPr>
            <p:extLst>
              <p:ext uri="{D42A27DB-BD31-4B8C-83A1-F6EECF244321}">
                <p14:modId xmlns:p14="http://schemas.microsoft.com/office/powerpoint/2010/main" val="57288129"/>
              </p:ext>
            </p:extLst>
          </p:nvPr>
        </p:nvGraphicFramePr>
        <p:xfrm>
          <a:off x="1127052" y="2243470"/>
          <a:ext cx="10217454" cy="4412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05857423-7CC1-4C4C-A4F1-D719FFB7E272}"/>
              </a:ext>
            </a:extLst>
          </p:cNvPr>
          <p:cNvGraphicFramePr/>
          <p:nvPr>
            <p:extLst>
              <p:ext uri="{D42A27DB-BD31-4B8C-83A1-F6EECF244321}">
                <p14:modId xmlns:p14="http://schemas.microsoft.com/office/powerpoint/2010/main" val="2842597556"/>
              </p:ext>
            </p:extLst>
          </p:nvPr>
        </p:nvGraphicFramePr>
        <p:xfrm>
          <a:off x="1121406" y="2237824"/>
          <a:ext cx="10217454" cy="4412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66C98967-956C-4656-97EE-01FFE18E75CC}"/>
              </a:ext>
            </a:extLst>
          </p:cNvPr>
          <p:cNvGraphicFramePr/>
          <p:nvPr>
            <p:extLst>
              <p:ext uri="{D42A27DB-BD31-4B8C-83A1-F6EECF244321}">
                <p14:modId xmlns:p14="http://schemas.microsoft.com/office/powerpoint/2010/main" val="1228708643"/>
              </p:ext>
            </p:extLst>
          </p:nvPr>
        </p:nvGraphicFramePr>
        <p:xfrm>
          <a:off x="1132695" y="2249113"/>
          <a:ext cx="10217454" cy="4412512"/>
        </p:xfrm>
        <a:graphic>
          <a:graphicData uri="http://schemas.openxmlformats.org/drawingml/2006/chart">
            <c:chart xmlns:c="http://schemas.openxmlformats.org/drawingml/2006/chart" xmlns:r="http://schemas.openxmlformats.org/officeDocument/2006/relationships" r:id="rId4"/>
          </a:graphicData>
        </a:graphic>
      </p:graphicFrame>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67322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Energy crises around the world</a:t>
            </a:r>
          </a:p>
        </p:txBody>
      </p:sp>
      <p:sp>
        <p:nvSpPr>
          <p:cNvPr id="5" name="TextBox 4">
            <a:extLst>
              <a:ext uri="{FF2B5EF4-FFF2-40B4-BE49-F238E27FC236}">
                <a16:creationId xmlns:a16="http://schemas.microsoft.com/office/drawing/2014/main" id="{13E5E580-251A-4153-8203-98BD77D3BF0D}"/>
              </a:ext>
            </a:extLst>
          </p:cNvPr>
          <p:cNvSpPr txBox="1"/>
          <p:nvPr/>
        </p:nvSpPr>
        <p:spPr>
          <a:xfrm>
            <a:off x="1012500" y="1512289"/>
            <a:ext cx="10217454"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Prices of energy are hitting new peaks in almost every market, and the rally isn’t ending at anytime soon</a:t>
            </a:r>
          </a:p>
        </p:txBody>
      </p:sp>
      <p:pic>
        <p:nvPicPr>
          <p:cNvPr id="8" name="Imagem 7">
            <a:extLst>
              <a:ext uri="{FF2B5EF4-FFF2-40B4-BE49-F238E27FC236}">
                <a16:creationId xmlns:a16="http://schemas.microsoft.com/office/drawing/2014/main" id="{79F34B64-6D79-4AF8-9F76-C1881CDA2B2F}"/>
              </a:ext>
            </a:extLst>
          </p:cNvPr>
          <p:cNvPicPr>
            <a:picLocks noChangeAspect="1"/>
          </p:cNvPicPr>
          <p:nvPr/>
        </p:nvPicPr>
        <p:blipFill rotWithShape="1">
          <a:blip r:embed="rId5"/>
          <a:srcRect b="93425"/>
          <a:stretch/>
        </p:blipFill>
        <p:spPr>
          <a:xfrm>
            <a:off x="1120627" y="2247211"/>
            <a:ext cx="10223878" cy="290233"/>
          </a:xfrm>
          <a:prstGeom prst="rect">
            <a:avLst/>
          </a:prstGeom>
        </p:spPr>
      </p:pic>
    </p:spTree>
    <p:extLst>
      <p:ext uri="{BB962C8B-B14F-4D97-AF65-F5344CB8AC3E}">
        <p14:creationId xmlns:p14="http://schemas.microsoft.com/office/powerpoint/2010/main" val="17859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30</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1016700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High domestic gasoline in Brazil</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500" y="2261662"/>
            <a:ext cx="10332006" cy="4396909"/>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RBOB prices have a major impact in Brazilian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domestic gasoline </a:t>
            </a:r>
            <a:r>
              <a:rPr lang="en-US" sz="1400" dirty="0">
                <a:solidFill>
                  <a:schemeClr val="tx1">
                    <a:lumMod val="65000"/>
                    <a:lumOff val="35000"/>
                  </a:schemeClr>
                </a:solidFill>
                <a:latin typeface="Century Gothic" panose="020B0502020202020204" pitchFamily="34" charset="0"/>
                <a:cs typeface="Arial" panose="020B0604020202020204" pitchFamily="34" charset="0"/>
              </a:rPr>
              <a:t>(and so on ethanol prices)</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Although gasoline imports in Brazil are low compared to domestic production, Gasoline domestic prices are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benchmarked</a:t>
            </a:r>
            <a:r>
              <a:rPr lang="en-US" sz="1400" dirty="0">
                <a:solidFill>
                  <a:schemeClr val="tx1">
                    <a:lumMod val="65000"/>
                    <a:lumOff val="35000"/>
                  </a:schemeClr>
                </a:solidFill>
                <a:latin typeface="Century Gothic" panose="020B0502020202020204" pitchFamily="34" charset="0"/>
                <a:cs typeface="Arial" panose="020B0604020202020204" pitchFamily="34" charset="0"/>
              </a:rPr>
              <a:t>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against international prices</a:t>
            </a:r>
            <a:r>
              <a:rPr lang="en-US" sz="1400" dirty="0">
                <a:solidFill>
                  <a:schemeClr val="tx1">
                    <a:lumMod val="65000"/>
                    <a:lumOff val="35000"/>
                  </a:schemeClr>
                </a:solidFill>
                <a:latin typeface="Century Gothic" panose="020B0502020202020204" pitchFamily="34" charset="0"/>
                <a:cs typeface="Arial" panose="020B0604020202020204" pitchFamily="34" charset="0"/>
              </a:rPr>
              <a:t> and PETR has been actively - so far – translating imported gasoline prices to the ex-refinery prices (with delays to either sides though). The forward RBOB and BRL carry curves, jointly with a continuation of this policy shall put domestic gasoline for 2022 | 2023 at ~3.5 </a:t>
            </a:r>
            <a:r>
              <a:rPr lang="en-US" sz="1400" dirty="0" err="1">
                <a:solidFill>
                  <a:schemeClr val="tx1">
                    <a:lumMod val="65000"/>
                    <a:lumOff val="35000"/>
                  </a:schemeClr>
                </a:solidFill>
                <a:latin typeface="Century Gothic" panose="020B0502020202020204" pitchFamily="34" charset="0"/>
                <a:cs typeface="Arial" panose="020B0604020202020204" pitchFamily="34" charset="0"/>
              </a:rPr>
              <a:t>reais</a:t>
            </a:r>
            <a:r>
              <a:rPr lang="en-US" sz="1400" dirty="0">
                <a:solidFill>
                  <a:schemeClr val="tx1">
                    <a:lumMod val="65000"/>
                    <a:lumOff val="35000"/>
                  </a:schemeClr>
                </a:solidFill>
                <a:latin typeface="Century Gothic" panose="020B0502020202020204" pitchFamily="34" charset="0"/>
                <a:cs typeface="Arial" panose="020B0604020202020204" pitchFamily="34" charset="0"/>
              </a:rPr>
              <a:t>/liter </a:t>
            </a:r>
            <a:r>
              <a:rPr lang="en-US" sz="1400" u="sng" dirty="0">
                <a:solidFill>
                  <a:schemeClr val="tx1">
                    <a:lumMod val="65000"/>
                    <a:lumOff val="35000"/>
                  </a:schemeClr>
                </a:solidFill>
                <a:latin typeface="Century Gothic" panose="020B0502020202020204" pitchFamily="34" charset="0"/>
                <a:cs typeface="Arial" panose="020B0604020202020204" pitchFamily="34" charset="0"/>
              </a:rPr>
              <a:t>@ refinery</a:t>
            </a:r>
            <a:r>
              <a:rPr lang="en-US" sz="1400" dirty="0">
                <a:solidFill>
                  <a:schemeClr val="tx1">
                    <a:lumMod val="65000"/>
                    <a:lumOff val="35000"/>
                  </a:schemeClr>
                </a:solidFill>
                <a:latin typeface="Century Gothic" panose="020B0502020202020204" pitchFamily="34" charset="0"/>
                <a:cs typeface="Arial" panose="020B0604020202020204" pitchFamily="34" charset="0"/>
              </a:rPr>
              <a:t>).</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Recently, current skyrocketing prices along with (an already) high inflation, are increasing the pressure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to</a:t>
            </a:r>
            <a:r>
              <a:rPr lang="en-US" sz="1400" dirty="0">
                <a:solidFill>
                  <a:schemeClr val="tx1">
                    <a:lumMod val="65000"/>
                    <a:lumOff val="35000"/>
                  </a:schemeClr>
                </a:solidFill>
                <a:latin typeface="Century Gothic" panose="020B0502020202020204" pitchFamily="34" charset="0"/>
                <a:cs typeface="Arial" panose="020B0604020202020204" pitchFamily="34" charset="0"/>
              </a:rPr>
              <a:t>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cushion</a:t>
            </a:r>
            <a:r>
              <a:rPr lang="en-US" sz="1400" dirty="0">
                <a:solidFill>
                  <a:schemeClr val="tx1">
                    <a:lumMod val="65000"/>
                    <a:lumOff val="35000"/>
                  </a:schemeClr>
                </a:solidFill>
                <a:latin typeface="Century Gothic" panose="020B0502020202020204" pitchFamily="34" charset="0"/>
                <a:cs typeface="Arial" panose="020B0604020202020204" pitchFamily="34" charset="0"/>
              </a:rPr>
              <a:t> fuel price shocks into domestic market (same as here, in India) and it is being done, raising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flags</a:t>
            </a:r>
            <a:r>
              <a:rPr lang="en-US" sz="1400" dirty="0">
                <a:solidFill>
                  <a:schemeClr val="tx1">
                    <a:lumMod val="65000"/>
                    <a:lumOff val="35000"/>
                  </a:schemeClr>
                </a:solidFill>
                <a:latin typeface="Century Gothic" panose="020B0502020202020204" pitchFamily="34" charset="0"/>
                <a:cs typeface="Arial" panose="020B0604020202020204" pitchFamily="34" charset="0"/>
              </a:rPr>
              <a:t> to PETR ability in keeping up with its price-alignment-policy, discussions on gasoline taxation, and political turmoil during Presidential run</a:t>
            </a:r>
          </a:p>
          <a:p>
            <a:pPr>
              <a:lnSpc>
                <a:spcPct val="150000"/>
              </a:lnSpc>
              <a:buClr>
                <a:srgbClr val="FF6600"/>
              </a:buClr>
            </a:pPr>
            <a:r>
              <a:rPr lang="en-US" sz="1400" i="1" dirty="0">
                <a:solidFill>
                  <a:schemeClr val="tx1">
                    <a:lumMod val="65000"/>
                    <a:lumOff val="35000"/>
                  </a:schemeClr>
                </a:solidFill>
                <a:latin typeface="Century Gothic" panose="020B0502020202020204" pitchFamily="34" charset="0"/>
                <a:cs typeface="Arial" panose="020B0604020202020204" pitchFamily="34" charset="0"/>
              </a:rPr>
              <a:t>Link to India</a:t>
            </a:r>
          </a:p>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India is the 3</a:t>
            </a:r>
            <a:r>
              <a:rPr lang="en-US" sz="1200" baseline="30000" dirty="0">
                <a:solidFill>
                  <a:schemeClr val="tx1">
                    <a:lumMod val="65000"/>
                    <a:lumOff val="35000"/>
                  </a:schemeClr>
                </a:solidFill>
                <a:latin typeface="Century Gothic" panose="020B0502020202020204" pitchFamily="34" charset="0"/>
                <a:cs typeface="Arial" panose="020B0604020202020204" pitchFamily="34" charset="0"/>
              </a:rPr>
              <a:t>rd</a:t>
            </a:r>
            <a:r>
              <a:rPr lang="en-US" sz="1200" dirty="0">
                <a:solidFill>
                  <a:schemeClr val="tx1">
                    <a:lumMod val="65000"/>
                    <a:lumOff val="35000"/>
                  </a:schemeClr>
                </a:solidFill>
                <a:latin typeface="Century Gothic" panose="020B0502020202020204" pitchFamily="34" charset="0"/>
                <a:cs typeface="Arial" panose="020B0604020202020204" pitchFamily="34" charset="0"/>
              </a:rPr>
              <a:t> largest Oil consumer, i.e. 5.5 </a:t>
            </a:r>
            <a:r>
              <a:rPr lang="en-US" sz="1200" dirty="0" err="1">
                <a:solidFill>
                  <a:schemeClr val="tx1">
                    <a:lumMod val="65000"/>
                    <a:lumOff val="35000"/>
                  </a:schemeClr>
                </a:solidFill>
                <a:latin typeface="Century Gothic" panose="020B0502020202020204" pitchFamily="34" charset="0"/>
                <a:cs typeface="Arial" panose="020B0604020202020204" pitchFamily="34" charset="0"/>
              </a:rPr>
              <a:t>mlnb</a:t>
            </a:r>
            <a:r>
              <a:rPr lang="en-US" sz="1200" dirty="0">
                <a:solidFill>
                  <a:schemeClr val="tx1">
                    <a:lumMod val="65000"/>
                    <a:lumOff val="35000"/>
                  </a:schemeClr>
                </a:solidFill>
                <a:latin typeface="Century Gothic" panose="020B0502020202020204" pitchFamily="34" charset="0"/>
                <a:cs typeface="Arial" panose="020B0604020202020204" pitchFamily="34" charset="0"/>
              </a:rPr>
              <a:t>/day (after US | China), but imports 85% of its needs (mostly from Middle East and USA). The price shock is worrying India. India’s tax revenues are heavily dependent on oil, Oil accounts for more than 50%¨of federal excise duties (from goods produced within the country). There is no other country among large emerging economies which is more vulnerable to high oil prices than India</a:t>
            </a:r>
          </a:p>
        </p:txBody>
      </p:sp>
      <p:sp>
        <p:nvSpPr>
          <p:cNvPr id="6" name="TextBox 4">
            <a:extLst>
              <a:ext uri="{FF2B5EF4-FFF2-40B4-BE49-F238E27FC236}">
                <a16:creationId xmlns:a16="http://schemas.microsoft.com/office/drawing/2014/main" id="{9EA98F2D-8A7B-4A14-A33B-277A83F40DCC}"/>
              </a:ext>
            </a:extLst>
          </p:cNvPr>
          <p:cNvSpPr txBox="1"/>
          <p:nvPr/>
        </p:nvSpPr>
        <p:spPr>
          <a:xfrm>
            <a:off x="1012500" y="1512289"/>
            <a:ext cx="10216800"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International gasoline prices have a direct impact on Brazilian domestic gasoline, and so, on ethanol prices</a:t>
            </a:r>
            <a:endParaRPr lang="en-US" sz="1050" b="1" dirty="0">
              <a:solidFill>
                <a:srgbClr val="727175"/>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833142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31</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696681"/>
            <a:ext cx="11179500" cy="830997"/>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cs typeface="Arial" panose="020B0604020202020204" pitchFamily="34" charset="0"/>
              </a:rPr>
              <a:t>Brazilian ethanol follows in tandem</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499" y="2672795"/>
            <a:ext cx="10764000" cy="3606180"/>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High energy prices are also (or consequently) impacting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renewable</a:t>
            </a:r>
            <a:r>
              <a:rPr lang="en-US" sz="1400" dirty="0">
                <a:solidFill>
                  <a:schemeClr val="tx1">
                    <a:lumMod val="65000"/>
                    <a:lumOff val="35000"/>
                  </a:schemeClr>
                </a:solidFill>
                <a:latin typeface="Century Gothic" panose="020B0502020202020204" pitchFamily="34" charset="0"/>
                <a:cs typeface="Arial" panose="020B0604020202020204" pitchFamily="34" charset="0"/>
              </a:rPr>
              <a:t>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prices</a:t>
            </a:r>
            <a:r>
              <a:rPr lang="en-US" sz="1400" dirty="0">
                <a:solidFill>
                  <a:schemeClr val="tx1">
                    <a:lumMod val="65000"/>
                    <a:lumOff val="35000"/>
                  </a:schemeClr>
                </a:solidFill>
                <a:latin typeface="Century Gothic" panose="020B0502020202020204" pitchFamily="34" charset="0"/>
                <a:cs typeface="Arial" panose="020B0604020202020204" pitchFamily="34" charset="0"/>
              </a:rPr>
              <a:t>, especially ethanol</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There is a strong passthrough effect of forward gasoline prices (@ refinery) to gasoline pump prices, and a strong passthrough effect of gasoline pump prices to the ethanol pump prices. Therefore, gasoline prices are the benchmark against which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Hydrous (E100) is priced at a 70%</a:t>
            </a:r>
            <a:r>
              <a:rPr lang="en-US" sz="1400" dirty="0">
                <a:solidFill>
                  <a:schemeClr val="tx1">
                    <a:lumMod val="65000"/>
                    <a:lumOff val="35000"/>
                  </a:schemeClr>
                </a:solidFill>
                <a:latin typeface="Century Gothic" panose="020B0502020202020204" pitchFamily="34" charset="0"/>
                <a:cs typeface="Arial" panose="020B0604020202020204" pitchFamily="34" charset="0"/>
              </a:rPr>
              <a:t> efficiency level; direct backward effect on ex-mill prices</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However, ethanol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own S&amp;D dynamics </a:t>
            </a:r>
            <a:r>
              <a:rPr lang="en-US" sz="1400" dirty="0">
                <a:solidFill>
                  <a:schemeClr val="tx1">
                    <a:lumMod val="65000"/>
                    <a:lumOff val="35000"/>
                  </a:schemeClr>
                </a:solidFill>
                <a:latin typeface="Century Gothic" panose="020B0502020202020204" pitchFamily="34" charset="0"/>
                <a:cs typeface="Arial" panose="020B0604020202020204" pitchFamily="34" charset="0"/>
              </a:rPr>
              <a:t>does impact prices either way to a less extend: </a:t>
            </a:r>
          </a:p>
          <a:p>
            <a:pPr marL="742950" lvl="1"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19-20 &amp; 20-21 ethanol had to buy demand against gasoline, hence, trading under 70% pump parity </a:t>
            </a:r>
          </a:p>
          <a:p>
            <a:pPr marL="742950" lvl="1"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21-22 ethanol had to trade above 70% pump parity to push consumption into gasoline and regulate tight stocks (frosts)</a:t>
            </a:r>
          </a:p>
          <a:p>
            <a:pPr marL="742950" lvl="1"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22-23 &amp; 23-24 although running slightly lower to 70%,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ethanol prices benefits from high gasoline prices</a:t>
            </a:r>
            <a:r>
              <a:rPr lang="en-US" sz="1400" dirty="0">
                <a:solidFill>
                  <a:schemeClr val="tx1">
                    <a:lumMod val="65000"/>
                    <a:lumOff val="35000"/>
                  </a:schemeClr>
                </a:solidFill>
                <a:latin typeface="Century Gothic" panose="020B0502020202020204" pitchFamily="34" charset="0"/>
                <a:cs typeface="Arial" panose="020B0604020202020204" pitchFamily="34" charset="0"/>
              </a:rPr>
              <a:t>, averaging XXX </a:t>
            </a:r>
            <a:r>
              <a:rPr lang="en-US" sz="1400" dirty="0" err="1">
                <a:solidFill>
                  <a:schemeClr val="tx1">
                    <a:lumMod val="65000"/>
                    <a:lumOff val="35000"/>
                  </a:schemeClr>
                </a:solidFill>
                <a:latin typeface="Century Gothic" panose="020B0502020202020204" pitchFamily="34" charset="0"/>
                <a:cs typeface="Arial" panose="020B0604020202020204" pitchFamily="34" charset="0"/>
              </a:rPr>
              <a:t>reais</a:t>
            </a:r>
            <a:r>
              <a:rPr lang="en-US" sz="1400" dirty="0">
                <a:solidFill>
                  <a:schemeClr val="tx1">
                    <a:lumMod val="65000"/>
                    <a:lumOff val="35000"/>
                  </a:schemeClr>
                </a:solidFill>
                <a:latin typeface="Century Gothic" panose="020B0502020202020204" pitchFamily="34" charset="0"/>
                <a:cs typeface="Arial" panose="020B0604020202020204" pitchFamily="34" charset="0"/>
              </a:rPr>
              <a:t>/</a:t>
            </a:r>
            <a:r>
              <a:rPr lang="en-US" sz="1400" dirty="0" err="1">
                <a:solidFill>
                  <a:schemeClr val="tx1">
                    <a:lumMod val="65000"/>
                    <a:lumOff val="35000"/>
                  </a:schemeClr>
                </a:solidFill>
                <a:latin typeface="Century Gothic" panose="020B0502020202020204" pitchFamily="34" charset="0"/>
                <a:cs typeface="Arial" panose="020B0604020202020204" pitchFamily="34" charset="0"/>
              </a:rPr>
              <a:t>cbm</a:t>
            </a:r>
            <a:r>
              <a:rPr lang="en-US" sz="1400" dirty="0">
                <a:solidFill>
                  <a:schemeClr val="tx1">
                    <a:lumMod val="65000"/>
                    <a:lumOff val="35000"/>
                  </a:schemeClr>
                </a:solidFill>
                <a:latin typeface="Century Gothic" panose="020B0502020202020204" pitchFamily="34" charset="0"/>
                <a:cs typeface="Arial" panose="020B0604020202020204" pitchFamily="34" charset="0"/>
              </a:rPr>
              <a:t> more than just-finished-21-22-crop</a:t>
            </a:r>
          </a:p>
          <a:p>
            <a:pPr>
              <a:lnSpc>
                <a:spcPct val="150000"/>
              </a:lnSpc>
              <a:buClr>
                <a:srgbClr val="FF6600"/>
              </a:buClr>
            </a:pPr>
            <a:endParaRPr lang="en-US" sz="14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6" name="TextBox 4">
            <a:extLst>
              <a:ext uri="{FF2B5EF4-FFF2-40B4-BE49-F238E27FC236}">
                <a16:creationId xmlns:a16="http://schemas.microsoft.com/office/drawing/2014/main" id="{A15EC064-E933-4D6C-AB68-662DDD39171D}"/>
              </a:ext>
            </a:extLst>
          </p:cNvPr>
          <p:cNvSpPr txBox="1"/>
          <p:nvPr/>
        </p:nvSpPr>
        <p:spPr>
          <a:xfrm>
            <a:off x="1012500" y="1512289"/>
            <a:ext cx="10216800"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International gasoline prices have a direct impact on Brazilian domestic gasoline, and so, on ethanol prices</a:t>
            </a:r>
            <a:endParaRPr lang="en-US" sz="1050" b="1" dirty="0">
              <a:solidFill>
                <a:srgbClr val="727175"/>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97454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32</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1016700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cs typeface="Arial" panose="020B0604020202020204" pitchFamily="34" charset="0"/>
              </a:rPr>
              <a:t>Renewables are up globally</a:t>
            </a:r>
          </a:p>
        </p:txBody>
      </p:sp>
      <p:sp>
        <p:nvSpPr>
          <p:cNvPr id="6" name="TextBox 4">
            <a:extLst>
              <a:ext uri="{FF2B5EF4-FFF2-40B4-BE49-F238E27FC236}">
                <a16:creationId xmlns:a16="http://schemas.microsoft.com/office/drawing/2014/main" id="{EDE985E3-18FF-4B51-A69D-F5149E826E8A}"/>
              </a:ext>
            </a:extLst>
          </p:cNvPr>
          <p:cNvSpPr txBox="1"/>
          <p:nvPr/>
        </p:nvSpPr>
        <p:spPr>
          <a:xfrm>
            <a:off x="1012500" y="1512289"/>
            <a:ext cx="10216800"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The international energy crisis is having a direct impact on renewable prices across the globe</a:t>
            </a:r>
            <a:endParaRPr lang="en-US" sz="1050" b="1" dirty="0">
              <a:solidFill>
                <a:srgbClr val="727175"/>
              </a:solidFill>
              <a:latin typeface="Century Gothic" panose="020B0502020202020204" pitchFamily="34" charset="0"/>
              <a:cs typeface="Arial" panose="020B0604020202020204" pitchFamily="34" charset="0"/>
            </a:endParaRPr>
          </a:p>
        </p:txBody>
      </p:sp>
      <p:sp>
        <p:nvSpPr>
          <p:cNvPr id="7" name="TextBox 4">
            <a:extLst>
              <a:ext uri="{FF2B5EF4-FFF2-40B4-BE49-F238E27FC236}">
                <a16:creationId xmlns:a16="http://schemas.microsoft.com/office/drawing/2014/main" id="{5641C91C-8C86-4063-80F1-C4041D170B50}"/>
              </a:ext>
            </a:extLst>
          </p:cNvPr>
          <p:cNvSpPr txBox="1"/>
          <p:nvPr/>
        </p:nvSpPr>
        <p:spPr>
          <a:xfrm>
            <a:off x="1012500" y="2013172"/>
            <a:ext cx="10468300" cy="4766241"/>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The international energy crisis is having a direct impact on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renewable</a:t>
            </a:r>
            <a:r>
              <a:rPr lang="en-US" sz="1200" dirty="0">
                <a:solidFill>
                  <a:schemeClr val="tx1">
                    <a:lumMod val="65000"/>
                    <a:lumOff val="35000"/>
                  </a:schemeClr>
                </a:solidFill>
                <a:latin typeface="Century Gothic" panose="020B0502020202020204" pitchFamily="34" charset="0"/>
                <a:cs typeface="Arial" panose="020B0604020202020204" pitchFamily="34" charset="0"/>
              </a:rPr>
              <a:t>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prices</a:t>
            </a:r>
            <a:r>
              <a:rPr lang="en-US" sz="1200" dirty="0">
                <a:solidFill>
                  <a:schemeClr val="tx1">
                    <a:lumMod val="65000"/>
                    <a:lumOff val="35000"/>
                  </a:schemeClr>
                </a:solidFill>
                <a:latin typeface="Century Gothic" panose="020B0502020202020204" pitchFamily="34" charset="0"/>
                <a:cs typeface="Arial" panose="020B0604020202020204" pitchFamily="34" charset="0"/>
              </a:rPr>
              <a:t> across the globe, lifting prices of ethanol, biodiesel, HVO, hydrogen. </a:t>
            </a:r>
          </a:p>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In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USA</a:t>
            </a:r>
            <a:r>
              <a:rPr lang="en-US" sz="1200" dirty="0">
                <a:solidFill>
                  <a:schemeClr val="tx1">
                    <a:lumMod val="65000"/>
                    <a:lumOff val="35000"/>
                  </a:schemeClr>
                </a:solidFill>
                <a:latin typeface="Century Gothic" panose="020B0502020202020204" pitchFamily="34" charset="0"/>
                <a:cs typeface="Arial" panose="020B0604020202020204" pitchFamily="34" charset="0"/>
              </a:rPr>
              <a:t>, internal logistic issues collided with a recover on demand and historical tight stocks. Corn price rally (which started way before Russia/Ukraine crisis – production issues after erratic weather) are also supporting ethanol. Certification issues/delays didn’t help on imports from Brazil</a:t>
            </a:r>
          </a:p>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In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Europe</a:t>
            </a:r>
            <a:r>
              <a:rPr lang="en-US" sz="1200" dirty="0">
                <a:solidFill>
                  <a:schemeClr val="tx1">
                    <a:lumMod val="65000"/>
                    <a:lumOff val="35000"/>
                  </a:schemeClr>
                </a:solidFill>
                <a:latin typeface="Century Gothic" panose="020B0502020202020204" pitchFamily="34" charset="0"/>
                <a:cs typeface="Arial" panose="020B0604020202020204" pitchFamily="34" charset="0"/>
              </a:rPr>
              <a:t>, equally demand recover faced lower beet production, high wheat prices, and a lack of import supply from USA and Brazil, as the latter ethanol didn’t match the right EU-specifications</a:t>
            </a:r>
          </a:p>
          <a:p>
            <a:pPr marL="285750" indent="-285750">
              <a:lnSpc>
                <a:spcPct val="150000"/>
              </a:lnSpc>
              <a:buClr>
                <a:srgbClr val="FF6600"/>
              </a:buClr>
              <a:buFont typeface="Arial" panose="020B0604020202020204" pitchFamily="34" charset="0"/>
              <a:buChar char="•"/>
            </a:pPr>
            <a:r>
              <a:rPr lang="en-US" sz="1200" b="1" dirty="0">
                <a:solidFill>
                  <a:schemeClr val="tx1">
                    <a:lumMod val="65000"/>
                    <a:lumOff val="35000"/>
                  </a:schemeClr>
                </a:solidFill>
                <a:latin typeface="Century Gothic" panose="020B0502020202020204" pitchFamily="34" charset="0"/>
                <a:cs typeface="Arial" panose="020B0604020202020204" pitchFamily="34" charset="0"/>
              </a:rPr>
              <a:t>Korea</a:t>
            </a:r>
            <a:r>
              <a:rPr lang="en-US" sz="1200" dirty="0">
                <a:solidFill>
                  <a:schemeClr val="tx1">
                    <a:lumMod val="65000"/>
                    <a:lumOff val="35000"/>
                  </a:schemeClr>
                </a:solidFill>
                <a:latin typeface="Century Gothic" panose="020B0502020202020204" pitchFamily="34" charset="0"/>
                <a:cs typeface="Arial" panose="020B0604020202020204" pitchFamily="34" charset="0"/>
              </a:rPr>
              <a:t> consequently pulled a lot of ethanol from Brazil, and continues to bid up during 22-23. High global ethanol prices are supporting ethanol exports out of Brazil – and so its own prices</a:t>
            </a:r>
          </a:p>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Growing demand for </a:t>
            </a:r>
            <a:r>
              <a:rPr lang="en-US" sz="1200" b="1" dirty="0">
                <a:solidFill>
                  <a:schemeClr val="tx1">
                    <a:lumMod val="65000"/>
                    <a:lumOff val="35000"/>
                  </a:schemeClr>
                </a:solidFill>
                <a:latin typeface="Century Gothic" panose="020B0502020202020204" pitchFamily="34" charset="0"/>
                <a:cs typeface="Arial" panose="020B0604020202020204" pitchFamily="34" charset="0"/>
              </a:rPr>
              <a:t>SAF</a:t>
            </a:r>
            <a:r>
              <a:rPr lang="en-US" sz="1200" dirty="0">
                <a:solidFill>
                  <a:schemeClr val="tx1">
                    <a:lumMod val="65000"/>
                    <a:lumOff val="35000"/>
                  </a:schemeClr>
                </a:solidFill>
                <a:latin typeface="Century Gothic" panose="020B0502020202020204" pitchFamily="34" charset="0"/>
                <a:cs typeface="Arial" panose="020B0604020202020204" pitchFamily="34" charset="0"/>
              </a:rPr>
              <a:t> (sustainable aviation fuel) which initially was concentrated on veg. oil, but only veg. oil can’t cover it all</a:t>
            </a:r>
          </a:p>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Don’t forget to mention biodiesel prices are up (soybeans are up, but also due to ARG logistic issues on Paraná river soy-oil exports were disrupted). Biodiesel mandate in Brazil, supposed to rise from 13 to 14%, was cut to 10%.</a:t>
            </a:r>
          </a:p>
          <a:p>
            <a:pPr>
              <a:lnSpc>
                <a:spcPct val="150000"/>
              </a:lnSpc>
              <a:buClr>
                <a:srgbClr val="FF6600"/>
              </a:buClr>
            </a:pPr>
            <a:endParaRPr lang="en-US" sz="1200" i="1" dirty="0">
              <a:solidFill>
                <a:schemeClr val="tx1">
                  <a:lumMod val="65000"/>
                  <a:lumOff val="35000"/>
                </a:schemeClr>
              </a:solidFill>
              <a:latin typeface="Century Gothic" panose="020B0502020202020204" pitchFamily="34" charset="0"/>
              <a:cs typeface="Arial" panose="020B0604020202020204" pitchFamily="34" charset="0"/>
            </a:endParaRPr>
          </a:p>
          <a:p>
            <a:pPr>
              <a:lnSpc>
                <a:spcPct val="150000"/>
              </a:lnSpc>
              <a:buClr>
                <a:srgbClr val="FF6600"/>
              </a:buClr>
            </a:pPr>
            <a:r>
              <a:rPr lang="en-US" sz="1200" i="1" dirty="0">
                <a:solidFill>
                  <a:schemeClr val="tx1">
                    <a:lumMod val="65000"/>
                    <a:lumOff val="35000"/>
                  </a:schemeClr>
                </a:solidFill>
                <a:latin typeface="Century Gothic" panose="020B0502020202020204" pitchFamily="34" charset="0"/>
                <a:cs typeface="Arial" panose="020B0604020202020204" pitchFamily="34" charset="0"/>
              </a:rPr>
              <a:t>Link to India</a:t>
            </a:r>
          </a:p>
          <a:p>
            <a:pPr marL="285750"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Ethanol domestic prices are set by the government and has been increased a few times to remain a better return vs. sugar, and so, push the industry to build more ethanol production capacity | India is a big soybean oil importer, the oil spike is also another concern for them</a:t>
            </a:r>
          </a:p>
        </p:txBody>
      </p:sp>
    </p:spTree>
    <p:extLst>
      <p:ext uri="{BB962C8B-B14F-4D97-AF65-F5344CB8AC3E}">
        <p14:creationId xmlns:p14="http://schemas.microsoft.com/office/powerpoint/2010/main" val="2023832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33</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1016700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pt-BR" sz="4600" dirty="0">
                <a:solidFill>
                  <a:srgbClr val="005595"/>
                </a:solidFill>
                <a:latin typeface="Century Gothic" panose="020B0502020202020204" pitchFamily="34" charset="0"/>
                <a:cs typeface="Arial" panose="020B0604020202020204" pitchFamily="34" charset="0"/>
              </a:rPr>
              <a:t>F</a:t>
            </a:r>
            <a:r>
              <a:rPr lang="en-US" sz="4600" dirty="0" err="1">
                <a:solidFill>
                  <a:srgbClr val="005595"/>
                </a:solidFill>
                <a:latin typeface="Century Gothic" panose="020B0502020202020204" pitchFamily="34" charset="0"/>
                <a:cs typeface="Arial" panose="020B0604020202020204" pitchFamily="34" charset="0"/>
              </a:rPr>
              <a:t>uel</a:t>
            </a:r>
            <a:r>
              <a:rPr lang="en-US" sz="4600" dirty="0">
                <a:solidFill>
                  <a:srgbClr val="005595"/>
                </a:solidFill>
                <a:latin typeface="Century Gothic" panose="020B0502020202020204" pitchFamily="34" charset="0"/>
                <a:cs typeface="Arial" panose="020B0604020202020204" pitchFamily="34" charset="0"/>
              </a:rPr>
              <a:t> taxes are under scrutiny</a:t>
            </a:r>
          </a:p>
        </p:txBody>
      </p:sp>
      <p:sp>
        <p:nvSpPr>
          <p:cNvPr id="6" name="TextBox 4">
            <a:extLst>
              <a:ext uri="{FF2B5EF4-FFF2-40B4-BE49-F238E27FC236}">
                <a16:creationId xmlns:a16="http://schemas.microsoft.com/office/drawing/2014/main" id="{EDE985E3-18FF-4B51-A69D-F5149E826E8A}"/>
              </a:ext>
            </a:extLst>
          </p:cNvPr>
          <p:cNvSpPr txBox="1"/>
          <p:nvPr/>
        </p:nvSpPr>
        <p:spPr>
          <a:xfrm>
            <a:off x="1012500" y="1512289"/>
            <a:ext cx="10216800"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As inflation advances in every conceivable country, pressure in adopting fuel price control measures increases </a:t>
            </a:r>
            <a:endParaRPr lang="en-US" sz="1050" b="1" dirty="0">
              <a:solidFill>
                <a:srgbClr val="727175"/>
              </a:solidFill>
              <a:latin typeface="Century Gothic" panose="020B0502020202020204" pitchFamily="34" charset="0"/>
              <a:cs typeface="Arial" panose="020B0604020202020204" pitchFamily="34" charset="0"/>
            </a:endParaRPr>
          </a:p>
        </p:txBody>
      </p:sp>
      <p:sp>
        <p:nvSpPr>
          <p:cNvPr id="7" name="TextBox 4">
            <a:extLst>
              <a:ext uri="{FF2B5EF4-FFF2-40B4-BE49-F238E27FC236}">
                <a16:creationId xmlns:a16="http://schemas.microsoft.com/office/drawing/2014/main" id="{5641C91C-8C86-4063-80F1-C4041D170B50}"/>
              </a:ext>
            </a:extLst>
          </p:cNvPr>
          <p:cNvSpPr txBox="1"/>
          <p:nvPr/>
        </p:nvSpPr>
        <p:spPr>
          <a:xfrm>
            <a:off x="1012500" y="2266391"/>
            <a:ext cx="10468300" cy="3929345"/>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As inflation advances in every conceivable country, pressure in adopting fuel price control measures increases </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Main flag to ethanol prices is the possibility of lowering taxes, on both fuels – ethanol has less taxation vs. gasoline</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Zeroing taxes on both fuels, pump parity would increase from 76% to 95% (basis 21-22 avg.), resulting in ethanol price drop in order to compete with gasoline at lower pump levels</a:t>
            </a:r>
          </a:p>
          <a:p>
            <a:pPr>
              <a:lnSpc>
                <a:spcPct val="150000"/>
              </a:lnSpc>
              <a:buClr>
                <a:srgbClr val="FF6600"/>
              </a:buClr>
            </a:pPr>
            <a:endParaRPr lang="en-US" sz="1400" i="1" dirty="0">
              <a:solidFill>
                <a:schemeClr val="tx1">
                  <a:lumMod val="65000"/>
                  <a:lumOff val="35000"/>
                </a:schemeClr>
              </a:solidFill>
              <a:latin typeface="Century Gothic" panose="020B0502020202020204" pitchFamily="34" charset="0"/>
              <a:cs typeface="Arial" panose="020B0604020202020204" pitchFamily="34" charset="0"/>
            </a:endParaRPr>
          </a:p>
          <a:p>
            <a:pPr>
              <a:lnSpc>
                <a:spcPct val="150000"/>
              </a:lnSpc>
              <a:buClr>
                <a:srgbClr val="FF6600"/>
              </a:buClr>
            </a:pPr>
            <a:r>
              <a:rPr lang="en-US" sz="1400" i="1" dirty="0">
                <a:solidFill>
                  <a:schemeClr val="tx1">
                    <a:lumMod val="65000"/>
                    <a:lumOff val="35000"/>
                  </a:schemeClr>
                </a:solidFill>
                <a:latin typeface="Century Gothic" panose="020B0502020202020204" pitchFamily="34" charset="0"/>
                <a:cs typeface="Arial" panose="020B0604020202020204" pitchFamily="34" charset="0"/>
              </a:rPr>
              <a:t>Link to India</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Oil accounts for more than 50%¨of federal excise duties (from goods produced within the country). There is no other country among large emerging economies which is more vulnerable to high oil prices than India</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Fuel tax hikes</a:t>
            </a:r>
          </a:p>
          <a:p>
            <a:pPr marL="742950" lvl="1"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May’14: 71.41 INR/liter | 63% base price | 16% Central Tax | 18% State Tax | 4% dealer margin</a:t>
            </a:r>
          </a:p>
          <a:p>
            <a:pPr marL="742950" lvl="1"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Feb’21: 86.30 INR/liter | 36% base price | 37% Federal Tax | 23% State Tax | 3% dealer margin</a:t>
            </a:r>
          </a:p>
          <a:p>
            <a:pPr marL="285750" indent="-285750">
              <a:lnSpc>
                <a:spcPct val="150000"/>
              </a:lnSpc>
              <a:buClr>
                <a:srgbClr val="FF6600"/>
              </a:buClr>
              <a:buFont typeface="Arial" panose="020B0604020202020204" pitchFamily="34" charset="0"/>
              <a:buChar char="•"/>
            </a:pPr>
            <a:endParaRPr lang="en-US" sz="1400" dirty="0">
              <a:solidFill>
                <a:schemeClr val="tx1">
                  <a:lumMod val="65000"/>
                  <a:lumOff val="35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378399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34</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949667"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Implications for the sugar mix</a:t>
            </a:r>
          </a:p>
        </p:txBody>
      </p:sp>
      <p:sp>
        <p:nvSpPr>
          <p:cNvPr id="5" name="TextBox 4">
            <a:extLst>
              <a:ext uri="{FF2B5EF4-FFF2-40B4-BE49-F238E27FC236}">
                <a16:creationId xmlns:a16="http://schemas.microsoft.com/office/drawing/2014/main" id="{92F58B98-4BAA-4F7B-81A9-40182E54FF7B}"/>
              </a:ext>
            </a:extLst>
          </p:cNvPr>
          <p:cNvSpPr txBox="1"/>
          <p:nvPr/>
        </p:nvSpPr>
        <p:spPr>
          <a:xfrm>
            <a:off x="1012500" y="1512289"/>
            <a:ext cx="10332005"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Supported ethanol prices is signaling a shift of mix, away of sugar, at some point in the upcoming 22-23 crop </a:t>
            </a:r>
            <a:endParaRPr lang="en-US" sz="1050" b="1" dirty="0">
              <a:solidFill>
                <a:srgbClr val="727175"/>
              </a:solidFill>
              <a:latin typeface="Century Gothic" panose="020B0502020202020204" pitchFamily="34" charset="0"/>
              <a:cs typeface="Arial" panose="020B0604020202020204" pitchFamily="34" charset="0"/>
            </a:endParaRPr>
          </a:p>
        </p:txBody>
      </p:sp>
      <p:sp>
        <p:nvSpPr>
          <p:cNvPr id="6" name="TextBox 4">
            <a:extLst>
              <a:ext uri="{FF2B5EF4-FFF2-40B4-BE49-F238E27FC236}">
                <a16:creationId xmlns:a16="http://schemas.microsoft.com/office/drawing/2014/main" id="{EADAF0B1-AD63-438D-A5FF-9F36CC97610D}"/>
              </a:ext>
            </a:extLst>
          </p:cNvPr>
          <p:cNvSpPr txBox="1"/>
          <p:nvPr/>
        </p:nvSpPr>
        <p:spPr>
          <a:xfrm>
            <a:off x="1012500" y="2130923"/>
            <a:ext cx="10468300" cy="4575676"/>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Brazil, with its ability to shift product mix either way (35%-50% following price dynamics), has been the biggest supply regulator. After worldwide shortfalls in 19-20 Hemi Crops, sugar prices rise spiked maximum sugar production in subsequent 20-21 CS-Brazilian crop</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Last year 21-22 crop, ethanol prices have bridged the gap to sugar substantially, remaining at breakeven for most part of it; however, the signal for a mix switch came in too late as producers were already largely sold (physical) and three frost events in a row left no choice than committing with sugar deliveries [ along with Indian subsidized exports, reason why NY wasn’t pushed up further; prices were high though, and ethanol was part of it ]</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Forward implied ethanol prices for 22-23 &amp; 23-24 crops are again signaling for a small spread to sugar, at X and X respectively. The earlier signals and current new prospects for Oil prices, alongside with higher ATR availability (crop recover) are resulting in a “less-hedged” industry vs. last year, hence, prices are waving this time for sugar production to be lost (or shifted) to ethanol</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Does the World Sugar Market, with all dynamics happening in Thailand, India and Ukraine crops, no subsidies in India, depleted global stocks, China demand, can afford a mix shift in Brazil? If not, to what level NY prices will need to rise in order to defend itself?</a:t>
            </a:r>
          </a:p>
        </p:txBody>
      </p:sp>
    </p:spTree>
    <p:extLst>
      <p:ext uri="{BB962C8B-B14F-4D97-AF65-F5344CB8AC3E}">
        <p14:creationId xmlns:p14="http://schemas.microsoft.com/office/powerpoint/2010/main" val="2659879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35</a:t>
            </a:fld>
            <a:endParaRPr lang="pt-BR" dirty="0">
              <a:solidFill>
                <a:srgbClr val="008F44"/>
              </a:solidFill>
              <a:latin typeface="Century Gothic" panose="020B0502020202020204" pitchFamily="34" charset="0"/>
            </a:endParaRPr>
          </a:p>
        </p:txBody>
      </p:sp>
      <p:sp>
        <p:nvSpPr>
          <p:cNvPr id="6" name="TextBox 4">
            <a:extLst>
              <a:ext uri="{FF2B5EF4-FFF2-40B4-BE49-F238E27FC236}">
                <a16:creationId xmlns:a16="http://schemas.microsoft.com/office/drawing/2014/main" id="{EADAF0B1-AD63-438D-A5FF-9F36CC97610D}"/>
              </a:ext>
            </a:extLst>
          </p:cNvPr>
          <p:cNvSpPr txBox="1"/>
          <p:nvPr/>
        </p:nvSpPr>
        <p:spPr>
          <a:xfrm>
            <a:off x="1012500" y="2403883"/>
            <a:ext cx="10468300" cy="4252511"/>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b="1" dirty="0">
                <a:solidFill>
                  <a:schemeClr val="tx1">
                    <a:lumMod val="65000"/>
                    <a:lumOff val="35000"/>
                  </a:schemeClr>
                </a:solidFill>
                <a:latin typeface="Century Gothic" panose="020B0502020202020204" pitchFamily="34" charset="0"/>
                <a:cs typeface="Arial" panose="020B0604020202020204" pitchFamily="34" charset="0"/>
              </a:rPr>
              <a:t>World sugar production in 2022 </a:t>
            </a:r>
            <a:r>
              <a:rPr lang="en-US" sz="1400" dirty="0">
                <a:solidFill>
                  <a:schemeClr val="tx1">
                    <a:lumMod val="65000"/>
                    <a:lumOff val="35000"/>
                  </a:schemeClr>
                </a:solidFill>
                <a:latin typeface="Century Gothic" panose="020B0502020202020204" pitchFamily="34" charset="0"/>
                <a:cs typeface="Arial" panose="020B0604020202020204" pitchFamily="34" charset="0"/>
              </a:rPr>
              <a:t>is heading to a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small increase </a:t>
            </a:r>
            <a:r>
              <a:rPr lang="en-US" sz="1400" dirty="0">
                <a:solidFill>
                  <a:schemeClr val="tx1">
                    <a:lumMod val="65000"/>
                    <a:lumOff val="35000"/>
                  </a:schemeClr>
                </a:solidFill>
                <a:latin typeface="Century Gothic" panose="020B0502020202020204" pitchFamily="34" charset="0"/>
                <a:cs typeface="Arial" panose="020B0604020202020204" pitchFamily="34" charset="0"/>
              </a:rPr>
              <a:t>over last year, to 173 MMT, barring any further raises in Indian production, off course. Reasons lies on: lower than expected recovers from Central American and Eastern European crops (including Russia), excessive rainfall during Thailand harvest hampering crush and ATR, switch to grains in Northern China, and small expected recover from upcoming Brazilian crush (weather), which, combined with 4 MMT allocated into ethanol (due to aforementioned economics), shall print no Y-o-Y change to the 32 MMT level. That leaves another deficit in the World P&amp;C balance, i.e. (5 MMT)</a:t>
            </a:r>
          </a:p>
          <a:p>
            <a:pPr marL="285750" indent="-285750">
              <a:lnSpc>
                <a:spcPct val="150000"/>
              </a:lnSpc>
              <a:buClr>
                <a:srgbClr val="FF6600"/>
              </a:buClr>
              <a:buFont typeface="Arial" panose="020B0604020202020204" pitchFamily="34" charset="0"/>
              <a:buChar char="•"/>
            </a:pPr>
            <a:r>
              <a:rPr lang="en-US" sz="1400" b="1" dirty="0">
                <a:solidFill>
                  <a:schemeClr val="tx1">
                    <a:lumMod val="65000"/>
                    <a:lumOff val="35000"/>
                  </a:schemeClr>
                </a:solidFill>
                <a:latin typeface="Century Gothic" panose="020B0502020202020204" pitchFamily="34" charset="0"/>
                <a:cs typeface="Arial" panose="020B0604020202020204" pitchFamily="34" charset="0"/>
              </a:rPr>
              <a:t>Full recover (or higher one) can be expected for 2023</a:t>
            </a:r>
            <a:r>
              <a:rPr lang="en-US" sz="1400" dirty="0">
                <a:solidFill>
                  <a:schemeClr val="tx1">
                    <a:lumMod val="65000"/>
                    <a:lumOff val="35000"/>
                  </a:schemeClr>
                </a:solidFill>
                <a:latin typeface="Century Gothic" panose="020B0502020202020204" pitchFamily="34" charset="0"/>
                <a:cs typeface="Arial" panose="020B0604020202020204" pitchFamily="34" charset="0"/>
              </a:rPr>
              <a:t>, to 177 MMT (Thailand, Australia, C. America and CS-Brazil as drought and frost damages are amortized, but that still leaves another (3 MMT) deficit for the world as economics makes CS-Brazil still allocate 4 MMT of sucrose to ethanol, limiting sugar production increase only to sugarcane increase</a:t>
            </a:r>
          </a:p>
          <a:p>
            <a:pPr marL="285750" indent="-285750">
              <a:lnSpc>
                <a:spcPct val="150000"/>
              </a:lnSpc>
              <a:buClr>
                <a:srgbClr val="FF6600"/>
              </a:buClr>
              <a:buFont typeface="Arial" panose="020B0604020202020204" pitchFamily="34" charset="0"/>
              <a:buChar char="•"/>
            </a:pPr>
            <a:r>
              <a:rPr lang="en-US" sz="1400" b="1" dirty="0">
                <a:solidFill>
                  <a:schemeClr val="tx1">
                    <a:lumMod val="65000"/>
                    <a:lumOff val="35000"/>
                  </a:schemeClr>
                </a:solidFill>
                <a:latin typeface="Century Gothic" panose="020B0502020202020204" pitchFamily="34" charset="0"/>
                <a:cs typeface="Arial" panose="020B0604020202020204" pitchFamily="34" charset="0"/>
              </a:rPr>
              <a:t>2022 and 2023 balances are depleting global stocks </a:t>
            </a:r>
            <a:r>
              <a:rPr lang="en-US" sz="1400" dirty="0">
                <a:solidFill>
                  <a:schemeClr val="tx1">
                    <a:lumMod val="65000"/>
                    <a:lumOff val="35000"/>
                  </a:schemeClr>
                </a:solidFill>
                <a:latin typeface="Century Gothic" panose="020B0502020202020204" pitchFamily="34" charset="0"/>
                <a:cs typeface="Arial" panose="020B0604020202020204" pitchFamily="34" charset="0"/>
              </a:rPr>
              <a:t>built largely in 2018 </a:t>
            </a:r>
            <a:r>
              <a:rPr lang="en-US" sz="1400" b="1" dirty="0">
                <a:solidFill>
                  <a:schemeClr val="tx1">
                    <a:lumMod val="65000"/>
                    <a:lumOff val="35000"/>
                  </a:schemeClr>
                </a:solidFill>
                <a:latin typeface="Century Gothic" panose="020B0502020202020204" pitchFamily="34" charset="0"/>
                <a:cs typeface="Arial" panose="020B0604020202020204" pitchFamily="34" charset="0"/>
              </a:rPr>
              <a:t>to minimum levels</a:t>
            </a:r>
            <a:r>
              <a:rPr lang="en-US" sz="1400" dirty="0">
                <a:solidFill>
                  <a:schemeClr val="tx1">
                    <a:lumMod val="65000"/>
                    <a:lumOff val="35000"/>
                  </a:schemeClr>
                </a:solidFill>
                <a:latin typeface="Century Gothic" panose="020B0502020202020204" pitchFamily="34" charset="0"/>
                <a:cs typeface="Arial" panose="020B0604020202020204" pitchFamily="34" charset="0"/>
              </a:rPr>
              <a:t> while India sucrose lost to ethanol will hardly be switched back (as Government must keep ethanol prices above sugar domestic prices at all costs) and CS-Brazil direct 4 MMT each crop to ethanol.</a:t>
            </a:r>
          </a:p>
        </p:txBody>
      </p:sp>
      <p:sp>
        <p:nvSpPr>
          <p:cNvPr id="7" name="TextBox 7">
            <a:extLst>
              <a:ext uri="{FF2B5EF4-FFF2-40B4-BE49-F238E27FC236}">
                <a16:creationId xmlns:a16="http://schemas.microsoft.com/office/drawing/2014/main" id="{5E282B9A-D864-4FD7-8F9E-A951C17B475A}"/>
              </a:ext>
            </a:extLst>
          </p:cNvPr>
          <p:cNvSpPr txBox="1">
            <a:spLocks/>
          </p:cNvSpPr>
          <p:nvPr/>
        </p:nvSpPr>
        <p:spPr>
          <a:xfrm>
            <a:off x="1012499" y="712070"/>
            <a:ext cx="10332005"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pt-BR" sz="4600" dirty="0">
                <a:solidFill>
                  <a:srgbClr val="005595"/>
                </a:solidFill>
                <a:latin typeface="Century Gothic" panose="020B0502020202020204" pitchFamily="34" charset="0"/>
                <a:ea typeface="+mn-ea"/>
                <a:cs typeface="Arial" panose="020B0604020202020204" pitchFamily="34" charset="0"/>
              </a:rPr>
              <a:t>H</a:t>
            </a:r>
            <a:r>
              <a:rPr lang="en-US" sz="4600" dirty="0">
                <a:solidFill>
                  <a:srgbClr val="005595"/>
                </a:solidFill>
                <a:latin typeface="Century Gothic" panose="020B0502020202020204" pitchFamily="34" charset="0"/>
                <a:ea typeface="+mn-ea"/>
                <a:cs typeface="Arial" panose="020B0604020202020204" pitchFamily="34" charset="0"/>
              </a:rPr>
              <a:t>ow much sugar can be lost?</a:t>
            </a:r>
          </a:p>
        </p:txBody>
      </p:sp>
      <p:sp>
        <p:nvSpPr>
          <p:cNvPr id="8" name="TextBox 4">
            <a:extLst>
              <a:ext uri="{FF2B5EF4-FFF2-40B4-BE49-F238E27FC236}">
                <a16:creationId xmlns:a16="http://schemas.microsoft.com/office/drawing/2014/main" id="{0C15E682-9CDE-48A1-82E3-34164F8BD09E}"/>
              </a:ext>
            </a:extLst>
          </p:cNvPr>
          <p:cNvSpPr txBox="1"/>
          <p:nvPr/>
        </p:nvSpPr>
        <p:spPr>
          <a:xfrm>
            <a:off x="1012499" y="1512289"/>
            <a:ext cx="10247380" cy="697050"/>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Current economics are signaling for a 7 MMT sugar switch to ethanol for 2022, and 8 MMT for 2023, between Brazil and India, while the World continue to consume stocks</a:t>
            </a:r>
            <a:endParaRPr lang="en-US" sz="1050" b="1" dirty="0">
              <a:solidFill>
                <a:srgbClr val="727175"/>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036497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36</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10451619"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Grains are competing hard</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498" y="2523618"/>
            <a:ext cx="9609427" cy="4114011"/>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Grains prices were already on the rise worldwide way before Russia/Ukraine war, since Q4’20: corn | soybean crops in ARG and Brazil affected by drought, subsequent frosts in Brazil | USA _______. Price rally culminates with the conflict. Russia + Ukraine 30% global wheat trade | Ukraine 4o. corn exporter</a:t>
            </a:r>
          </a:p>
          <a:p>
            <a:pPr marL="742950" lvl="1"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EU beet x rapeseed | wheat</a:t>
            </a:r>
          </a:p>
          <a:p>
            <a:pPr marL="742950" lvl="1"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Northern China beet x grains</a:t>
            </a:r>
          </a:p>
          <a:p>
            <a:pPr marL="742950" lvl="1"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CS-Brazil sugarcane x grains</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It is true that revenues to sugarcane farmers – who accounts for ¼ of crush (the balance is produced by the mills) – have improved significantly in 2021 (so for the mills) due to high prices of sugar | ethanol | electricity, but grains revenues hit 100-300% return to farmers, pushing them to switch acreage to soybeans and corn, even in traditional sugarcane areas, as we have seen | experienced</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Brazilian sugarcane acreage, which hasn’t been growing for a long time for several reasons (crush stagnant) has been now facing such competition for the last 3 years, and will continue to in the next campaign, supporting stagnancy in 2023</a:t>
            </a:r>
          </a:p>
        </p:txBody>
      </p:sp>
      <p:sp>
        <p:nvSpPr>
          <p:cNvPr id="5" name="TextBox 4">
            <a:extLst>
              <a:ext uri="{FF2B5EF4-FFF2-40B4-BE49-F238E27FC236}">
                <a16:creationId xmlns:a16="http://schemas.microsoft.com/office/drawing/2014/main" id="{92F58B98-4BAA-4F7B-81A9-40182E54FF7B}"/>
              </a:ext>
            </a:extLst>
          </p:cNvPr>
          <p:cNvSpPr txBox="1"/>
          <p:nvPr/>
        </p:nvSpPr>
        <p:spPr>
          <a:xfrm>
            <a:off x="1012500" y="1512289"/>
            <a:ext cx="10764711"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Switch of area to grains are also limiting additional sugar production increments </a:t>
            </a:r>
            <a:endParaRPr lang="en-US" sz="1050" b="1" dirty="0">
              <a:solidFill>
                <a:srgbClr val="727175"/>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262362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37</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162858"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Is fertilizer story priced?</a:t>
            </a:r>
          </a:p>
        </p:txBody>
      </p:sp>
      <p:sp>
        <p:nvSpPr>
          <p:cNvPr id="5" name="TextBox 4">
            <a:extLst>
              <a:ext uri="{FF2B5EF4-FFF2-40B4-BE49-F238E27FC236}">
                <a16:creationId xmlns:a16="http://schemas.microsoft.com/office/drawing/2014/main" id="{92F58B98-4BAA-4F7B-81A9-40182E54FF7B}"/>
              </a:ext>
            </a:extLst>
          </p:cNvPr>
          <p:cNvSpPr txBox="1"/>
          <p:nvPr/>
        </p:nvSpPr>
        <p:spPr>
          <a:xfrm>
            <a:off x="1012500" y="1512289"/>
            <a:ext cx="9949011"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No doubt fertilizer prices will impact upcoming crops, but to what extent losses can reach is yet unknown</a:t>
            </a:r>
            <a:endParaRPr lang="en-US" sz="1050" b="1" dirty="0">
              <a:solidFill>
                <a:srgbClr val="727175"/>
              </a:solidFill>
              <a:latin typeface="Century Gothic" panose="020B0502020202020204" pitchFamily="34" charset="0"/>
              <a:cs typeface="Arial" panose="020B0604020202020204" pitchFamily="34" charset="0"/>
            </a:endParaRPr>
          </a:p>
        </p:txBody>
      </p:sp>
      <p:sp>
        <p:nvSpPr>
          <p:cNvPr id="6" name="TextBox 4">
            <a:extLst>
              <a:ext uri="{FF2B5EF4-FFF2-40B4-BE49-F238E27FC236}">
                <a16:creationId xmlns:a16="http://schemas.microsoft.com/office/drawing/2014/main" id="{ADC1776B-F01E-4F3D-BE83-9BEB5E04D56B}"/>
              </a:ext>
            </a:extLst>
          </p:cNvPr>
          <p:cNvSpPr txBox="1"/>
          <p:nvPr/>
        </p:nvSpPr>
        <p:spPr>
          <a:xfrm>
            <a:off x="1012498" y="2456410"/>
            <a:ext cx="9300733" cy="3975512"/>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Along with grains, fertilizers had already a bullish story going on before the </a:t>
            </a:r>
            <a:r>
              <a:rPr lang="en-US" sz="1400" dirty="0" err="1">
                <a:solidFill>
                  <a:schemeClr val="tx1">
                    <a:lumMod val="65000"/>
                    <a:lumOff val="35000"/>
                  </a:schemeClr>
                </a:solidFill>
                <a:latin typeface="Century Gothic" panose="020B0502020202020204" pitchFamily="34" charset="0"/>
                <a:cs typeface="Arial" panose="020B0604020202020204" pitchFamily="34" charset="0"/>
              </a:rPr>
              <a:t>Russia|Ukraine</a:t>
            </a:r>
            <a:r>
              <a:rPr lang="en-US" sz="1400" dirty="0">
                <a:solidFill>
                  <a:schemeClr val="tx1">
                    <a:lumMod val="65000"/>
                    <a:lumOff val="35000"/>
                  </a:schemeClr>
                </a:solidFill>
                <a:latin typeface="Century Gothic" panose="020B0502020202020204" pitchFamily="34" charset="0"/>
                <a:cs typeface="Arial" panose="020B0604020202020204" pitchFamily="34" charset="0"/>
              </a:rPr>
              <a:t> war: </a:t>
            </a:r>
          </a:p>
          <a:p>
            <a:pPr marL="742950" lvl="1"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natural gas price itself, which is the feedstock for Nitrogen fertilizer, were going up as discussed</a:t>
            </a:r>
          </a:p>
          <a:p>
            <a:pPr marL="742950" lvl="1"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availability of K (potassium) and P (phosphate) were already limited by Belarus sanctions (20% of world K (potassium) trade, due to emigration crisis</a:t>
            </a:r>
          </a:p>
          <a:p>
            <a:pPr marL="742950" lvl="1"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China: largest P (phosphate) producer implemented export ban since Jul’21</a:t>
            </a:r>
          </a:p>
          <a:p>
            <a:pPr marL="742950" lvl="1" indent="-285750">
              <a:lnSpc>
                <a:spcPct val="150000"/>
              </a:lnSpc>
              <a:buClr>
                <a:srgbClr val="FF6600"/>
              </a:buClr>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cs typeface="Arial" panose="020B0604020202020204" pitchFamily="34" charset="0"/>
              </a:rPr>
              <a:t>Currently: Russia recommendations to halt fertilizer exports (N 2</a:t>
            </a:r>
            <a:r>
              <a:rPr lang="en-US" sz="1200" baseline="30000" dirty="0">
                <a:solidFill>
                  <a:schemeClr val="tx1">
                    <a:lumMod val="65000"/>
                    <a:lumOff val="35000"/>
                  </a:schemeClr>
                </a:solidFill>
                <a:latin typeface="Century Gothic" panose="020B0502020202020204" pitchFamily="34" charset="0"/>
                <a:cs typeface="Arial" panose="020B0604020202020204" pitchFamily="34" charset="0"/>
              </a:rPr>
              <a:t>o.</a:t>
            </a:r>
            <a:r>
              <a:rPr lang="en-US" sz="1200" dirty="0">
                <a:solidFill>
                  <a:schemeClr val="tx1">
                    <a:lumMod val="65000"/>
                    <a:lumOff val="35000"/>
                  </a:schemeClr>
                </a:solidFill>
                <a:latin typeface="Century Gothic" panose="020B0502020202020204" pitchFamily="34" charset="0"/>
                <a:cs typeface="Arial" panose="020B0604020202020204" pitchFamily="34" charset="0"/>
              </a:rPr>
              <a:t> prod. 10% market share |P 2</a:t>
            </a:r>
            <a:r>
              <a:rPr lang="en-US" sz="1200" baseline="30000" dirty="0">
                <a:solidFill>
                  <a:schemeClr val="tx1">
                    <a:lumMod val="65000"/>
                    <a:lumOff val="35000"/>
                  </a:schemeClr>
                </a:solidFill>
                <a:latin typeface="Century Gothic" panose="020B0502020202020204" pitchFamily="34" charset="0"/>
                <a:cs typeface="Arial" panose="020B0604020202020204" pitchFamily="34" charset="0"/>
              </a:rPr>
              <a:t>o.</a:t>
            </a:r>
            <a:r>
              <a:rPr lang="en-US" sz="1200" dirty="0">
                <a:solidFill>
                  <a:schemeClr val="tx1">
                    <a:lumMod val="65000"/>
                    <a:lumOff val="35000"/>
                  </a:schemeClr>
                </a:solidFill>
                <a:latin typeface="Century Gothic" panose="020B0502020202020204" pitchFamily="34" charset="0"/>
                <a:cs typeface="Arial" panose="020B0604020202020204" pitchFamily="34" charset="0"/>
              </a:rPr>
              <a:t> prod. | 19% market share | K 4</a:t>
            </a:r>
            <a:r>
              <a:rPr lang="en-US" sz="1200" baseline="30000" dirty="0">
                <a:solidFill>
                  <a:schemeClr val="tx1">
                    <a:lumMod val="65000"/>
                    <a:lumOff val="35000"/>
                  </a:schemeClr>
                </a:solidFill>
                <a:latin typeface="Century Gothic" panose="020B0502020202020204" pitchFamily="34" charset="0"/>
                <a:cs typeface="Arial" panose="020B0604020202020204" pitchFamily="34" charset="0"/>
              </a:rPr>
              <a:t>o.</a:t>
            </a:r>
            <a:r>
              <a:rPr lang="en-US" sz="1200" dirty="0">
                <a:solidFill>
                  <a:schemeClr val="tx1">
                    <a:lumMod val="65000"/>
                    <a:lumOff val="35000"/>
                  </a:schemeClr>
                </a:solidFill>
                <a:latin typeface="Century Gothic" panose="020B0502020202020204" pitchFamily="34" charset="0"/>
                <a:cs typeface="Arial" panose="020B0604020202020204" pitchFamily="34" charset="0"/>
              </a:rPr>
              <a:t> prod. 7% market share)</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All fertilizers have gone up in prices, but Nitrogen-based fertilizers has been the most affected one, with prices soaring over 300%</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The high fertilizer prices shall result in either reduced fertilizer usage, or, taking into consideration the 300% increase on N, a shift to less nitrogen intensive crops. Therefore, either prospects for lower yields, or an even higher incentive to shift to grains, as grains uses less N-based fertilizer compared to sugarcane. In both cases, we are saying: potentially less sugarcane in CS-Brazil</a:t>
            </a:r>
          </a:p>
        </p:txBody>
      </p:sp>
    </p:spTree>
    <p:extLst>
      <p:ext uri="{BB962C8B-B14F-4D97-AF65-F5344CB8AC3E}">
        <p14:creationId xmlns:p14="http://schemas.microsoft.com/office/powerpoint/2010/main" val="1458265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38</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10764710"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Global weather became too volatile</a:t>
            </a:r>
          </a:p>
        </p:txBody>
      </p:sp>
      <p:sp>
        <p:nvSpPr>
          <p:cNvPr id="5" name="TextBox 4">
            <a:extLst>
              <a:ext uri="{FF2B5EF4-FFF2-40B4-BE49-F238E27FC236}">
                <a16:creationId xmlns:a16="http://schemas.microsoft.com/office/drawing/2014/main" id="{92F58B98-4BAA-4F7B-81A9-40182E54FF7B}"/>
              </a:ext>
            </a:extLst>
          </p:cNvPr>
          <p:cNvSpPr txBox="1"/>
          <p:nvPr/>
        </p:nvSpPr>
        <p:spPr>
          <a:xfrm>
            <a:off x="1012500" y="1512289"/>
            <a:ext cx="9300733"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Weather anomalies has not only seen its frequency increased, but its extreme levels also intensified  </a:t>
            </a:r>
            <a:endParaRPr lang="en-US" sz="1050" b="1" dirty="0">
              <a:solidFill>
                <a:srgbClr val="727175"/>
              </a:solidFill>
              <a:latin typeface="Century Gothic" panose="020B0502020202020204" pitchFamily="34" charset="0"/>
              <a:cs typeface="Arial" panose="020B0604020202020204" pitchFamily="34" charset="0"/>
            </a:endParaRPr>
          </a:p>
        </p:txBody>
      </p:sp>
      <p:sp>
        <p:nvSpPr>
          <p:cNvPr id="6" name="TextBox 4">
            <a:extLst>
              <a:ext uri="{FF2B5EF4-FFF2-40B4-BE49-F238E27FC236}">
                <a16:creationId xmlns:a16="http://schemas.microsoft.com/office/drawing/2014/main" id="{ADC1776B-F01E-4F3D-BE83-9BEB5E04D56B}"/>
              </a:ext>
            </a:extLst>
          </p:cNvPr>
          <p:cNvSpPr txBox="1"/>
          <p:nvPr/>
        </p:nvSpPr>
        <p:spPr>
          <a:xfrm>
            <a:off x="1012498" y="3011517"/>
            <a:ext cx="10197369" cy="2959849"/>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CS-Brazil and ARG precipitation has been sub-normal for 3 years. Center to North of Brazil experienced extreme rainfalls – resulting in several floods</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Extreme drought also affected Thailand severely in 2020 and 2021 crops | now rains during harvest are hampering crush and sucrose content</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USA and Centrals also highly impacted in 2020, with further shortfalls in Centrals’ 2021</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Weather will become increasingly volatile (climate changes)| no more normal-weather | probability of deviations are higher</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This is no different to upcoming Brazilian crop, where we believe sugarcane increases will be modest, and even in 23-24 will be a challenge to reach 600 MLN TONS again</a:t>
            </a:r>
          </a:p>
        </p:txBody>
      </p:sp>
    </p:spTree>
    <p:extLst>
      <p:ext uri="{BB962C8B-B14F-4D97-AF65-F5344CB8AC3E}">
        <p14:creationId xmlns:p14="http://schemas.microsoft.com/office/powerpoint/2010/main" val="1020706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39</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11179500"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cs typeface="Arial" panose="020B0604020202020204" pitchFamily="34" charset="0"/>
              </a:rPr>
              <a:t>Sugar looks underpriced</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498" y="2298617"/>
            <a:ext cx="10764711" cy="4252511"/>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The world supply is in check: starting point is depleted global stocks (barring a substantial increase in India) | 2022 is seeing (5 MMT) P&amp;C deficit and (3 MMT) in 2023 | higher grains prices can further decrease sugar production | fertilizer prices will either reduce yields or increase costs – both have impacts on sugar production | weather hasn’t been ideal for a long time, and field will take time to ‘amortize’ its impacts | Ethanol bid in CS-Brazil is creeping higher, current 70pts sugar advantage in 2022 and 2023 is leaving “behind” 4 MMT of sugar each year | Export parity out of India is competitive – no subsidy needed, and domestic market can be constructive  – but that tells only at what minimum level India stocks will get transf. to destinations – it doesn’t cover the (5 MMT | 3 MMT) deficits</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Other key-origins have higher Cost of Production – doesn’t mean all of them won’t growth. Thailand may grow to 12 MMT (already in the numbers), Australia and Centrals have both limited area – unlikely they’ll be able to cover global deficits in the next year or two</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There is no margin for error</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NY should reprice higher, expanding sugar advantage to ethanol, to guarantee extra supply (buffer stocks) | that should happen faster than triggering area expansion in other countries</a:t>
            </a:r>
          </a:p>
        </p:txBody>
      </p:sp>
      <p:sp>
        <p:nvSpPr>
          <p:cNvPr id="6" name="TextBox 4">
            <a:extLst>
              <a:ext uri="{FF2B5EF4-FFF2-40B4-BE49-F238E27FC236}">
                <a16:creationId xmlns:a16="http://schemas.microsoft.com/office/drawing/2014/main" id="{079C7AE4-4113-46FD-B476-7C2618B07F03}"/>
              </a:ext>
            </a:extLst>
          </p:cNvPr>
          <p:cNvSpPr txBox="1"/>
          <p:nvPr/>
        </p:nvSpPr>
        <p:spPr>
          <a:xfrm>
            <a:off x="1012499" y="1512289"/>
            <a:ext cx="10764711"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There is no margin for error in supply. NY11 need to reprice in order to secure some healthier stocks levels</a:t>
            </a:r>
            <a:endParaRPr lang="en-US" sz="1050" b="1" dirty="0">
              <a:solidFill>
                <a:srgbClr val="727175"/>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65429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E0FAFF56-224A-4109-A88C-5DCE9418D4FC}"/>
              </a:ext>
            </a:extLst>
          </p:cNvPr>
          <p:cNvGraphicFramePr/>
          <p:nvPr>
            <p:extLst>
              <p:ext uri="{D42A27DB-BD31-4B8C-83A1-F6EECF244321}">
                <p14:modId xmlns:p14="http://schemas.microsoft.com/office/powerpoint/2010/main" val="3205712048"/>
              </p:ext>
            </p:extLst>
          </p:nvPr>
        </p:nvGraphicFramePr>
        <p:xfrm>
          <a:off x="1127052" y="2243470"/>
          <a:ext cx="10217454" cy="4412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B9DDC9A6-27B2-44F7-9C2F-3E046B24DB93}"/>
              </a:ext>
            </a:extLst>
          </p:cNvPr>
          <p:cNvGraphicFramePr/>
          <p:nvPr>
            <p:extLst>
              <p:ext uri="{D42A27DB-BD31-4B8C-83A1-F6EECF244321}">
                <p14:modId xmlns:p14="http://schemas.microsoft.com/office/powerpoint/2010/main" val="2188495858"/>
              </p:ext>
            </p:extLst>
          </p:nvPr>
        </p:nvGraphicFramePr>
        <p:xfrm>
          <a:off x="1132695" y="2237824"/>
          <a:ext cx="10217454" cy="4412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3A4514F0-609A-4ADA-9A9F-52E522EA7941}"/>
              </a:ext>
            </a:extLst>
          </p:cNvPr>
          <p:cNvGraphicFramePr/>
          <p:nvPr>
            <p:extLst>
              <p:ext uri="{D42A27DB-BD31-4B8C-83A1-F6EECF244321}">
                <p14:modId xmlns:p14="http://schemas.microsoft.com/office/powerpoint/2010/main" val="1307622901"/>
              </p:ext>
            </p:extLst>
          </p:nvPr>
        </p:nvGraphicFramePr>
        <p:xfrm>
          <a:off x="1132695" y="2237824"/>
          <a:ext cx="10217454" cy="4412512"/>
        </p:xfrm>
        <a:graphic>
          <a:graphicData uri="http://schemas.openxmlformats.org/drawingml/2006/chart">
            <c:chart xmlns:c="http://schemas.openxmlformats.org/drawingml/2006/chart" xmlns:r="http://schemas.openxmlformats.org/officeDocument/2006/relationships" r:id="rId4"/>
          </a:graphicData>
        </a:graphic>
      </p:graphicFrame>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4</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67322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Energy crises around the world</a:t>
            </a:r>
          </a:p>
        </p:txBody>
      </p:sp>
      <p:sp>
        <p:nvSpPr>
          <p:cNvPr id="5" name="TextBox 4">
            <a:extLst>
              <a:ext uri="{FF2B5EF4-FFF2-40B4-BE49-F238E27FC236}">
                <a16:creationId xmlns:a16="http://schemas.microsoft.com/office/drawing/2014/main" id="{CB0F1346-F473-4BF9-9164-DEE1508073DE}"/>
              </a:ext>
            </a:extLst>
          </p:cNvPr>
          <p:cNvSpPr txBox="1"/>
          <p:nvPr/>
        </p:nvSpPr>
        <p:spPr>
          <a:xfrm>
            <a:off x="1012500" y="1512289"/>
            <a:ext cx="10217454"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Prices of energy are hitting new peaks in almost every market, and the rally isn’t ending at anytime soon</a:t>
            </a:r>
          </a:p>
        </p:txBody>
      </p:sp>
      <p:pic>
        <p:nvPicPr>
          <p:cNvPr id="7" name="Imagem 6">
            <a:extLst>
              <a:ext uri="{FF2B5EF4-FFF2-40B4-BE49-F238E27FC236}">
                <a16:creationId xmlns:a16="http://schemas.microsoft.com/office/drawing/2014/main" id="{7E2F5B63-F167-4B2D-A78C-D2ABF36F6E2F}"/>
              </a:ext>
            </a:extLst>
          </p:cNvPr>
          <p:cNvPicPr>
            <a:picLocks noChangeAspect="1"/>
          </p:cNvPicPr>
          <p:nvPr/>
        </p:nvPicPr>
        <p:blipFill rotWithShape="1">
          <a:blip r:embed="rId5"/>
          <a:srcRect b="93425"/>
          <a:stretch/>
        </p:blipFill>
        <p:spPr>
          <a:xfrm>
            <a:off x="1120627" y="2247211"/>
            <a:ext cx="10223878" cy="290233"/>
          </a:xfrm>
          <a:prstGeom prst="rect">
            <a:avLst/>
          </a:prstGeom>
        </p:spPr>
      </p:pic>
    </p:spTree>
    <p:extLst>
      <p:ext uri="{BB962C8B-B14F-4D97-AF65-F5344CB8AC3E}">
        <p14:creationId xmlns:p14="http://schemas.microsoft.com/office/powerpoint/2010/main" val="5056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40</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11179500"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...and RENOVABIO is just starting</a:t>
            </a:r>
          </a:p>
        </p:txBody>
      </p:sp>
      <p:sp>
        <p:nvSpPr>
          <p:cNvPr id="4" name="TextBox 4">
            <a:extLst>
              <a:ext uri="{FF2B5EF4-FFF2-40B4-BE49-F238E27FC236}">
                <a16:creationId xmlns:a16="http://schemas.microsoft.com/office/drawing/2014/main" id="{E650DDDD-792E-45A2-8504-00659FA2E640}"/>
              </a:ext>
            </a:extLst>
          </p:cNvPr>
          <p:cNvSpPr txBox="1"/>
          <p:nvPr/>
        </p:nvSpPr>
        <p:spPr>
          <a:xfrm>
            <a:off x="1012498" y="2829194"/>
            <a:ext cx="10764711" cy="2959849"/>
          </a:xfrm>
          <a:prstGeom prst="rect">
            <a:avLst/>
          </a:prstGeom>
          <a:noFill/>
        </p:spPr>
        <p:txBody>
          <a:bodyPr wrap="square" rtlCol="0">
            <a:spAutoFit/>
          </a:bodyPr>
          <a:lstStyle/>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Last but not least, a quick comment on CBIOs, since its impact would be seen more on the medium-term</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It is true that CBIOs are in surplus these days, but prices are soaring as A) obligated parties advance or secure their future quota needs (perhaps the market is realizing mandate-quotas in the next years will overcome supply; and B) industry became better capitalized, and there is no need to rush sales</a:t>
            </a: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CBIOs prices is accounted in the ethanol equivalences to sugar, and its function is to incentive more ethanol production, as CBIOs prices are captured by millers, and ethanol consumption as CBIOs prices are transferred to gasoline by dealers</a:t>
            </a:r>
          </a:p>
          <a:p>
            <a:pPr marL="285750" indent="-285750">
              <a:lnSpc>
                <a:spcPct val="150000"/>
              </a:lnSpc>
              <a:buClr>
                <a:srgbClr val="FF6600"/>
              </a:buClr>
              <a:buFont typeface="Arial" panose="020B0604020202020204" pitchFamily="34" charset="0"/>
              <a:buChar char="•"/>
            </a:pPr>
            <a:endParaRPr lang="en-US" sz="1400" dirty="0">
              <a:solidFill>
                <a:schemeClr val="tx1">
                  <a:lumMod val="65000"/>
                  <a:lumOff val="35000"/>
                </a:schemeClr>
              </a:solidFill>
              <a:latin typeface="Century Gothic" panose="020B0502020202020204" pitchFamily="34" charset="0"/>
              <a:cs typeface="Arial" panose="020B0604020202020204" pitchFamily="34" charset="0"/>
            </a:endParaRPr>
          </a:p>
          <a:p>
            <a:pPr marL="285750" indent="-285750">
              <a:lnSpc>
                <a:spcPct val="150000"/>
              </a:lnSpc>
              <a:buClr>
                <a:srgbClr val="FF6600"/>
              </a:buClr>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cs typeface="Arial" panose="020B0604020202020204" pitchFamily="34" charset="0"/>
              </a:rPr>
              <a:t>World “</a:t>
            </a:r>
            <a:r>
              <a:rPr lang="en-US" sz="1400" dirty="0" err="1">
                <a:solidFill>
                  <a:schemeClr val="tx1">
                    <a:lumMod val="65000"/>
                    <a:lumOff val="35000"/>
                  </a:schemeClr>
                </a:solidFill>
                <a:latin typeface="Century Gothic" panose="020B0502020202020204" pitchFamily="34" charset="0"/>
                <a:cs typeface="Arial" panose="020B0604020202020204" pitchFamily="34" charset="0"/>
              </a:rPr>
              <a:t>greenification</a:t>
            </a:r>
            <a:r>
              <a:rPr lang="en-US" sz="1400" dirty="0">
                <a:solidFill>
                  <a:schemeClr val="tx1">
                    <a:lumMod val="65000"/>
                    <a:lumOff val="35000"/>
                  </a:schemeClr>
                </a:solidFill>
                <a:latin typeface="Century Gothic" panose="020B0502020202020204" pitchFamily="34" charset="0"/>
                <a:cs typeface="Arial" panose="020B0604020202020204" pitchFamily="34" charset="0"/>
              </a:rPr>
              <a:t>” is going to push prices of copper, aluminum and nickel up | </a:t>
            </a:r>
            <a:r>
              <a:rPr lang="en-US" sz="1400" dirty="0" err="1">
                <a:solidFill>
                  <a:schemeClr val="tx1">
                    <a:lumMod val="65000"/>
                    <a:lumOff val="35000"/>
                  </a:schemeClr>
                </a:solidFill>
                <a:latin typeface="Century Gothic" panose="020B0502020202020204" pitchFamily="34" charset="0"/>
                <a:cs typeface="Arial" panose="020B0604020202020204" pitchFamily="34" charset="0"/>
              </a:rPr>
              <a:t>greenfields</a:t>
            </a:r>
            <a:r>
              <a:rPr lang="en-US" sz="1400" dirty="0">
                <a:solidFill>
                  <a:schemeClr val="tx1">
                    <a:lumMod val="65000"/>
                    <a:lumOff val="35000"/>
                  </a:schemeClr>
                </a:solidFill>
                <a:latin typeface="Century Gothic" panose="020B0502020202020204" pitchFamily="34" charset="0"/>
                <a:cs typeface="Arial" panose="020B0604020202020204" pitchFamily="34" charset="0"/>
              </a:rPr>
              <a:t> more expensive)</a:t>
            </a:r>
          </a:p>
        </p:txBody>
      </p:sp>
      <p:sp>
        <p:nvSpPr>
          <p:cNvPr id="5" name="TextBox 4">
            <a:extLst>
              <a:ext uri="{FF2B5EF4-FFF2-40B4-BE49-F238E27FC236}">
                <a16:creationId xmlns:a16="http://schemas.microsoft.com/office/drawing/2014/main" id="{92F58B98-4BAA-4F7B-81A9-40182E54FF7B}"/>
              </a:ext>
            </a:extLst>
          </p:cNvPr>
          <p:cNvSpPr txBox="1"/>
          <p:nvPr/>
        </p:nvSpPr>
        <p:spPr>
          <a:xfrm>
            <a:off x="1012500" y="1512289"/>
            <a:ext cx="9300733"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CBIOS credit prices will impose another challenge to sugar production in the medium-term</a:t>
            </a:r>
            <a:endParaRPr lang="en-US" sz="1050" b="1" dirty="0">
              <a:solidFill>
                <a:srgbClr val="727175"/>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577129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41</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994295"/>
            <a:ext cx="1016700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cs typeface="Arial" panose="020B0604020202020204" pitchFamily="34" charset="0"/>
              </a:rPr>
              <a:t>Sugar x Ethanol 2022 and 2023</a:t>
            </a:r>
          </a:p>
        </p:txBody>
      </p:sp>
      <p:sp>
        <p:nvSpPr>
          <p:cNvPr id="5" name="TextBox 4">
            <a:extLst>
              <a:ext uri="{FF2B5EF4-FFF2-40B4-BE49-F238E27FC236}">
                <a16:creationId xmlns:a16="http://schemas.microsoft.com/office/drawing/2014/main" id="{92F58B98-4BAA-4F7B-81A9-40182E54FF7B}"/>
              </a:ext>
            </a:extLst>
          </p:cNvPr>
          <p:cNvSpPr txBox="1"/>
          <p:nvPr/>
        </p:nvSpPr>
        <p:spPr>
          <a:xfrm>
            <a:off x="1012499" y="1794514"/>
            <a:ext cx="9300733" cy="373885"/>
          </a:xfrm>
          <a:prstGeom prst="rect">
            <a:avLst/>
          </a:prstGeom>
          <a:noFill/>
        </p:spPr>
        <p:txBody>
          <a:bodyPr wrap="square" rtlCol="0">
            <a:spAutoFit/>
          </a:bodyPr>
          <a:lstStyle/>
          <a:p>
            <a:pPr>
              <a:lnSpc>
                <a:spcPct val="150000"/>
              </a:lnSpc>
            </a:pPr>
            <a:r>
              <a:rPr lang="pt-BR" sz="1400" b="1" dirty="0" err="1">
                <a:solidFill>
                  <a:srgbClr val="727175"/>
                </a:solidFill>
                <a:latin typeface="Century Gothic" panose="020B0502020202020204" pitchFamily="34" charset="0"/>
                <a:cs typeface="Arial" panose="020B0604020202020204" pitchFamily="34" charset="0"/>
              </a:rPr>
              <a:t>What</a:t>
            </a:r>
            <a:r>
              <a:rPr lang="pt-BR" sz="1400" b="1" dirty="0">
                <a:solidFill>
                  <a:srgbClr val="727175"/>
                </a:solidFill>
                <a:latin typeface="Century Gothic" panose="020B0502020202020204" pitchFamily="34" charset="0"/>
                <a:cs typeface="Arial" panose="020B0604020202020204" pitchFamily="34" charset="0"/>
              </a:rPr>
              <a:t> </a:t>
            </a:r>
            <a:r>
              <a:rPr lang="pt-BR" sz="1400" b="1" dirty="0" err="1">
                <a:solidFill>
                  <a:srgbClr val="727175"/>
                </a:solidFill>
                <a:latin typeface="Century Gothic" panose="020B0502020202020204" pitchFamily="34" charset="0"/>
                <a:cs typeface="Arial" panose="020B0604020202020204" pitchFamily="34" charset="0"/>
              </a:rPr>
              <a:t>these</a:t>
            </a:r>
            <a:r>
              <a:rPr lang="pt-BR" sz="1400" b="1" dirty="0">
                <a:solidFill>
                  <a:srgbClr val="727175"/>
                </a:solidFill>
                <a:latin typeface="Century Gothic" panose="020B0502020202020204" pitchFamily="34" charset="0"/>
                <a:cs typeface="Arial" panose="020B0604020202020204" pitchFamily="34" charset="0"/>
              </a:rPr>
              <a:t> new </a:t>
            </a:r>
            <a:r>
              <a:rPr lang="pt-BR" sz="1400" b="1" dirty="0" err="1">
                <a:solidFill>
                  <a:srgbClr val="727175"/>
                </a:solidFill>
                <a:latin typeface="Century Gothic" panose="020B0502020202020204" pitchFamily="34" charset="0"/>
                <a:cs typeface="Arial" panose="020B0604020202020204" pitchFamily="34" charset="0"/>
              </a:rPr>
              <a:t>ethanol</a:t>
            </a:r>
            <a:r>
              <a:rPr lang="pt-BR" sz="1400" b="1" dirty="0">
                <a:solidFill>
                  <a:srgbClr val="727175"/>
                </a:solidFill>
                <a:latin typeface="Century Gothic" panose="020B0502020202020204" pitchFamily="34" charset="0"/>
                <a:cs typeface="Arial" panose="020B0604020202020204" pitchFamily="34" charset="0"/>
              </a:rPr>
              <a:t> </a:t>
            </a:r>
            <a:r>
              <a:rPr lang="pt-BR" sz="1400" b="1" dirty="0" err="1">
                <a:solidFill>
                  <a:srgbClr val="727175"/>
                </a:solidFill>
                <a:latin typeface="Century Gothic" panose="020B0502020202020204" pitchFamily="34" charset="0"/>
                <a:cs typeface="Arial" panose="020B0604020202020204" pitchFamily="34" charset="0"/>
              </a:rPr>
              <a:t>levels</a:t>
            </a:r>
            <a:r>
              <a:rPr lang="pt-BR" sz="1400" b="1" dirty="0">
                <a:solidFill>
                  <a:srgbClr val="727175"/>
                </a:solidFill>
                <a:latin typeface="Century Gothic" panose="020B0502020202020204" pitchFamily="34" charset="0"/>
                <a:cs typeface="Arial" panose="020B0604020202020204" pitchFamily="34" charset="0"/>
              </a:rPr>
              <a:t> </a:t>
            </a:r>
            <a:r>
              <a:rPr lang="pt-BR" sz="1400" b="1" dirty="0" err="1">
                <a:solidFill>
                  <a:srgbClr val="727175"/>
                </a:solidFill>
                <a:latin typeface="Century Gothic" panose="020B0502020202020204" pitchFamily="34" charset="0"/>
                <a:cs typeface="Arial" panose="020B0604020202020204" pitchFamily="34" charset="0"/>
              </a:rPr>
              <a:t>means</a:t>
            </a:r>
            <a:r>
              <a:rPr lang="pt-BR" sz="1400" b="1" dirty="0">
                <a:solidFill>
                  <a:srgbClr val="727175"/>
                </a:solidFill>
                <a:latin typeface="Century Gothic" panose="020B0502020202020204" pitchFamily="34" charset="0"/>
                <a:cs typeface="Arial" panose="020B0604020202020204" pitchFamily="34" charset="0"/>
              </a:rPr>
              <a:t> for sugar x </a:t>
            </a:r>
            <a:r>
              <a:rPr lang="pt-BR" sz="1400" b="1" dirty="0" err="1">
                <a:solidFill>
                  <a:srgbClr val="727175"/>
                </a:solidFill>
                <a:latin typeface="Century Gothic" panose="020B0502020202020204" pitchFamily="34" charset="0"/>
                <a:cs typeface="Arial" panose="020B0604020202020204" pitchFamily="34" charset="0"/>
              </a:rPr>
              <a:t>ethanol</a:t>
            </a:r>
            <a:r>
              <a:rPr lang="pt-BR" sz="1400" b="1" dirty="0">
                <a:solidFill>
                  <a:srgbClr val="727175"/>
                </a:solidFill>
                <a:latin typeface="Century Gothic" panose="020B0502020202020204" pitchFamily="34" charset="0"/>
                <a:cs typeface="Arial" panose="020B0604020202020204" pitchFamily="34" charset="0"/>
              </a:rPr>
              <a:t> spread </a:t>
            </a:r>
            <a:r>
              <a:rPr lang="pt-BR" sz="1400" b="1" dirty="0" err="1">
                <a:solidFill>
                  <a:srgbClr val="727175"/>
                </a:solidFill>
                <a:latin typeface="Century Gothic" panose="020B0502020202020204" pitchFamily="34" charset="0"/>
                <a:cs typeface="Arial" panose="020B0604020202020204" pitchFamily="34" charset="0"/>
              </a:rPr>
              <a:t>and</a:t>
            </a:r>
            <a:r>
              <a:rPr lang="pt-BR" sz="1400" b="1" dirty="0">
                <a:solidFill>
                  <a:srgbClr val="727175"/>
                </a:solidFill>
                <a:latin typeface="Century Gothic" panose="020B0502020202020204" pitchFamily="34" charset="0"/>
                <a:cs typeface="Arial" panose="020B0604020202020204" pitchFamily="34" charset="0"/>
              </a:rPr>
              <a:t> </a:t>
            </a:r>
            <a:r>
              <a:rPr lang="pt-BR" sz="1400" b="1" dirty="0" err="1">
                <a:solidFill>
                  <a:srgbClr val="727175"/>
                </a:solidFill>
                <a:latin typeface="Century Gothic" panose="020B0502020202020204" pitchFamily="34" charset="0"/>
                <a:cs typeface="Arial" panose="020B0604020202020204" pitchFamily="34" charset="0"/>
              </a:rPr>
              <a:t>hence</a:t>
            </a:r>
            <a:r>
              <a:rPr lang="pt-BR" sz="1400" b="1" dirty="0">
                <a:solidFill>
                  <a:srgbClr val="727175"/>
                </a:solidFill>
                <a:latin typeface="Century Gothic" panose="020B0502020202020204" pitchFamily="34" charset="0"/>
                <a:cs typeface="Arial" panose="020B0604020202020204" pitchFamily="34" charset="0"/>
              </a:rPr>
              <a:t>, sugar mix in CS-</a:t>
            </a:r>
            <a:r>
              <a:rPr lang="pt-BR" sz="1400" b="1" dirty="0" err="1">
                <a:solidFill>
                  <a:srgbClr val="727175"/>
                </a:solidFill>
                <a:latin typeface="Century Gothic" panose="020B0502020202020204" pitchFamily="34" charset="0"/>
                <a:cs typeface="Arial" panose="020B0604020202020204" pitchFamily="34" charset="0"/>
              </a:rPr>
              <a:t>Brazil</a:t>
            </a:r>
            <a:r>
              <a:rPr lang="pt-BR" sz="1400" b="1" dirty="0">
                <a:solidFill>
                  <a:srgbClr val="727175"/>
                </a:solidFill>
                <a:latin typeface="Century Gothic" panose="020B0502020202020204" pitchFamily="34" charset="0"/>
                <a:cs typeface="Arial" panose="020B0604020202020204" pitchFamily="34" charset="0"/>
              </a:rPr>
              <a:t>?</a:t>
            </a:r>
          </a:p>
        </p:txBody>
      </p:sp>
      <p:graphicFrame>
        <p:nvGraphicFramePr>
          <p:cNvPr id="6" name="Gráfico 5">
            <a:extLst>
              <a:ext uri="{FF2B5EF4-FFF2-40B4-BE49-F238E27FC236}">
                <a16:creationId xmlns:a16="http://schemas.microsoft.com/office/drawing/2014/main" id="{ADF3A127-82AB-4742-AC04-00E5C73B84D4}"/>
              </a:ext>
            </a:extLst>
          </p:cNvPr>
          <p:cNvGraphicFramePr/>
          <p:nvPr>
            <p:extLst>
              <p:ext uri="{D42A27DB-BD31-4B8C-83A1-F6EECF244321}">
                <p14:modId xmlns:p14="http://schemas.microsoft.com/office/powerpoint/2010/main" val="1497439005"/>
              </p:ext>
            </p:extLst>
          </p:nvPr>
        </p:nvGraphicFramePr>
        <p:xfrm>
          <a:off x="1127052" y="2243470"/>
          <a:ext cx="10217454" cy="441251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Conector reto 6">
            <a:extLst>
              <a:ext uri="{FF2B5EF4-FFF2-40B4-BE49-F238E27FC236}">
                <a16:creationId xmlns:a16="http://schemas.microsoft.com/office/drawing/2014/main" id="{2CF80032-805C-4576-9210-D631BA5C80CB}"/>
              </a:ext>
            </a:extLst>
          </p:cNvPr>
          <p:cNvCxnSpPr>
            <a:cxnSpLocks/>
          </p:cNvCxnSpPr>
          <p:nvPr/>
        </p:nvCxnSpPr>
        <p:spPr>
          <a:xfrm>
            <a:off x="0" y="0"/>
            <a:ext cx="12192000" cy="68580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74580293-4B3D-4571-8E17-A68C198AD2A7}"/>
              </a:ext>
            </a:extLst>
          </p:cNvPr>
          <p:cNvCxnSpPr>
            <a:cxnSpLocks/>
          </p:cNvCxnSpPr>
          <p:nvPr/>
        </p:nvCxnSpPr>
        <p:spPr>
          <a:xfrm flipV="1">
            <a:off x="0" y="0"/>
            <a:ext cx="12192000" cy="68580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903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42</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499" y="712070"/>
            <a:ext cx="10332005"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pt-BR" sz="4600" dirty="0">
                <a:solidFill>
                  <a:srgbClr val="005595"/>
                </a:solidFill>
                <a:latin typeface="Century Gothic" panose="020B0502020202020204" pitchFamily="34" charset="0"/>
                <a:ea typeface="+mn-ea"/>
                <a:cs typeface="Arial" panose="020B0604020202020204" pitchFamily="34" charset="0"/>
              </a:rPr>
              <a:t>Global stocks </a:t>
            </a:r>
            <a:r>
              <a:rPr lang="pt-BR" sz="4600" dirty="0" err="1">
                <a:solidFill>
                  <a:srgbClr val="005595"/>
                </a:solidFill>
                <a:latin typeface="Century Gothic" panose="020B0502020202020204" pitchFamily="34" charset="0"/>
                <a:ea typeface="+mn-ea"/>
                <a:cs typeface="Arial" panose="020B0604020202020204" pitchFamily="34" charset="0"/>
              </a:rPr>
              <a:t>at</a:t>
            </a:r>
            <a:r>
              <a:rPr lang="pt-BR" sz="4600" dirty="0">
                <a:solidFill>
                  <a:srgbClr val="005595"/>
                </a:solidFill>
                <a:latin typeface="Century Gothic" panose="020B0502020202020204" pitchFamily="34" charset="0"/>
                <a:ea typeface="+mn-ea"/>
                <a:cs typeface="Arial" panose="020B0604020202020204" pitchFamily="34" charset="0"/>
              </a:rPr>
              <a:t> </a:t>
            </a:r>
            <a:r>
              <a:rPr lang="pt-BR" sz="4600" dirty="0" err="1">
                <a:solidFill>
                  <a:srgbClr val="005595"/>
                </a:solidFill>
                <a:latin typeface="Century Gothic" panose="020B0502020202020204" pitchFamily="34" charset="0"/>
                <a:ea typeface="+mn-ea"/>
                <a:cs typeface="Arial" panose="020B0604020202020204" pitchFamily="34" charset="0"/>
              </a:rPr>
              <a:t>origins</a:t>
            </a:r>
            <a:r>
              <a:rPr lang="pt-BR" sz="4600" dirty="0">
                <a:solidFill>
                  <a:srgbClr val="005595"/>
                </a:solidFill>
                <a:latin typeface="Century Gothic" panose="020B0502020202020204" pitchFamily="34" charset="0"/>
                <a:ea typeface="+mn-ea"/>
                <a:cs typeface="Arial" panose="020B0604020202020204" pitchFamily="34" charset="0"/>
              </a:rPr>
              <a:t> </a:t>
            </a:r>
            <a:r>
              <a:rPr lang="pt-BR" sz="4600" dirty="0" err="1">
                <a:solidFill>
                  <a:srgbClr val="005595"/>
                </a:solidFill>
                <a:latin typeface="Century Gothic" panose="020B0502020202020204" pitchFamily="34" charset="0"/>
                <a:ea typeface="+mn-ea"/>
                <a:cs typeface="Arial" panose="020B0604020202020204" pitchFamily="34" charset="0"/>
              </a:rPr>
              <a:t>low</a:t>
            </a:r>
            <a:endParaRPr lang="en-US" sz="4600" dirty="0">
              <a:solidFill>
                <a:srgbClr val="005595"/>
              </a:solidFill>
              <a:latin typeface="Century Gothic" panose="020B0502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92F58B98-4BAA-4F7B-81A9-40182E54FF7B}"/>
              </a:ext>
            </a:extLst>
          </p:cNvPr>
          <p:cNvSpPr txBox="1"/>
          <p:nvPr/>
        </p:nvSpPr>
        <p:spPr>
          <a:xfrm>
            <a:off x="1012499" y="1512289"/>
            <a:ext cx="10247380" cy="697050"/>
          </a:xfrm>
          <a:prstGeom prst="rect">
            <a:avLst/>
          </a:prstGeom>
          <a:noFill/>
        </p:spPr>
        <p:txBody>
          <a:bodyPr wrap="square" rtlCol="0">
            <a:spAutoFit/>
          </a:bodyPr>
          <a:lstStyle/>
          <a:p>
            <a:pPr>
              <a:lnSpc>
                <a:spcPct val="150000"/>
              </a:lnSpc>
            </a:pPr>
            <a:r>
              <a:rPr lang="pt-BR" sz="1400" b="1" dirty="0" err="1">
                <a:solidFill>
                  <a:srgbClr val="727175"/>
                </a:solidFill>
                <a:latin typeface="Century Gothic" panose="020B0502020202020204" pitchFamily="34" charset="0"/>
              </a:rPr>
              <a:t>Phill’s</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suggestion</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is</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to</a:t>
            </a:r>
            <a:r>
              <a:rPr lang="pt-BR" sz="1400" b="1" dirty="0">
                <a:solidFill>
                  <a:srgbClr val="727175"/>
                </a:solidFill>
                <a:latin typeface="Century Gothic" panose="020B0502020202020204" pitchFamily="34" charset="0"/>
              </a:rPr>
              <a:t> show </a:t>
            </a:r>
            <a:r>
              <a:rPr lang="pt-BR" sz="1400" b="1" dirty="0" err="1">
                <a:solidFill>
                  <a:srgbClr val="727175"/>
                </a:solidFill>
                <a:latin typeface="Century Gothic" panose="020B0502020202020204" pitchFamily="34" charset="0"/>
              </a:rPr>
              <a:t>or</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remark</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the</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fact</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that</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this</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and</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last</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year</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we</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could</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count</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on</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India</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to</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export</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their</a:t>
            </a:r>
            <a:r>
              <a:rPr lang="pt-BR" sz="1400" b="1" dirty="0">
                <a:solidFill>
                  <a:srgbClr val="727175"/>
                </a:solidFill>
                <a:latin typeface="Century Gothic" panose="020B0502020202020204" pitchFamily="34" charset="0"/>
              </a:rPr>
              <a:t> stocks, </a:t>
            </a:r>
            <a:r>
              <a:rPr lang="pt-BR" sz="1400" b="1" dirty="0" err="1">
                <a:solidFill>
                  <a:srgbClr val="727175"/>
                </a:solidFill>
                <a:latin typeface="Century Gothic" panose="020B0502020202020204" pitchFamily="34" charset="0"/>
              </a:rPr>
              <a:t>but</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that</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safety</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valve</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will</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not</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be</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there</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next</a:t>
            </a:r>
            <a:r>
              <a:rPr lang="pt-BR" sz="1400" b="1" dirty="0">
                <a:solidFill>
                  <a:srgbClr val="727175"/>
                </a:solidFill>
                <a:latin typeface="Century Gothic" panose="020B0502020202020204" pitchFamily="34" charset="0"/>
              </a:rPr>
              <a:t> </a:t>
            </a:r>
            <a:r>
              <a:rPr lang="pt-BR" sz="1400" b="1" dirty="0" err="1">
                <a:solidFill>
                  <a:srgbClr val="727175"/>
                </a:solidFill>
                <a:latin typeface="Century Gothic" panose="020B0502020202020204" pitchFamily="34" charset="0"/>
              </a:rPr>
              <a:t>year</a:t>
            </a:r>
            <a:endParaRPr lang="en-US" sz="1050" b="1" dirty="0">
              <a:solidFill>
                <a:srgbClr val="727175"/>
              </a:solidFill>
              <a:latin typeface="Century Gothic" panose="020B0502020202020204" pitchFamily="34" charset="0"/>
              <a:cs typeface="Arial" panose="020B0604020202020204" pitchFamily="34" charset="0"/>
            </a:endParaRPr>
          </a:p>
        </p:txBody>
      </p:sp>
      <p:graphicFrame>
        <p:nvGraphicFramePr>
          <p:cNvPr id="8" name="Gráfico 7">
            <a:extLst>
              <a:ext uri="{FF2B5EF4-FFF2-40B4-BE49-F238E27FC236}">
                <a16:creationId xmlns:a16="http://schemas.microsoft.com/office/drawing/2014/main" id="{F9DED920-07E6-4998-A36D-AA254CD140A3}"/>
              </a:ext>
            </a:extLst>
          </p:cNvPr>
          <p:cNvGraphicFramePr/>
          <p:nvPr>
            <p:extLst>
              <p:ext uri="{D42A27DB-BD31-4B8C-83A1-F6EECF244321}">
                <p14:modId xmlns:p14="http://schemas.microsoft.com/office/powerpoint/2010/main" val="283688554"/>
              </p:ext>
            </p:extLst>
          </p:nvPr>
        </p:nvGraphicFramePr>
        <p:xfrm>
          <a:off x="1105787" y="2594733"/>
          <a:ext cx="10154092" cy="4082514"/>
        </p:xfrm>
        <a:graphic>
          <a:graphicData uri="http://schemas.openxmlformats.org/drawingml/2006/chart">
            <c:chart xmlns:c="http://schemas.openxmlformats.org/drawingml/2006/chart" xmlns:r="http://schemas.openxmlformats.org/officeDocument/2006/relationships" r:id="rId2"/>
          </a:graphicData>
        </a:graphic>
      </p:graphicFrame>
      <p:sp>
        <p:nvSpPr>
          <p:cNvPr id="4" name="CaixaDeTexto 3">
            <a:extLst>
              <a:ext uri="{FF2B5EF4-FFF2-40B4-BE49-F238E27FC236}">
                <a16:creationId xmlns:a16="http://schemas.microsoft.com/office/drawing/2014/main" id="{942A29C3-9FE8-453C-971B-D46E07B45E36}"/>
              </a:ext>
            </a:extLst>
          </p:cNvPr>
          <p:cNvSpPr txBox="1"/>
          <p:nvPr/>
        </p:nvSpPr>
        <p:spPr>
          <a:xfrm>
            <a:off x="4989688" y="3951111"/>
            <a:ext cx="2023610" cy="923330"/>
          </a:xfrm>
          <a:prstGeom prst="rect">
            <a:avLst/>
          </a:prstGeom>
          <a:solidFill>
            <a:schemeClr val="bg1"/>
          </a:solidFill>
          <a:ln>
            <a:solidFill>
              <a:schemeClr val="accent5"/>
            </a:solidFill>
          </a:ln>
        </p:spPr>
        <p:txBody>
          <a:bodyPr wrap="square" rtlCol="0">
            <a:spAutoFit/>
          </a:bodyPr>
          <a:lstStyle/>
          <a:p>
            <a:pPr algn="ctr"/>
            <a:r>
              <a:rPr lang="pt-BR" dirty="0" err="1"/>
              <a:t>Need</a:t>
            </a:r>
            <a:r>
              <a:rPr lang="pt-BR" dirty="0"/>
              <a:t> </a:t>
            </a:r>
            <a:r>
              <a:rPr lang="pt-BR" dirty="0" err="1"/>
              <a:t>to</a:t>
            </a:r>
            <a:r>
              <a:rPr lang="pt-BR" dirty="0"/>
              <a:t> </a:t>
            </a:r>
            <a:r>
              <a:rPr lang="pt-BR" dirty="0" err="1"/>
              <a:t>check</a:t>
            </a:r>
            <a:r>
              <a:rPr lang="pt-BR" dirty="0"/>
              <a:t> Stocks </a:t>
            </a:r>
            <a:r>
              <a:rPr lang="pt-BR" dirty="0" err="1"/>
              <a:t>at</a:t>
            </a:r>
            <a:r>
              <a:rPr lang="pt-BR" dirty="0"/>
              <a:t> </a:t>
            </a:r>
            <a:r>
              <a:rPr lang="pt-BR" dirty="0" err="1"/>
              <a:t>Consolidated</a:t>
            </a:r>
            <a:endParaRPr lang="en-US" dirty="0"/>
          </a:p>
        </p:txBody>
      </p:sp>
      <p:cxnSp>
        <p:nvCxnSpPr>
          <p:cNvPr id="7" name="Conector reto 6">
            <a:extLst>
              <a:ext uri="{FF2B5EF4-FFF2-40B4-BE49-F238E27FC236}">
                <a16:creationId xmlns:a16="http://schemas.microsoft.com/office/drawing/2014/main" id="{600A3683-CA2B-423F-A65A-29877B37DFDA}"/>
              </a:ext>
            </a:extLst>
          </p:cNvPr>
          <p:cNvCxnSpPr>
            <a:cxnSpLocks/>
          </p:cNvCxnSpPr>
          <p:nvPr/>
        </p:nvCxnSpPr>
        <p:spPr>
          <a:xfrm>
            <a:off x="0" y="0"/>
            <a:ext cx="12192000" cy="68580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10E4F223-C28C-43D3-83BF-7513FC9A2197}"/>
              </a:ext>
            </a:extLst>
          </p:cNvPr>
          <p:cNvCxnSpPr>
            <a:cxnSpLocks/>
          </p:cNvCxnSpPr>
          <p:nvPr/>
        </p:nvCxnSpPr>
        <p:spPr>
          <a:xfrm flipV="1">
            <a:off x="0" y="0"/>
            <a:ext cx="12192000" cy="68580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661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a:extLst>
              <a:ext uri="{FF2B5EF4-FFF2-40B4-BE49-F238E27FC236}">
                <a16:creationId xmlns:a16="http://schemas.microsoft.com/office/drawing/2014/main" id="{0883A2CE-1398-420A-B208-1793A8FCAD5D}"/>
              </a:ext>
            </a:extLst>
          </p:cNvPr>
          <p:cNvGraphicFramePr/>
          <p:nvPr>
            <p:extLst>
              <p:ext uri="{D42A27DB-BD31-4B8C-83A1-F6EECF244321}">
                <p14:modId xmlns:p14="http://schemas.microsoft.com/office/powerpoint/2010/main" val="815307628"/>
              </p:ext>
            </p:extLst>
          </p:nvPr>
        </p:nvGraphicFramePr>
        <p:xfrm>
          <a:off x="1127052" y="2243470"/>
          <a:ext cx="10217454" cy="4412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772C1730-5FB6-4F2A-87F1-5426BA44DED7}"/>
              </a:ext>
            </a:extLst>
          </p:cNvPr>
          <p:cNvGraphicFramePr/>
          <p:nvPr>
            <p:extLst>
              <p:ext uri="{D42A27DB-BD31-4B8C-83A1-F6EECF244321}">
                <p14:modId xmlns:p14="http://schemas.microsoft.com/office/powerpoint/2010/main" val="1858732046"/>
              </p:ext>
            </p:extLst>
          </p:nvPr>
        </p:nvGraphicFramePr>
        <p:xfrm>
          <a:off x="1121406" y="2237824"/>
          <a:ext cx="10217454" cy="4412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0B022ECA-DE0E-4142-A695-F90E481B8AF6}"/>
              </a:ext>
            </a:extLst>
          </p:cNvPr>
          <p:cNvGraphicFramePr/>
          <p:nvPr>
            <p:extLst>
              <p:ext uri="{D42A27DB-BD31-4B8C-83A1-F6EECF244321}">
                <p14:modId xmlns:p14="http://schemas.microsoft.com/office/powerpoint/2010/main" val="2460739684"/>
              </p:ext>
            </p:extLst>
          </p:nvPr>
        </p:nvGraphicFramePr>
        <p:xfrm>
          <a:off x="1132695" y="2237824"/>
          <a:ext cx="10217454" cy="4412512"/>
        </p:xfrm>
        <a:graphic>
          <a:graphicData uri="http://schemas.openxmlformats.org/drawingml/2006/chart">
            <c:chart xmlns:c="http://schemas.openxmlformats.org/drawingml/2006/chart" xmlns:r="http://schemas.openxmlformats.org/officeDocument/2006/relationships" r:id="rId4"/>
          </a:graphicData>
        </a:graphic>
      </p:graphicFrame>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5</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967322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Energy crises around the world</a:t>
            </a:r>
          </a:p>
        </p:txBody>
      </p:sp>
      <p:pic>
        <p:nvPicPr>
          <p:cNvPr id="5" name="Imagem 4">
            <a:extLst>
              <a:ext uri="{FF2B5EF4-FFF2-40B4-BE49-F238E27FC236}">
                <a16:creationId xmlns:a16="http://schemas.microsoft.com/office/drawing/2014/main" id="{833C1466-EBFA-4737-8A7E-FBDCDCA05214}"/>
              </a:ext>
            </a:extLst>
          </p:cNvPr>
          <p:cNvPicPr>
            <a:picLocks noChangeAspect="1"/>
          </p:cNvPicPr>
          <p:nvPr/>
        </p:nvPicPr>
        <p:blipFill rotWithShape="1">
          <a:blip r:embed="rId5"/>
          <a:srcRect b="93425"/>
          <a:stretch/>
        </p:blipFill>
        <p:spPr>
          <a:xfrm>
            <a:off x="1120627" y="2247211"/>
            <a:ext cx="10223878" cy="290233"/>
          </a:xfrm>
          <a:prstGeom prst="rect">
            <a:avLst/>
          </a:prstGeom>
        </p:spPr>
      </p:pic>
      <p:sp>
        <p:nvSpPr>
          <p:cNvPr id="6" name="TextBox 4">
            <a:extLst>
              <a:ext uri="{FF2B5EF4-FFF2-40B4-BE49-F238E27FC236}">
                <a16:creationId xmlns:a16="http://schemas.microsoft.com/office/drawing/2014/main" id="{127B7EEA-4BAF-4476-9A50-715EE745C253}"/>
              </a:ext>
            </a:extLst>
          </p:cNvPr>
          <p:cNvSpPr txBox="1"/>
          <p:nvPr/>
        </p:nvSpPr>
        <p:spPr>
          <a:xfrm>
            <a:off x="1012500" y="1512289"/>
            <a:ext cx="10217454"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cs typeface="Arial" panose="020B0604020202020204" pitchFamily="34" charset="0"/>
              </a:rPr>
              <a:t>Prices of energy are hitting new peaks in almost every market, and the rally isn’t ending at anytime soon</a:t>
            </a:r>
          </a:p>
        </p:txBody>
      </p:sp>
    </p:spTree>
    <p:extLst>
      <p:ext uri="{BB962C8B-B14F-4D97-AF65-F5344CB8AC3E}">
        <p14:creationId xmlns:p14="http://schemas.microsoft.com/office/powerpoint/2010/main" val="5737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90C8E0C-54E6-45EC-8F96-23D81F51D511}"/>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6</a:t>
            </a:fld>
            <a:endParaRPr lang="pt-BR" dirty="0">
              <a:solidFill>
                <a:srgbClr val="008F44"/>
              </a:solidFill>
              <a:latin typeface="Century Gothic" panose="020B0502020202020204" pitchFamily="34" charset="0"/>
            </a:endParaRPr>
          </a:p>
        </p:txBody>
      </p:sp>
      <p:sp>
        <p:nvSpPr>
          <p:cNvPr id="3" name="Retângulo 2">
            <a:extLst>
              <a:ext uri="{FF2B5EF4-FFF2-40B4-BE49-F238E27FC236}">
                <a16:creationId xmlns:a16="http://schemas.microsoft.com/office/drawing/2014/main" id="{2F24A1AE-D2D4-47B8-84B4-610FC9209EE0}"/>
              </a:ext>
            </a:extLst>
          </p:cNvPr>
          <p:cNvSpPr/>
          <p:nvPr/>
        </p:nvSpPr>
        <p:spPr>
          <a:xfrm>
            <a:off x="-1" y="1428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E1A79DB-713E-403B-BA95-C55C86042C92}"/>
              </a:ext>
            </a:extLst>
          </p:cNvPr>
          <p:cNvSpPr/>
          <p:nvPr/>
        </p:nvSpPr>
        <p:spPr>
          <a:xfrm>
            <a:off x="1" y="0"/>
            <a:ext cx="1997612" cy="6858000"/>
          </a:xfrm>
          <a:prstGeom prst="rect">
            <a:avLst/>
          </a:prstGeom>
          <a:gradFill flip="none" rotWithShape="1">
            <a:gsLst>
              <a:gs pos="0">
                <a:srgbClr val="005597"/>
              </a:gs>
              <a:gs pos="100000">
                <a:srgbClr val="0099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panose="020F0502020204030204"/>
            </a:endParaRPr>
          </a:p>
        </p:txBody>
      </p:sp>
      <p:pic>
        <p:nvPicPr>
          <p:cNvPr id="8" name="Imagem 7" descr="Uma imagem contendo Logotipo&#10;&#10;Descrição gerada automaticamente">
            <a:extLst>
              <a:ext uri="{FF2B5EF4-FFF2-40B4-BE49-F238E27FC236}">
                <a16:creationId xmlns:a16="http://schemas.microsoft.com/office/drawing/2014/main" id="{65663F77-A793-4CDF-9013-7F5D133D7F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7642" y="1068538"/>
            <a:ext cx="1842540" cy="761049"/>
          </a:xfrm>
          <a:prstGeom prst="rect">
            <a:avLst/>
          </a:prstGeom>
        </p:spPr>
      </p:pic>
      <p:sp>
        <p:nvSpPr>
          <p:cNvPr id="9" name="Retângulo 8">
            <a:extLst>
              <a:ext uri="{FF2B5EF4-FFF2-40B4-BE49-F238E27FC236}">
                <a16:creationId xmlns:a16="http://schemas.microsoft.com/office/drawing/2014/main" id="{61E58F0F-B858-46C4-B4CB-C455CDF9D50B}"/>
              </a:ext>
            </a:extLst>
          </p:cNvPr>
          <p:cNvSpPr/>
          <p:nvPr/>
        </p:nvSpPr>
        <p:spPr>
          <a:xfrm>
            <a:off x="12084148" y="0"/>
            <a:ext cx="107852" cy="6881812"/>
          </a:xfrm>
          <a:prstGeom prst="rect">
            <a:avLst/>
          </a:prstGeom>
          <a:gradFill flip="none" rotWithShape="1">
            <a:gsLst>
              <a:gs pos="0">
                <a:srgbClr val="005597"/>
              </a:gs>
              <a:gs pos="100000">
                <a:srgbClr val="009900"/>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panose="020F0502020204030204"/>
            </a:endParaRPr>
          </a:p>
        </p:txBody>
      </p:sp>
      <p:sp>
        <p:nvSpPr>
          <p:cNvPr id="5" name="TextBox 4">
            <a:extLst>
              <a:ext uri="{FF2B5EF4-FFF2-40B4-BE49-F238E27FC236}">
                <a16:creationId xmlns:a16="http://schemas.microsoft.com/office/drawing/2014/main" id="{4050CF48-8217-43B0-A0C3-0B4DAB7DE72B}"/>
              </a:ext>
            </a:extLst>
          </p:cNvPr>
          <p:cNvSpPr txBox="1"/>
          <p:nvPr/>
        </p:nvSpPr>
        <p:spPr>
          <a:xfrm>
            <a:off x="5827642" y="4572186"/>
            <a:ext cx="4180382" cy="1020857"/>
          </a:xfrm>
          <a:prstGeom prst="rect">
            <a:avLst/>
          </a:prstGeom>
          <a:noFill/>
        </p:spPr>
        <p:txBody>
          <a:bodyPr wrap="square" rtlCol="0">
            <a:spAutoFit/>
          </a:bodyPr>
          <a:lstStyle/>
          <a:p>
            <a:pPr>
              <a:lnSpc>
                <a:spcPct val="150000"/>
              </a:lnSpc>
            </a:pPr>
            <a:r>
              <a:rPr lang="en-US" sz="1400" dirty="0">
                <a:solidFill>
                  <a:srgbClr val="666666"/>
                </a:solidFill>
                <a:latin typeface="Century Gothic" panose="020B0502020202020204" pitchFamily="34" charset="0"/>
              </a:rPr>
              <a:t>How elevated global energy prices are impacting Brazilian domestic fuel market dynamics</a:t>
            </a:r>
            <a:endParaRPr lang="en-US" sz="1400" dirty="0">
              <a:solidFill>
                <a:srgbClr val="666666"/>
              </a:solidFill>
              <a:latin typeface="Century Gothic" panose="020B0502020202020204" pitchFamily="34" charset="0"/>
              <a:cs typeface="Arial" panose="020B0604020202020204" pitchFamily="34" charset="0"/>
            </a:endParaRPr>
          </a:p>
        </p:txBody>
      </p:sp>
      <p:sp>
        <p:nvSpPr>
          <p:cNvPr id="6" name="TextBox 7">
            <a:extLst>
              <a:ext uri="{FF2B5EF4-FFF2-40B4-BE49-F238E27FC236}">
                <a16:creationId xmlns:a16="http://schemas.microsoft.com/office/drawing/2014/main" id="{3D017CE0-92D0-4D35-BE52-AB646BE4CC2F}"/>
              </a:ext>
            </a:extLst>
          </p:cNvPr>
          <p:cNvSpPr txBox="1">
            <a:spLocks/>
          </p:cNvSpPr>
          <p:nvPr/>
        </p:nvSpPr>
        <p:spPr>
          <a:xfrm>
            <a:off x="5827642" y="2217583"/>
            <a:ext cx="5049465" cy="221599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b="1" dirty="0">
                <a:solidFill>
                  <a:srgbClr val="FF7622"/>
                </a:solidFill>
                <a:latin typeface="Century Gothic" panose="020B0502020202020204" pitchFamily="34" charset="0"/>
                <a:ea typeface="+mn-ea"/>
                <a:cs typeface="Arial" panose="020B0604020202020204" pitchFamily="34" charset="0"/>
              </a:rPr>
              <a:t>Implications for Brazilian Fuel Prices</a:t>
            </a:r>
          </a:p>
        </p:txBody>
      </p:sp>
      <p:pic>
        <p:nvPicPr>
          <p:cNvPr id="12" name="Imagem 11">
            <a:extLst>
              <a:ext uri="{FF2B5EF4-FFF2-40B4-BE49-F238E27FC236}">
                <a16:creationId xmlns:a16="http://schemas.microsoft.com/office/drawing/2014/main" id="{E7BE6936-536A-4453-B24A-E3A53F600DAE}"/>
              </a:ext>
            </a:extLst>
          </p:cNvPr>
          <p:cNvPicPr>
            <a:picLocks noChangeAspect="1"/>
          </p:cNvPicPr>
          <p:nvPr/>
        </p:nvPicPr>
        <p:blipFill rotWithShape="1">
          <a:blip r:embed="rId3"/>
          <a:srcRect l="11996" r="3754"/>
          <a:stretch/>
        </p:blipFill>
        <p:spPr>
          <a:xfrm>
            <a:off x="510943" y="2217583"/>
            <a:ext cx="5049465" cy="3985599"/>
          </a:xfrm>
          <a:prstGeom prst="rect">
            <a:avLst/>
          </a:prstGeom>
        </p:spPr>
      </p:pic>
    </p:spTree>
    <p:extLst>
      <p:ext uri="{BB962C8B-B14F-4D97-AF65-F5344CB8AC3E}">
        <p14:creationId xmlns:p14="http://schemas.microsoft.com/office/powerpoint/2010/main" val="1183346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a:extLst>
              <a:ext uri="{FF2B5EF4-FFF2-40B4-BE49-F238E27FC236}">
                <a16:creationId xmlns:a16="http://schemas.microsoft.com/office/drawing/2014/main" id="{E688F588-F86D-42C6-A544-4075DEED5265}"/>
              </a:ext>
            </a:extLst>
          </p:cNvPr>
          <p:cNvGraphicFramePr/>
          <p:nvPr>
            <p:extLst>
              <p:ext uri="{D42A27DB-BD31-4B8C-83A1-F6EECF244321}">
                <p14:modId xmlns:p14="http://schemas.microsoft.com/office/powerpoint/2010/main" val="1666729791"/>
              </p:ext>
            </p:extLst>
          </p:nvPr>
        </p:nvGraphicFramePr>
        <p:xfrm>
          <a:off x="1127052" y="2243470"/>
          <a:ext cx="10217454" cy="4412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1D879007-6BD3-4FAB-BDB4-8253BC9C9E76}"/>
              </a:ext>
            </a:extLst>
          </p:cNvPr>
          <p:cNvGraphicFramePr/>
          <p:nvPr>
            <p:extLst>
              <p:ext uri="{D42A27DB-BD31-4B8C-83A1-F6EECF244321}">
                <p14:modId xmlns:p14="http://schemas.microsoft.com/office/powerpoint/2010/main" val="693690428"/>
              </p:ext>
            </p:extLst>
          </p:nvPr>
        </p:nvGraphicFramePr>
        <p:xfrm>
          <a:off x="1132695" y="2237824"/>
          <a:ext cx="10217454" cy="4412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F33047D2-2C4D-4265-A57C-5B7FC877B3FE}"/>
              </a:ext>
            </a:extLst>
          </p:cNvPr>
          <p:cNvGraphicFramePr/>
          <p:nvPr>
            <p:extLst>
              <p:ext uri="{D42A27DB-BD31-4B8C-83A1-F6EECF244321}">
                <p14:modId xmlns:p14="http://schemas.microsoft.com/office/powerpoint/2010/main" val="48089493"/>
              </p:ext>
            </p:extLst>
          </p:nvPr>
        </p:nvGraphicFramePr>
        <p:xfrm>
          <a:off x="1132695" y="2237824"/>
          <a:ext cx="10217454" cy="4412512"/>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m 5">
            <a:extLst>
              <a:ext uri="{FF2B5EF4-FFF2-40B4-BE49-F238E27FC236}">
                <a16:creationId xmlns:a16="http://schemas.microsoft.com/office/drawing/2014/main" id="{4D52C6C7-7731-4C98-8AB6-043BBEB66A2F}"/>
              </a:ext>
            </a:extLst>
          </p:cNvPr>
          <p:cNvPicPr>
            <a:picLocks noChangeAspect="1"/>
          </p:cNvPicPr>
          <p:nvPr/>
        </p:nvPicPr>
        <p:blipFill rotWithShape="1">
          <a:blip r:embed="rId5"/>
          <a:srcRect b="92106"/>
          <a:stretch/>
        </p:blipFill>
        <p:spPr>
          <a:xfrm>
            <a:off x="1127052" y="2253577"/>
            <a:ext cx="10223878" cy="348448"/>
          </a:xfrm>
          <a:prstGeom prst="rect">
            <a:avLst/>
          </a:prstGeom>
        </p:spPr>
      </p:pic>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7</a:t>
            </a:fld>
            <a:endParaRPr lang="pt-BR" dirty="0">
              <a:solidFill>
                <a:srgbClr val="008F44"/>
              </a:solidFill>
              <a:latin typeface="Century Gothic" panose="020B0502020202020204" pitchFamily="34" charset="0"/>
            </a:endParaRPr>
          </a:p>
        </p:txBody>
      </p:sp>
      <p:sp>
        <p:nvSpPr>
          <p:cNvPr id="3" name="TextBox 7">
            <a:extLst>
              <a:ext uri="{FF2B5EF4-FFF2-40B4-BE49-F238E27FC236}">
                <a16:creationId xmlns:a16="http://schemas.microsoft.com/office/drawing/2014/main" id="{3310CF7D-1D2C-48B7-B1F0-61FB79BCA5D4}"/>
              </a:ext>
            </a:extLst>
          </p:cNvPr>
          <p:cNvSpPr txBox="1">
            <a:spLocks/>
          </p:cNvSpPr>
          <p:nvPr/>
        </p:nvSpPr>
        <p:spPr>
          <a:xfrm>
            <a:off x="1012500" y="712070"/>
            <a:ext cx="1016700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pt-BR" sz="4600" dirty="0">
                <a:solidFill>
                  <a:srgbClr val="005595"/>
                </a:solidFill>
                <a:latin typeface="Century Gothic" panose="020B0502020202020204" pitchFamily="34" charset="0"/>
                <a:ea typeface="+mn-ea"/>
                <a:cs typeface="Arial" panose="020B0604020202020204" pitchFamily="34" charset="0"/>
              </a:rPr>
              <a:t>H</a:t>
            </a:r>
            <a:r>
              <a:rPr lang="en-US" sz="4600" dirty="0" err="1">
                <a:solidFill>
                  <a:srgbClr val="005595"/>
                </a:solidFill>
                <a:latin typeface="Century Gothic" panose="020B0502020202020204" pitchFamily="34" charset="0"/>
                <a:ea typeface="+mn-ea"/>
                <a:cs typeface="Arial" panose="020B0604020202020204" pitchFamily="34" charset="0"/>
              </a:rPr>
              <a:t>igh</a:t>
            </a:r>
            <a:r>
              <a:rPr lang="en-US" sz="4600" dirty="0">
                <a:solidFill>
                  <a:srgbClr val="005595"/>
                </a:solidFill>
                <a:latin typeface="Century Gothic" panose="020B0502020202020204" pitchFamily="34" charset="0"/>
                <a:ea typeface="+mn-ea"/>
                <a:cs typeface="Arial" panose="020B0604020202020204" pitchFamily="34" charset="0"/>
              </a:rPr>
              <a:t> domestic gasoline in Brazil</a:t>
            </a:r>
          </a:p>
        </p:txBody>
      </p:sp>
      <p:sp>
        <p:nvSpPr>
          <p:cNvPr id="5" name="TextBox 4">
            <a:extLst>
              <a:ext uri="{FF2B5EF4-FFF2-40B4-BE49-F238E27FC236}">
                <a16:creationId xmlns:a16="http://schemas.microsoft.com/office/drawing/2014/main" id="{D17D5E32-2D39-4755-8108-D645FDF8D752}"/>
              </a:ext>
            </a:extLst>
          </p:cNvPr>
          <p:cNvSpPr txBox="1"/>
          <p:nvPr/>
        </p:nvSpPr>
        <p:spPr>
          <a:xfrm>
            <a:off x="1012500" y="1512289"/>
            <a:ext cx="10216800"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International gasoline prices have a direct impact on Brazilian domestic gasoline, and so, on ethanol prices</a:t>
            </a:r>
            <a:endParaRPr lang="en-US" sz="1050" b="1" dirty="0">
              <a:solidFill>
                <a:srgbClr val="727175"/>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9908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11B4D1C-3CCC-40FE-972F-356605D4B172}"/>
              </a:ext>
            </a:extLst>
          </p:cNvPr>
          <p:cNvPicPr>
            <a:picLocks noChangeAspect="1"/>
          </p:cNvPicPr>
          <p:nvPr/>
        </p:nvPicPr>
        <p:blipFill rotWithShape="1">
          <a:blip r:embed="rId2"/>
          <a:srcRect b="92106"/>
          <a:stretch/>
        </p:blipFill>
        <p:spPr>
          <a:xfrm>
            <a:off x="1143656" y="2249699"/>
            <a:ext cx="10217782" cy="348448"/>
          </a:xfrm>
          <a:prstGeom prst="rect">
            <a:avLst/>
          </a:prstGeom>
        </p:spPr>
      </p:pic>
      <p:graphicFrame>
        <p:nvGraphicFramePr>
          <p:cNvPr id="10" name="Gráfico 9">
            <a:extLst>
              <a:ext uri="{FF2B5EF4-FFF2-40B4-BE49-F238E27FC236}">
                <a16:creationId xmlns:a16="http://schemas.microsoft.com/office/drawing/2014/main" id="{5BD62BBB-F60D-4AA7-B4F0-D8C67F1CE915}"/>
              </a:ext>
            </a:extLst>
          </p:cNvPr>
          <p:cNvGraphicFramePr/>
          <p:nvPr>
            <p:extLst>
              <p:ext uri="{D42A27DB-BD31-4B8C-83A1-F6EECF244321}">
                <p14:modId xmlns:p14="http://schemas.microsoft.com/office/powerpoint/2010/main" val="3947044031"/>
              </p:ext>
            </p:extLst>
          </p:nvPr>
        </p:nvGraphicFramePr>
        <p:xfrm>
          <a:off x="1127052" y="2243470"/>
          <a:ext cx="10217454" cy="4412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8EC6F188-1A12-4F53-8D45-0CFCC8382B3D}"/>
              </a:ext>
            </a:extLst>
          </p:cNvPr>
          <p:cNvGraphicFramePr/>
          <p:nvPr>
            <p:extLst>
              <p:ext uri="{D42A27DB-BD31-4B8C-83A1-F6EECF244321}">
                <p14:modId xmlns:p14="http://schemas.microsoft.com/office/powerpoint/2010/main" val="1576161975"/>
              </p:ext>
            </p:extLst>
          </p:nvPr>
        </p:nvGraphicFramePr>
        <p:xfrm>
          <a:off x="1132695" y="2237824"/>
          <a:ext cx="10217454" cy="44125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áfico 7">
            <a:extLst>
              <a:ext uri="{FF2B5EF4-FFF2-40B4-BE49-F238E27FC236}">
                <a16:creationId xmlns:a16="http://schemas.microsoft.com/office/drawing/2014/main" id="{98085602-77CA-48D5-BF6E-701B02DD5592}"/>
              </a:ext>
            </a:extLst>
          </p:cNvPr>
          <p:cNvGraphicFramePr/>
          <p:nvPr>
            <p:extLst>
              <p:ext uri="{D42A27DB-BD31-4B8C-83A1-F6EECF244321}">
                <p14:modId xmlns:p14="http://schemas.microsoft.com/office/powerpoint/2010/main" val="1798405981"/>
              </p:ext>
            </p:extLst>
          </p:nvPr>
        </p:nvGraphicFramePr>
        <p:xfrm>
          <a:off x="1121406" y="2237824"/>
          <a:ext cx="10217454" cy="44125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áfico 8">
            <a:extLst>
              <a:ext uri="{FF2B5EF4-FFF2-40B4-BE49-F238E27FC236}">
                <a16:creationId xmlns:a16="http://schemas.microsoft.com/office/drawing/2014/main" id="{818D04FC-DD9C-4562-B04F-B978E6E52595}"/>
              </a:ext>
            </a:extLst>
          </p:cNvPr>
          <p:cNvGraphicFramePr/>
          <p:nvPr>
            <p:extLst>
              <p:ext uri="{D42A27DB-BD31-4B8C-83A1-F6EECF244321}">
                <p14:modId xmlns:p14="http://schemas.microsoft.com/office/powerpoint/2010/main" val="1452721607"/>
              </p:ext>
            </p:extLst>
          </p:nvPr>
        </p:nvGraphicFramePr>
        <p:xfrm>
          <a:off x="1138338" y="2249116"/>
          <a:ext cx="10217454" cy="4412512"/>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8</a:t>
            </a:fld>
            <a:endParaRPr lang="pt-BR" dirty="0">
              <a:solidFill>
                <a:srgbClr val="008F44"/>
              </a:solidFill>
              <a:latin typeface="Century Gothic" panose="020B0502020202020204" pitchFamily="34" charset="0"/>
            </a:endParaRPr>
          </a:p>
        </p:txBody>
      </p:sp>
      <p:sp>
        <p:nvSpPr>
          <p:cNvPr id="6" name="TextBox 7">
            <a:extLst>
              <a:ext uri="{FF2B5EF4-FFF2-40B4-BE49-F238E27FC236}">
                <a16:creationId xmlns:a16="http://schemas.microsoft.com/office/drawing/2014/main" id="{AEAAADB8-521E-448C-A65B-A643BD737D1E}"/>
              </a:ext>
            </a:extLst>
          </p:cNvPr>
          <p:cNvSpPr txBox="1">
            <a:spLocks/>
          </p:cNvSpPr>
          <p:nvPr/>
        </p:nvSpPr>
        <p:spPr>
          <a:xfrm>
            <a:off x="1012500" y="712070"/>
            <a:ext cx="1016700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cs typeface="Arial" panose="020B0604020202020204" pitchFamily="34" charset="0"/>
              </a:rPr>
              <a:t>Brazilian ethanol follows in tandem</a:t>
            </a:r>
          </a:p>
        </p:txBody>
      </p:sp>
      <p:sp>
        <p:nvSpPr>
          <p:cNvPr id="5" name="TextBox 4">
            <a:extLst>
              <a:ext uri="{FF2B5EF4-FFF2-40B4-BE49-F238E27FC236}">
                <a16:creationId xmlns:a16="http://schemas.microsoft.com/office/drawing/2014/main" id="{C9C29A1E-D6FF-4DFC-9B95-1B8E492DD2CC}"/>
              </a:ext>
            </a:extLst>
          </p:cNvPr>
          <p:cNvSpPr txBox="1"/>
          <p:nvPr/>
        </p:nvSpPr>
        <p:spPr>
          <a:xfrm>
            <a:off x="1012500" y="1512289"/>
            <a:ext cx="10216800"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International gasoline prices have a direct impact on Brazilian domestic gasoline, and so, on ethanol prices</a:t>
            </a:r>
            <a:endParaRPr lang="en-US" sz="1050" b="1" dirty="0">
              <a:solidFill>
                <a:srgbClr val="727175"/>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9665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3C410CB-873A-439F-86B3-7B30507A2A02}"/>
              </a:ext>
            </a:extLst>
          </p:cNvPr>
          <p:cNvPicPr>
            <a:picLocks noChangeAspect="1"/>
          </p:cNvPicPr>
          <p:nvPr/>
        </p:nvPicPr>
        <p:blipFill rotWithShape="1">
          <a:blip r:embed="rId2"/>
          <a:srcRect b="91529"/>
          <a:stretch/>
        </p:blipFill>
        <p:spPr>
          <a:xfrm>
            <a:off x="1127052" y="2242289"/>
            <a:ext cx="10223878" cy="373886"/>
          </a:xfrm>
          <a:prstGeom prst="rect">
            <a:avLst/>
          </a:prstGeom>
        </p:spPr>
      </p:pic>
      <p:sp>
        <p:nvSpPr>
          <p:cNvPr id="2" name="Espaço Reservado para Número de Slide 1">
            <a:extLst>
              <a:ext uri="{FF2B5EF4-FFF2-40B4-BE49-F238E27FC236}">
                <a16:creationId xmlns:a16="http://schemas.microsoft.com/office/drawing/2014/main" id="{45175D16-E9E3-4DEA-B0D5-8F19E035E8B3}"/>
              </a:ext>
            </a:extLst>
          </p:cNvPr>
          <p:cNvSpPr>
            <a:spLocks noGrp="1"/>
          </p:cNvSpPr>
          <p:nvPr>
            <p:ph type="sldNum" sz="quarter" idx="4"/>
          </p:nvPr>
        </p:nvSpPr>
        <p:spPr>
          <a:xfrm>
            <a:off x="11344505" y="6281591"/>
            <a:ext cx="432705" cy="212787"/>
          </a:xfrm>
        </p:spPr>
        <p:txBody>
          <a:bodyPr/>
          <a:lstStyle/>
          <a:p>
            <a:pPr algn="ctr"/>
            <a:fld id="{D9A48197-9A36-754C-B0D7-E530CE02BA93}" type="slidenum">
              <a:rPr lang="pt-BR" smtClean="0">
                <a:solidFill>
                  <a:srgbClr val="008F44"/>
                </a:solidFill>
                <a:latin typeface="Century Gothic" panose="020B0502020202020204" pitchFamily="34" charset="0"/>
              </a:rPr>
              <a:pPr algn="ctr"/>
              <a:t>9</a:t>
            </a:fld>
            <a:endParaRPr lang="pt-BR" dirty="0">
              <a:solidFill>
                <a:srgbClr val="008F44"/>
              </a:solidFill>
              <a:latin typeface="Century Gothic" panose="020B0502020202020204" pitchFamily="34" charset="0"/>
            </a:endParaRPr>
          </a:p>
        </p:txBody>
      </p:sp>
      <p:graphicFrame>
        <p:nvGraphicFramePr>
          <p:cNvPr id="6" name="Gráfico 5">
            <a:extLst>
              <a:ext uri="{FF2B5EF4-FFF2-40B4-BE49-F238E27FC236}">
                <a16:creationId xmlns:a16="http://schemas.microsoft.com/office/drawing/2014/main" id="{ADF3A127-82AB-4742-AC04-00E5C73B84D4}"/>
              </a:ext>
            </a:extLst>
          </p:cNvPr>
          <p:cNvGraphicFramePr/>
          <p:nvPr>
            <p:extLst>
              <p:ext uri="{D42A27DB-BD31-4B8C-83A1-F6EECF244321}">
                <p14:modId xmlns:p14="http://schemas.microsoft.com/office/powerpoint/2010/main" val="3459086058"/>
              </p:ext>
            </p:extLst>
          </p:nvPr>
        </p:nvGraphicFramePr>
        <p:xfrm>
          <a:off x="1127052" y="2243470"/>
          <a:ext cx="10217454" cy="441251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7">
            <a:extLst>
              <a:ext uri="{FF2B5EF4-FFF2-40B4-BE49-F238E27FC236}">
                <a16:creationId xmlns:a16="http://schemas.microsoft.com/office/drawing/2014/main" id="{46495DD6-B6A8-4BF5-A906-A54AA444BB4D}"/>
              </a:ext>
            </a:extLst>
          </p:cNvPr>
          <p:cNvSpPr txBox="1">
            <a:spLocks/>
          </p:cNvSpPr>
          <p:nvPr/>
        </p:nvSpPr>
        <p:spPr>
          <a:xfrm>
            <a:off x="1012500" y="712070"/>
            <a:ext cx="10167001" cy="80021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4600" dirty="0">
                <a:solidFill>
                  <a:srgbClr val="005595"/>
                </a:solidFill>
                <a:latin typeface="Century Gothic" panose="020B0502020202020204" pitchFamily="34" charset="0"/>
                <a:ea typeface="+mn-ea"/>
                <a:cs typeface="Arial" panose="020B0604020202020204" pitchFamily="34" charset="0"/>
              </a:rPr>
              <a:t>Renewables are up globally</a:t>
            </a:r>
          </a:p>
        </p:txBody>
      </p:sp>
      <p:sp>
        <p:nvSpPr>
          <p:cNvPr id="9" name="TextBox 4">
            <a:extLst>
              <a:ext uri="{FF2B5EF4-FFF2-40B4-BE49-F238E27FC236}">
                <a16:creationId xmlns:a16="http://schemas.microsoft.com/office/drawing/2014/main" id="{46CFA9D0-2A9A-483D-B15F-C503BDA24131}"/>
              </a:ext>
            </a:extLst>
          </p:cNvPr>
          <p:cNvSpPr txBox="1"/>
          <p:nvPr/>
        </p:nvSpPr>
        <p:spPr>
          <a:xfrm>
            <a:off x="1012500" y="1512289"/>
            <a:ext cx="10216800" cy="373885"/>
          </a:xfrm>
          <a:prstGeom prst="rect">
            <a:avLst/>
          </a:prstGeom>
          <a:noFill/>
        </p:spPr>
        <p:txBody>
          <a:bodyPr wrap="square" rtlCol="0">
            <a:spAutoFit/>
          </a:bodyPr>
          <a:lstStyle/>
          <a:p>
            <a:pPr>
              <a:lnSpc>
                <a:spcPct val="150000"/>
              </a:lnSpc>
            </a:pPr>
            <a:r>
              <a:rPr lang="en-US" sz="1400" b="1" dirty="0">
                <a:solidFill>
                  <a:srgbClr val="727175"/>
                </a:solidFill>
                <a:latin typeface="Century Gothic" panose="020B0502020202020204" pitchFamily="34" charset="0"/>
              </a:rPr>
              <a:t>The international energy crisis is having a direct impact on renewable prices across the globe</a:t>
            </a:r>
            <a:endParaRPr lang="en-US" sz="1050" b="1" dirty="0">
              <a:solidFill>
                <a:srgbClr val="727175"/>
              </a:solidFill>
              <a:latin typeface="Century Gothic" panose="020B0502020202020204" pitchFamily="34" charset="0"/>
              <a:cs typeface="Arial" panose="020B0604020202020204" pitchFamily="34" charset="0"/>
            </a:endParaRPr>
          </a:p>
        </p:txBody>
      </p:sp>
      <p:graphicFrame>
        <p:nvGraphicFramePr>
          <p:cNvPr id="8" name="Gráfico 7">
            <a:extLst>
              <a:ext uri="{FF2B5EF4-FFF2-40B4-BE49-F238E27FC236}">
                <a16:creationId xmlns:a16="http://schemas.microsoft.com/office/drawing/2014/main" id="{27E94C06-517E-4D3A-9E0E-62CEC2BA457F}"/>
              </a:ext>
            </a:extLst>
          </p:cNvPr>
          <p:cNvGraphicFramePr/>
          <p:nvPr>
            <p:extLst>
              <p:ext uri="{D42A27DB-BD31-4B8C-83A1-F6EECF244321}">
                <p14:modId xmlns:p14="http://schemas.microsoft.com/office/powerpoint/2010/main" val="4158705962"/>
              </p:ext>
            </p:extLst>
          </p:nvPr>
        </p:nvGraphicFramePr>
        <p:xfrm>
          <a:off x="1177851" y="2237824"/>
          <a:ext cx="10217454" cy="44125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7802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bp_bunge_v4" id="{E5579C1E-A05C-4601-BC52-238A534F445F}" vid="{62C672F8-F93C-41EF-BF29-6FB34D8D0276}"/>
    </a:ext>
  </a:extLst>
</a:theme>
</file>

<file path=ppt/theme/theme2.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bp_bunge_v4" id="{E5579C1E-A05C-4601-BC52-238A534F445F}" vid="{4F45B238-09DA-419E-8B2A-65E4B964122A}"/>
    </a:ext>
  </a:extLst>
</a:theme>
</file>

<file path=ppt/theme/theme3.xml><?xml version="1.0" encoding="utf-8"?>
<a:theme xmlns:a="http://schemas.openxmlformats.org/drawingml/2006/main" name="2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bp_bunge_v4" id="{E5579C1E-A05C-4601-BC52-238A534F445F}" vid="{3E69013C-1AAD-4F44-B00C-6D8A1D9145BC}"/>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EB0D1D57FB95498142DBC858A3793F" ma:contentTypeVersion="13" ma:contentTypeDescription="Create a new document." ma:contentTypeScope="" ma:versionID="0c45ea32d817623ad0bdd4a26ea7b40c">
  <xsd:schema xmlns:xsd="http://www.w3.org/2001/XMLSchema" xmlns:xs="http://www.w3.org/2001/XMLSchema" xmlns:p="http://schemas.microsoft.com/office/2006/metadata/properties" xmlns:ns2="da6a14c6-7872-4ce5-9a8e-524a40c5b9c0" xmlns:ns3="60495b59-6591-4693-a6a0-0f28032738ea" targetNamespace="http://schemas.microsoft.com/office/2006/metadata/properties" ma:root="true" ma:fieldsID="108fce8246860e1f755cc9510c8149c6" ns2:_="" ns3:_="">
    <xsd:import namespace="da6a14c6-7872-4ce5-9a8e-524a40c5b9c0"/>
    <xsd:import namespace="60495b59-6591-4693-a6a0-0f28032738e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6a14c6-7872-4ce5-9a8e-524a40c5b9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495b59-6591-4693-a6a0-0f28032738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6C6F19-37FB-4F5D-8560-273AE62407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6a14c6-7872-4ce5-9a8e-524a40c5b9c0"/>
    <ds:schemaRef ds:uri="60495b59-6591-4693-a6a0-0f28032738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5265B9-E1DD-40F1-B9BC-BF65ADC543D6}">
  <ds:schemaRefs>
    <ds:schemaRef ds:uri="http://schemas.microsoft.com/sharepoint/v3/contenttype/forms"/>
  </ds:schemaRefs>
</ds:datastoreItem>
</file>

<file path=customXml/itemProps3.xml><?xml version="1.0" encoding="utf-8"?>
<ds:datastoreItem xmlns:ds="http://schemas.openxmlformats.org/officeDocument/2006/customXml" ds:itemID="{EC3DC66E-4E36-488F-8968-6A9885B137D9}">
  <ds:schemaRefs>
    <ds:schemaRef ds:uri="http://schemas.microsoft.com/office/2006/metadata/properties"/>
    <ds:schemaRef ds:uri="60495b59-6591-4693-a6a0-0f28032738ea"/>
    <ds:schemaRef ds:uri="http://www.w3.org/XML/1998/namespace"/>
    <ds:schemaRef ds:uri="http://schemas.microsoft.com/office/2006/documentManagement/types"/>
    <ds:schemaRef ds:uri="http://purl.org/dc/dcmitype/"/>
    <ds:schemaRef ds:uri="http://purl.org/dc/terms/"/>
    <ds:schemaRef ds:uri="da6a14c6-7872-4ce5-9a8e-524a40c5b9c0"/>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template_bp_bunge_v4</Template>
  <TotalTime>30974</TotalTime>
  <Words>4363</Words>
  <Application>Microsoft Office PowerPoint</Application>
  <PresentationFormat>Widescreen</PresentationFormat>
  <Paragraphs>304</Paragraphs>
  <Slides>42</Slides>
  <Notes>0</Notes>
  <HiddenSlides>2</HiddenSlides>
  <MMClips>0</MMClips>
  <ScaleCrop>false</ScaleCrop>
  <HeadingPairs>
    <vt:vector size="6" baseType="variant">
      <vt:variant>
        <vt:lpstr>Fontes usadas</vt:lpstr>
      </vt:variant>
      <vt:variant>
        <vt:i4>3</vt:i4>
      </vt:variant>
      <vt:variant>
        <vt:lpstr>Tema</vt:lpstr>
      </vt:variant>
      <vt:variant>
        <vt:i4>3</vt:i4>
      </vt:variant>
      <vt:variant>
        <vt:lpstr>Títulos de slides</vt:lpstr>
      </vt:variant>
      <vt:variant>
        <vt:i4>42</vt:i4>
      </vt:variant>
    </vt:vector>
  </HeadingPairs>
  <TitlesOfParts>
    <vt:vector size="48" baseType="lpstr">
      <vt:lpstr>Arial</vt:lpstr>
      <vt:lpstr>Calibri</vt:lpstr>
      <vt:lpstr>Century Gothic</vt:lpstr>
      <vt:lpstr>Tema do Office</vt:lpstr>
      <vt:lpstr>1_Tema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Camila Bueno</dc:creator>
  <cp:lastModifiedBy>Kleber Andrioli</cp:lastModifiedBy>
  <cp:revision>340</cp:revision>
  <dcterms:created xsi:type="dcterms:W3CDTF">2021-01-18T21:51:44Z</dcterms:created>
  <dcterms:modified xsi:type="dcterms:W3CDTF">2022-03-18T18:30:35Z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0x010100F4EB0D1D57FB95498142DBC858A3793F</vt:lpwstr>
  </property>
  <property fmtid="{D5CDD505-2E9C-101B-9397-08002B2CF9AE}" pid="3" name="MSIP_Label_c6aca1a3-7782-4a80-ada5-55b212c80343_Enabled">
    <vt:lpwstr>True</vt:lpwstr>
  </property>
  <property fmtid="{D5CDD505-2E9C-101B-9397-08002B2CF9AE}" pid="4" name="MSIP_Label_c6aca1a3-7782-4a80-ada5-55b212c80343_SiteId">
    <vt:lpwstr>06e686da-0eac-4b4b-bddc-e909457f5bba</vt:lpwstr>
  </property>
  <property fmtid="{D5CDD505-2E9C-101B-9397-08002B2CF9AE}" pid="5" name="MSIP_Label_c6aca1a3-7782-4a80-ada5-55b212c80343_Owner">
    <vt:lpwstr>Luiz.salomao@bpbungebio.com.br</vt:lpwstr>
  </property>
  <property fmtid="{D5CDD505-2E9C-101B-9397-08002B2CF9AE}" pid="6" name="MSIP_Label_c6aca1a3-7782-4a80-ada5-55b212c80343_SetDate">
    <vt:lpwstr>2020-11-11T12:55:29.2583585Z</vt:lpwstr>
  </property>
  <property fmtid="{D5CDD505-2E9C-101B-9397-08002B2CF9AE}" pid="7" name="MSIP_Label_c6aca1a3-7782-4a80-ada5-55b212c80343_Name">
    <vt:lpwstr>Geral</vt:lpwstr>
  </property>
  <property fmtid="{D5CDD505-2E9C-101B-9397-08002B2CF9AE}" pid="8" name="MSIP_Label_c6aca1a3-7782-4a80-ada5-55b212c80343_Application">
    <vt:lpwstr>Microsoft Azure Information Protection</vt:lpwstr>
  </property>
  <property fmtid="{D5CDD505-2E9C-101B-9397-08002B2CF9AE}" pid="9" name="MSIP_Label_c6aca1a3-7782-4a80-ada5-55b212c80343_ActionId">
    <vt:lpwstr>46aa423e-081a-408c-8817-3554acbabe5c</vt:lpwstr>
  </property>
  <property fmtid="{D5CDD505-2E9C-101B-9397-08002B2CF9AE}" pid="10" name="MSIP_Label_c6aca1a3-7782-4a80-ada5-55b212c80343_Extended_MSFT_Method">
    <vt:lpwstr>Manual</vt:lpwstr>
  </property>
  <property fmtid="{D5CDD505-2E9C-101B-9397-08002B2CF9AE}" pid="11" name="Sensitivity">
    <vt:lpwstr>Geral</vt:lpwstr>
  </property>
</Properties>
</file>